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25199975" cy="35999738"/>
  <p:notesSz cx="6797675" cy="9928225"/>
  <p:defaultTextStyle>
    <a:defPPr>
      <a:defRPr lang="da-DK"/>
    </a:defPPr>
    <a:lvl1pPr marL="0" algn="l" defTabSz="2937510" rtl="0" eaLnBrk="1" latinLnBrk="0" hangingPunct="1">
      <a:defRPr sz="5783" kern="1200">
        <a:solidFill>
          <a:schemeClr val="tx1"/>
        </a:solidFill>
        <a:latin typeface="+mn-lt"/>
        <a:ea typeface="+mn-ea"/>
        <a:cs typeface="+mn-cs"/>
      </a:defRPr>
    </a:lvl1pPr>
    <a:lvl2pPr marL="1468755" algn="l" defTabSz="2937510" rtl="0" eaLnBrk="1" latinLnBrk="0" hangingPunct="1">
      <a:defRPr sz="5783" kern="1200">
        <a:solidFill>
          <a:schemeClr val="tx1"/>
        </a:solidFill>
        <a:latin typeface="+mn-lt"/>
        <a:ea typeface="+mn-ea"/>
        <a:cs typeface="+mn-cs"/>
      </a:defRPr>
    </a:lvl2pPr>
    <a:lvl3pPr marL="2937510" algn="l" defTabSz="2937510" rtl="0" eaLnBrk="1" latinLnBrk="0" hangingPunct="1">
      <a:defRPr sz="5783" kern="1200">
        <a:solidFill>
          <a:schemeClr val="tx1"/>
        </a:solidFill>
        <a:latin typeface="+mn-lt"/>
        <a:ea typeface="+mn-ea"/>
        <a:cs typeface="+mn-cs"/>
      </a:defRPr>
    </a:lvl3pPr>
    <a:lvl4pPr marL="4406265" algn="l" defTabSz="2937510" rtl="0" eaLnBrk="1" latinLnBrk="0" hangingPunct="1">
      <a:defRPr sz="5783" kern="1200">
        <a:solidFill>
          <a:schemeClr val="tx1"/>
        </a:solidFill>
        <a:latin typeface="+mn-lt"/>
        <a:ea typeface="+mn-ea"/>
        <a:cs typeface="+mn-cs"/>
      </a:defRPr>
    </a:lvl4pPr>
    <a:lvl5pPr marL="5875020" algn="l" defTabSz="2937510" rtl="0" eaLnBrk="1" latinLnBrk="0" hangingPunct="1">
      <a:defRPr sz="5783" kern="1200">
        <a:solidFill>
          <a:schemeClr val="tx1"/>
        </a:solidFill>
        <a:latin typeface="+mn-lt"/>
        <a:ea typeface="+mn-ea"/>
        <a:cs typeface="+mn-cs"/>
      </a:defRPr>
    </a:lvl5pPr>
    <a:lvl6pPr marL="7343775" algn="l" defTabSz="2937510" rtl="0" eaLnBrk="1" latinLnBrk="0" hangingPunct="1">
      <a:defRPr sz="5783" kern="1200">
        <a:solidFill>
          <a:schemeClr val="tx1"/>
        </a:solidFill>
        <a:latin typeface="+mn-lt"/>
        <a:ea typeface="+mn-ea"/>
        <a:cs typeface="+mn-cs"/>
      </a:defRPr>
    </a:lvl6pPr>
    <a:lvl7pPr marL="8812530" algn="l" defTabSz="2937510" rtl="0" eaLnBrk="1" latinLnBrk="0" hangingPunct="1">
      <a:defRPr sz="5783" kern="1200">
        <a:solidFill>
          <a:schemeClr val="tx1"/>
        </a:solidFill>
        <a:latin typeface="+mn-lt"/>
        <a:ea typeface="+mn-ea"/>
        <a:cs typeface="+mn-cs"/>
      </a:defRPr>
    </a:lvl7pPr>
    <a:lvl8pPr marL="10281285" algn="l" defTabSz="2937510" rtl="0" eaLnBrk="1" latinLnBrk="0" hangingPunct="1">
      <a:defRPr sz="5783" kern="1200">
        <a:solidFill>
          <a:schemeClr val="tx1"/>
        </a:solidFill>
        <a:latin typeface="+mn-lt"/>
        <a:ea typeface="+mn-ea"/>
        <a:cs typeface="+mn-cs"/>
      </a:defRPr>
    </a:lvl8pPr>
    <a:lvl9pPr marL="11750040" algn="l" defTabSz="2937510" rtl="0" eaLnBrk="1" latinLnBrk="0" hangingPunct="1">
      <a:defRPr sz="57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p15:clr>
            <a:srgbClr val="A4A3A4"/>
          </p15:clr>
        </p15:guide>
        <p15:guide id="2" pos="79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FF9933"/>
    <a:srgbClr val="FFCC66"/>
    <a:srgbClr val="FF0099"/>
    <a:srgbClr val="FF99CC"/>
    <a:srgbClr val="FFCCFF"/>
    <a:srgbClr val="FF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6" d="100"/>
          <a:sy n="16" d="100"/>
        </p:scale>
        <p:origin x="2371" y="43"/>
      </p:cViewPr>
      <p:guideLst>
        <p:guide orient="horz" pos="11338"/>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EBA1FF14-3919-4B2E-B1F6-18E68C39E0F2}" type="datetimeFigureOut">
              <a:rPr lang="da-DK" smtClean="0"/>
              <a:t>27-10-2025</a:t>
            </a:fld>
            <a:endParaRPr lang="da-DK"/>
          </a:p>
        </p:txBody>
      </p:sp>
      <p:sp>
        <p:nvSpPr>
          <p:cNvPr id="4" name="Pladsholder til slidebillede 3"/>
          <p:cNvSpPr>
            <a:spLocks noGrp="1" noRot="1" noChangeAspect="1"/>
          </p:cNvSpPr>
          <p:nvPr>
            <p:ph type="sldImg" idx="2"/>
          </p:nvPr>
        </p:nvSpPr>
        <p:spPr>
          <a:xfrm>
            <a:off x="2225675" y="1241425"/>
            <a:ext cx="23463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9E03475E-24FC-4E73-95AF-FE17BC40C922}" type="slidenum">
              <a:rPr lang="da-DK" smtClean="0"/>
              <a:t>‹nr.›</a:t>
            </a:fld>
            <a:endParaRPr lang="da-DK"/>
          </a:p>
        </p:txBody>
      </p:sp>
    </p:spTree>
    <p:extLst>
      <p:ext uri="{BB962C8B-B14F-4D97-AF65-F5344CB8AC3E}">
        <p14:creationId xmlns:p14="http://schemas.microsoft.com/office/powerpoint/2010/main" val="207003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E03475E-24FC-4E73-95AF-FE17BC40C922}" type="slidenum">
              <a:rPr lang="da-DK" smtClean="0"/>
              <a:t>1</a:t>
            </a:fld>
            <a:endParaRPr lang="da-DK"/>
          </a:p>
        </p:txBody>
      </p:sp>
    </p:spTree>
    <p:extLst>
      <p:ext uri="{BB962C8B-B14F-4D97-AF65-F5344CB8AC3E}">
        <p14:creationId xmlns:p14="http://schemas.microsoft.com/office/powerpoint/2010/main" val="185849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3149997" y="5891626"/>
            <a:ext cx="18899981" cy="12533242"/>
          </a:xfrm>
        </p:spPr>
        <p:txBody>
          <a:bodyPr anchor="b"/>
          <a:lstStyle>
            <a:lvl1pPr algn="ctr">
              <a:defRPr sz="12401"/>
            </a:lvl1pPr>
          </a:lstStyle>
          <a:p>
            <a:r>
              <a:rPr lang="da-DK"/>
              <a:t>Klik for at redigere i master</a:t>
            </a:r>
          </a:p>
        </p:txBody>
      </p:sp>
      <p:sp>
        <p:nvSpPr>
          <p:cNvPr id="3" name="Undertitel 2"/>
          <p:cNvSpPr>
            <a:spLocks noGrp="1"/>
          </p:cNvSpPr>
          <p:nvPr>
            <p:ph type="subTitle" idx="1"/>
          </p:nvPr>
        </p:nvSpPr>
        <p:spPr>
          <a:xfrm>
            <a:off x="3149997" y="18908198"/>
            <a:ext cx="18899981" cy="8691601"/>
          </a:xfrm>
        </p:spPr>
        <p:txBody>
          <a:bodyPr/>
          <a:lstStyle>
            <a:lvl1pPr marL="0" indent="0" algn="ctr">
              <a:buNone/>
              <a:defRPr sz="4961"/>
            </a:lvl1pPr>
            <a:lvl2pPr marL="944987" indent="0" algn="ctr">
              <a:buNone/>
              <a:defRPr sz="4134"/>
            </a:lvl2pPr>
            <a:lvl3pPr marL="1889973" indent="0" algn="ctr">
              <a:buNone/>
              <a:defRPr sz="3720"/>
            </a:lvl3pPr>
            <a:lvl4pPr marL="2834960" indent="0" algn="ctr">
              <a:buNone/>
              <a:defRPr sz="3307"/>
            </a:lvl4pPr>
            <a:lvl5pPr marL="3779947" indent="0" algn="ctr">
              <a:buNone/>
              <a:defRPr sz="3307"/>
            </a:lvl5pPr>
            <a:lvl6pPr marL="4724933" indent="0" algn="ctr">
              <a:buNone/>
              <a:defRPr sz="3307"/>
            </a:lvl6pPr>
            <a:lvl7pPr marL="5669920" indent="0" algn="ctr">
              <a:buNone/>
              <a:defRPr sz="3307"/>
            </a:lvl7pPr>
            <a:lvl8pPr marL="6614907" indent="0" algn="ctr">
              <a:buNone/>
              <a:defRPr sz="3307"/>
            </a:lvl8pPr>
            <a:lvl9pPr marL="7559893" indent="0" algn="ctr">
              <a:buNone/>
              <a:defRPr sz="3307"/>
            </a:lvl9pPr>
          </a:lstStyle>
          <a:p>
            <a:r>
              <a:rPr lang="da-DK"/>
              <a:t>Klik for at redigere i master</a:t>
            </a:r>
          </a:p>
        </p:txBody>
      </p:sp>
      <p:sp>
        <p:nvSpPr>
          <p:cNvPr id="4" name="Pladsholder til dato 3"/>
          <p:cNvSpPr>
            <a:spLocks noGrp="1"/>
          </p:cNvSpPr>
          <p:nvPr>
            <p:ph type="dt" sz="half" idx="10"/>
          </p:nvPr>
        </p:nvSpPr>
        <p:spPr/>
        <p:txBody>
          <a:bodyPr/>
          <a:lstStyle/>
          <a:p>
            <a:pPr>
              <a:defRPr/>
            </a:pPr>
            <a:fld id="{963CE5DD-75FA-416A-A7B9-6E05D8BF5FB7}"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pPr>
              <a:defRPr/>
            </a:pPr>
            <a:endParaRPr lang="da-DK">
              <a:solidFill>
                <a:prstClr val="black">
                  <a:tint val="75000"/>
                </a:prstClr>
              </a:solidFill>
            </a:endParaRPr>
          </a:p>
        </p:txBody>
      </p:sp>
      <p:sp>
        <p:nvSpPr>
          <p:cNvPr id="6" name="Pladsholder til slidenummer 5"/>
          <p:cNvSpPr>
            <a:spLocks noGrp="1"/>
          </p:cNvSpPr>
          <p:nvPr>
            <p:ph type="sldNum" sz="quarter" idx="12"/>
          </p:nvPr>
        </p:nvSpPr>
        <p:spPr/>
        <p:txBody>
          <a:bodyPr/>
          <a:lstStyle/>
          <a:p>
            <a:pPr>
              <a:defRPr/>
            </a:pPr>
            <a:fld id="{26C56C75-D5DA-419A-B4AE-C6BB1DC4E5FF}"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183832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pPr>
              <a:defRPr/>
            </a:pPr>
            <a:fld id="{7F91B428-CC50-432C-A5C1-42D064D03EE4}"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pPr>
              <a:defRPr/>
            </a:pPr>
            <a:endParaRPr lang="da-DK">
              <a:solidFill>
                <a:prstClr val="black">
                  <a:tint val="75000"/>
                </a:prstClr>
              </a:solidFill>
            </a:endParaRPr>
          </a:p>
        </p:txBody>
      </p:sp>
      <p:sp>
        <p:nvSpPr>
          <p:cNvPr id="6" name="Pladsholder til slidenummer 5"/>
          <p:cNvSpPr>
            <a:spLocks noGrp="1"/>
          </p:cNvSpPr>
          <p:nvPr>
            <p:ph type="sldNum" sz="quarter" idx="12"/>
          </p:nvPr>
        </p:nvSpPr>
        <p:spPr/>
        <p:txBody>
          <a:bodyPr/>
          <a:lstStyle/>
          <a:p>
            <a:pPr>
              <a:defRPr/>
            </a:pPr>
            <a:fld id="{D53498E6-8608-4DAB-A284-994AB44FED77}"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193159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18033732" y="1916653"/>
            <a:ext cx="5433745" cy="30508114"/>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732498" y="1916653"/>
            <a:ext cx="15986234" cy="30508114"/>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pPr>
              <a:defRPr/>
            </a:pPr>
            <a:fld id="{29911E18-FB93-4005-8429-97CDF5D2F719}"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pPr>
              <a:defRPr/>
            </a:pPr>
            <a:endParaRPr lang="da-DK">
              <a:solidFill>
                <a:prstClr val="black">
                  <a:tint val="75000"/>
                </a:prstClr>
              </a:solidFill>
            </a:endParaRPr>
          </a:p>
        </p:txBody>
      </p:sp>
      <p:sp>
        <p:nvSpPr>
          <p:cNvPr id="6" name="Pladsholder til slidenummer 5"/>
          <p:cNvSpPr>
            <a:spLocks noGrp="1"/>
          </p:cNvSpPr>
          <p:nvPr>
            <p:ph type="sldNum" sz="quarter" idx="12"/>
          </p:nvPr>
        </p:nvSpPr>
        <p:spPr/>
        <p:txBody>
          <a:bodyPr/>
          <a:lstStyle/>
          <a:p>
            <a:pPr>
              <a:defRPr/>
            </a:pPr>
            <a:fld id="{DBA6319F-8433-4E04-A3BD-72E08C633188}"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310414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pPr>
              <a:defRPr/>
            </a:pPr>
            <a:fld id="{181D0E5D-AC82-4301-B109-768C0723C8FF}"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pPr>
              <a:defRPr/>
            </a:pPr>
            <a:endParaRPr lang="da-DK">
              <a:solidFill>
                <a:prstClr val="black">
                  <a:tint val="75000"/>
                </a:prstClr>
              </a:solidFill>
            </a:endParaRPr>
          </a:p>
        </p:txBody>
      </p:sp>
      <p:sp>
        <p:nvSpPr>
          <p:cNvPr id="6" name="Pladsholder til slidenummer 5"/>
          <p:cNvSpPr>
            <a:spLocks noGrp="1"/>
          </p:cNvSpPr>
          <p:nvPr>
            <p:ph type="sldNum" sz="quarter" idx="12"/>
          </p:nvPr>
        </p:nvSpPr>
        <p:spPr/>
        <p:txBody>
          <a:bodyPr/>
          <a:lstStyle/>
          <a:p>
            <a:pPr>
              <a:defRPr/>
            </a:pPr>
            <a:fld id="{19380CD9-8DA2-4425-8104-364FF347A17E}"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84509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719374" y="8974940"/>
            <a:ext cx="21734978" cy="14974888"/>
          </a:xfrm>
        </p:spPr>
        <p:txBody>
          <a:bodyPr anchor="b"/>
          <a:lstStyle>
            <a:lvl1pPr>
              <a:defRPr sz="12401"/>
            </a:lvl1pPr>
          </a:lstStyle>
          <a:p>
            <a:r>
              <a:rPr lang="da-DK"/>
              <a:t>Klik for at redigere i master</a:t>
            </a:r>
          </a:p>
        </p:txBody>
      </p:sp>
      <p:sp>
        <p:nvSpPr>
          <p:cNvPr id="3" name="Pladsholder til tekst 2"/>
          <p:cNvSpPr>
            <a:spLocks noGrp="1"/>
          </p:cNvSpPr>
          <p:nvPr>
            <p:ph type="body" idx="1"/>
          </p:nvPr>
        </p:nvSpPr>
        <p:spPr>
          <a:xfrm>
            <a:off x="1719374" y="24091497"/>
            <a:ext cx="21734978" cy="7874940"/>
          </a:xfrm>
        </p:spPr>
        <p:txBody>
          <a:bodyPr/>
          <a:lstStyle>
            <a:lvl1pPr marL="0" indent="0">
              <a:buNone/>
              <a:defRPr sz="4961">
                <a:solidFill>
                  <a:schemeClr val="tx1">
                    <a:tint val="75000"/>
                  </a:schemeClr>
                </a:solidFill>
              </a:defRPr>
            </a:lvl1pPr>
            <a:lvl2pPr marL="944987" indent="0">
              <a:buNone/>
              <a:defRPr sz="4134">
                <a:solidFill>
                  <a:schemeClr val="tx1">
                    <a:tint val="75000"/>
                  </a:schemeClr>
                </a:solidFill>
              </a:defRPr>
            </a:lvl2pPr>
            <a:lvl3pPr marL="1889973" indent="0">
              <a:buNone/>
              <a:defRPr sz="3720">
                <a:solidFill>
                  <a:schemeClr val="tx1">
                    <a:tint val="75000"/>
                  </a:schemeClr>
                </a:solidFill>
              </a:defRPr>
            </a:lvl3pPr>
            <a:lvl4pPr marL="2834960" indent="0">
              <a:buNone/>
              <a:defRPr sz="3307">
                <a:solidFill>
                  <a:schemeClr val="tx1">
                    <a:tint val="75000"/>
                  </a:schemeClr>
                </a:solidFill>
              </a:defRPr>
            </a:lvl4pPr>
            <a:lvl5pPr marL="3779947" indent="0">
              <a:buNone/>
              <a:defRPr sz="3307">
                <a:solidFill>
                  <a:schemeClr val="tx1">
                    <a:tint val="75000"/>
                  </a:schemeClr>
                </a:solidFill>
              </a:defRPr>
            </a:lvl5pPr>
            <a:lvl6pPr marL="4724933" indent="0">
              <a:buNone/>
              <a:defRPr sz="3307">
                <a:solidFill>
                  <a:schemeClr val="tx1">
                    <a:tint val="75000"/>
                  </a:schemeClr>
                </a:solidFill>
              </a:defRPr>
            </a:lvl6pPr>
            <a:lvl7pPr marL="5669920" indent="0">
              <a:buNone/>
              <a:defRPr sz="3307">
                <a:solidFill>
                  <a:schemeClr val="tx1">
                    <a:tint val="75000"/>
                  </a:schemeClr>
                </a:solidFill>
              </a:defRPr>
            </a:lvl7pPr>
            <a:lvl8pPr marL="6614907" indent="0">
              <a:buNone/>
              <a:defRPr sz="3307">
                <a:solidFill>
                  <a:schemeClr val="tx1">
                    <a:tint val="75000"/>
                  </a:schemeClr>
                </a:solidFill>
              </a:defRPr>
            </a:lvl8pPr>
            <a:lvl9pPr marL="7559893" indent="0">
              <a:buNone/>
              <a:defRPr sz="3307">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pPr>
              <a:defRPr/>
            </a:pPr>
            <a:fld id="{DC39534A-3AF6-4EF9-BEC3-FFEA75A0AD02}"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pPr>
              <a:defRPr/>
            </a:pPr>
            <a:endParaRPr lang="da-DK">
              <a:solidFill>
                <a:prstClr val="black">
                  <a:tint val="75000"/>
                </a:prstClr>
              </a:solidFill>
            </a:endParaRPr>
          </a:p>
        </p:txBody>
      </p:sp>
      <p:sp>
        <p:nvSpPr>
          <p:cNvPr id="6" name="Pladsholder til slidenummer 5"/>
          <p:cNvSpPr>
            <a:spLocks noGrp="1"/>
          </p:cNvSpPr>
          <p:nvPr>
            <p:ph type="sldNum" sz="quarter" idx="12"/>
          </p:nvPr>
        </p:nvSpPr>
        <p:spPr/>
        <p:txBody>
          <a:bodyPr/>
          <a:lstStyle/>
          <a:p>
            <a:pPr>
              <a:defRPr/>
            </a:pPr>
            <a:fld id="{5391F62E-3CE4-4768-9E28-7AADCD052BD6}"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106334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732498" y="9583264"/>
            <a:ext cx="10709989" cy="2284150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12757488" y="9583264"/>
            <a:ext cx="10709989" cy="2284150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pPr>
              <a:defRPr/>
            </a:pPr>
            <a:fld id="{E66717DC-1BF6-417E-8B86-62529C17CEC8}"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pPr>
              <a:defRPr/>
            </a:pPr>
            <a:endParaRPr lang="da-DK">
              <a:solidFill>
                <a:prstClr val="black">
                  <a:tint val="75000"/>
                </a:prstClr>
              </a:solidFill>
            </a:endParaRPr>
          </a:p>
        </p:txBody>
      </p:sp>
      <p:sp>
        <p:nvSpPr>
          <p:cNvPr id="7" name="Pladsholder til slidenummer 6"/>
          <p:cNvSpPr>
            <a:spLocks noGrp="1"/>
          </p:cNvSpPr>
          <p:nvPr>
            <p:ph type="sldNum" sz="quarter" idx="12"/>
          </p:nvPr>
        </p:nvSpPr>
        <p:spPr/>
        <p:txBody>
          <a:bodyPr/>
          <a:lstStyle/>
          <a:p>
            <a:pPr>
              <a:defRPr/>
            </a:pPr>
            <a:fld id="{BDDBCE12-9FD5-4EF5-9632-F0D629397B8C}"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388693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735781" y="1916656"/>
            <a:ext cx="21734978" cy="6958285"/>
          </a:xfrm>
        </p:spPr>
        <p:txBody>
          <a:bodyPr/>
          <a:lstStyle/>
          <a:p>
            <a:r>
              <a:rPr lang="da-DK"/>
              <a:t>Klik for at redigere i master</a:t>
            </a:r>
          </a:p>
        </p:txBody>
      </p:sp>
      <p:sp>
        <p:nvSpPr>
          <p:cNvPr id="3" name="Pladsholder til tekst 2"/>
          <p:cNvSpPr>
            <a:spLocks noGrp="1"/>
          </p:cNvSpPr>
          <p:nvPr>
            <p:ph type="body" idx="1"/>
          </p:nvPr>
        </p:nvSpPr>
        <p:spPr>
          <a:xfrm>
            <a:off x="1735781" y="8824938"/>
            <a:ext cx="10660770"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da-DK"/>
              <a:t>Klik for at redigere i master</a:t>
            </a:r>
          </a:p>
        </p:txBody>
      </p:sp>
      <p:sp>
        <p:nvSpPr>
          <p:cNvPr id="4" name="Pladsholder til indhold 3"/>
          <p:cNvSpPr>
            <a:spLocks noGrp="1"/>
          </p:cNvSpPr>
          <p:nvPr>
            <p:ph sz="half" idx="2"/>
          </p:nvPr>
        </p:nvSpPr>
        <p:spPr>
          <a:xfrm>
            <a:off x="1735781" y="13149904"/>
            <a:ext cx="10660770" cy="19341529"/>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12757487" y="8824938"/>
            <a:ext cx="10713272"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da-DK"/>
              <a:t>Klik for at redigere i master</a:t>
            </a:r>
          </a:p>
        </p:txBody>
      </p:sp>
      <p:sp>
        <p:nvSpPr>
          <p:cNvPr id="6" name="Pladsholder til indhold 5"/>
          <p:cNvSpPr>
            <a:spLocks noGrp="1"/>
          </p:cNvSpPr>
          <p:nvPr>
            <p:ph sz="quarter" idx="4"/>
          </p:nvPr>
        </p:nvSpPr>
        <p:spPr>
          <a:xfrm>
            <a:off x="12757487" y="13149904"/>
            <a:ext cx="10713272" cy="19341529"/>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pPr>
              <a:defRPr/>
            </a:pPr>
            <a:fld id="{5A3FB23C-7A9E-461E-98EB-52C839D549B9}"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pPr>
              <a:defRPr/>
            </a:pPr>
            <a:endParaRPr lang="da-DK">
              <a:solidFill>
                <a:prstClr val="black">
                  <a:tint val="75000"/>
                </a:prstClr>
              </a:solidFill>
            </a:endParaRPr>
          </a:p>
        </p:txBody>
      </p:sp>
      <p:sp>
        <p:nvSpPr>
          <p:cNvPr id="9" name="Pladsholder til slidenummer 8"/>
          <p:cNvSpPr>
            <a:spLocks noGrp="1"/>
          </p:cNvSpPr>
          <p:nvPr>
            <p:ph type="sldNum" sz="quarter" idx="12"/>
          </p:nvPr>
        </p:nvSpPr>
        <p:spPr/>
        <p:txBody>
          <a:bodyPr/>
          <a:lstStyle/>
          <a:p>
            <a:pPr>
              <a:defRPr/>
            </a:pPr>
            <a:fld id="{DC469ED0-C2B6-4A07-8ED8-3FFF82CA0628}"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355611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pPr>
              <a:defRPr/>
            </a:pPr>
            <a:fld id="{CEE0CEED-165B-414A-A851-45F5F215608A}"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pPr>
              <a:defRPr/>
            </a:pPr>
            <a:endParaRPr lang="da-DK">
              <a:solidFill>
                <a:prstClr val="black">
                  <a:tint val="75000"/>
                </a:prstClr>
              </a:solidFill>
            </a:endParaRPr>
          </a:p>
        </p:txBody>
      </p:sp>
      <p:sp>
        <p:nvSpPr>
          <p:cNvPr id="5" name="Pladsholder til slidenummer 4"/>
          <p:cNvSpPr>
            <a:spLocks noGrp="1"/>
          </p:cNvSpPr>
          <p:nvPr>
            <p:ph type="sldNum" sz="quarter" idx="12"/>
          </p:nvPr>
        </p:nvSpPr>
        <p:spPr/>
        <p:txBody>
          <a:bodyPr/>
          <a:lstStyle/>
          <a:p>
            <a:pPr>
              <a:defRPr/>
            </a:pPr>
            <a:fld id="{B6CEBEDF-9698-4C05-ADF2-1CC03ADADAAC}"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152991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fld id="{963CE5DD-75FA-416A-A7B9-6E05D8BF5FB7}"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pPr>
              <a:defRPr/>
            </a:pPr>
            <a:endParaRPr lang="da-DK">
              <a:solidFill>
                <a:prstClr val="black">
                  <a:tint val="75000"/>
                </a:prstClr>
              </a:solidFill>
            </a:endParaRPr>
          </a:p>
        </p:txBody>
      </p:sp>
      <p:sp>
        <p:nvSpPr>
          <p:cNvPr id="4" name="Pladsholder til slidenummer 3"/>
          <p:cNvSpPr>
            <a:spLocks noGrp="1"/>
          </p:cNvSpPr>
          <p:nvPr>
            <p:ph type="sldNum" sz="quarter" idx="12"/>
          </p:nvPr>
        </p:nvSpPr>
        <p:spPr/>
        <p:txBody>
          <a:bodyPr/>
          <a:lstStyle/>
          <a:p>
            <a:pPr>
              <a:defRPr/>
            </a:pPr>
            <a:fld id="{26C56C75-D5DA-419A-B4AE-C6BB1DC4E5FF}"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101217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35782" y="2399982"/>
            <a:ext cx="8127647" cy="8399939"/>
          </a:xfrm>
        </p:spPr>
        <p:txBody>
          <a:bodyPr anchor="b"/>
          <a:lstStyle>
            <a:lvl1pPr>
              <a:defRPr sz="6614"/>
            </a:lvl1pPr>
          </a:lstStyle>
          <a:p>
            <a:r>
              <a:rPr lang="da-DK"/>
              <a:t>Klik for at redigere i master</a:t>
            </a:r>
          </a:p>
        </p:txBody>
      </p:sp>
      <p:sp>
        <p:nvSpPr>
          <p:cNvPr id="3" name="Pladsholder til indhold 2"/>
          <p:cNvSpPr>
            <a:spLocks noGrp="1"/>
          </p:cNvSpPr>
          <p:nvPr>
            <p:ph idx="1"/>
          </p:nvPr>
        </p:nvSpPr>
        <p:spPr>
          <a:xfrm>
            <a:off x="10713272" y="5183298"/>
            <a:ext cx="12757487" cy="25583147"/>
          </a:xfrm>
        </p:spPr>
        <p:txBody>
          <a:bodyPr/>
          <a:lstStyle>
            <a:lvl1pPr>
              <a:defRPr sz="6614"/>
            </a:lvl1pPr>
            <a:lvl2pPr>
              <a:defRPr sz="5787"/>
            </a:lvl2pPr>
            <a:lvl3pPr>
              <a:defRPr sz="4961"/>
            </a:lvl3pPr>
            <a:lvl4pPr>
              <a:defRPr sz="4134"/>
            </a:lvl4pPr>
            <a:lvl5pPr>
              <a:defRPr sz="4134"/>
            </a:lvl5pPr>
            <a:lvl6pPr>
              <a:defRPr sz="4134"/>
            </a:lvl6pPr>
            <a:lvl7pPr>
              <a:defRPr sz="4134"/>
            </a:lvl7pPr>
            <a:lvl8pPr>
              <a:defRPr sz="4134"/>
            </a:lvl8pPr>
            <a:lvl9pPr>
              <a:defRPr sz="4134"/>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da-DK"/>
              <a:t>Klik for at redigere i master</a:t>
            </a:r>
          </a:p>
        </p:txBody>
      </p:sp>
      <p:sp>
        <p:nvSpPr>
          <p:cNvPr id="5" name="Pladsholder til dato 4"/>
          <p:cNvSpPr>
            <a:spLocks noGrp="1"/>
          </p:cNvSpPr>
          <p:nvPr>
            <p:ph type="dt" sz="half" idx="10"/>
          </p:nvPr>
        </p:nvSpPr>
        <p:spPr/>
        <p:txBody>
          <a:bodyPr/>
          <a:lstStyle/>
          <a:p>
            <a:pPr>
              <a:defRPr/>
            </a:pPr>
            <a:fld id="{6CAA3999-5A3F-4F61-84EE-795D1F825C84}"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pPr>
              <a:defRPr/>
            </a:pPr>
            <a:endParaRPr lang="da-DK">
              <a:solidFill>
                <a:prstClr val="black">
                  <a:tint val="75000"/>
                </a:prstClr>
              </a:solidFill>
            </a:endParaRPr>
          </a:p>
        </p:txBody>
      </p:sp>
      <p:sp>
        <p:nvSpPr>
          <p:cNvPr id="7" name="Pladsholder til slidenummer 6"/>
          <p:cNvSpPr>
            <a:spLocks noGrp="1"/>
          </p:cNvSpPr>
          <p:nvPr>
            <p:ph type="sldNum" sz="quarter" idx="12"/>
          </p:nvPr>
        </p:nvSpPr>
        <p:spPr/>
        <p:txBody>
          <a:bodyPr/>
          <a:lstStyle/>
          <a:p>
            <a:pPr>
              <a:defRPr/>
            </a:pPr>
            <a:fld id="{4425982C-FCBA-4D03-9724-75AA33D3EB9D}"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18271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35782" y="2399982"/>
            <a:ext cx="8127647" cy="8399939"/>
          </a:xfrm>
        </p:spPr>
        <p:txBody>
          <a:bodyPr anchor="b"/>
          <a:lstStyle>
            <a:lvl1pPr>
              <a:defRPr sz="6614"/>
            </a:lvl1pPr>
          </a:lstStyle>
          <a:p>
            <a:r>
              <a:rPr lang="da-DK"/>
              <a:t>Klik for at redigere i master</a:t>
            </a:r>
          </a:p>
        </p:txBody>
      </p:sp>
      <p:sp>
        <p:nvSpPr>
          <p:cNvPr id="3" name="Pladsholder til billede 2"/>
          <p:cNvSpPr>
            <a:spLocks noGrp="1"/>
          </p:cNvSpPr>
          <p:nvPr>
            <p:ph type="pic" idx="1"/>
          </p:nvPr>
        </p:nvSpPr>
        <p:spPr>
          <a:xfrm>
            <a:off x="10713272" y="5183298"/>
            <a:ext cx="12757487" cy="25583147"/>
          </a:xfrm>
        </p:spPr>
        <p:txBody>
          <a:bodyPr/>
          <a:lstStyle>
            <a:lvl1pPr marL="0" indent="0">
              <a:buNone/>
              <a:defRPr sz="6614"/>
            </a:lvl1pPr>
            <a:lvl2pPr marL="944987" indent="0">
              <a:buNone/>
              <a:defRPr sz="5787"/>
            </a:lvl2pPr>
            <a:lvl3pPr marL="1889973" indent="0">
              <a:buNone/>
              <a:defRPr sz="4961"/>
            </a:lvl3pPr>
            <a:lvl4pPr marL="2834960" indent="0">
              <a:buNone/>
              <a:defRPr sz="4134"/>
            </a:lvl4pPr>
            <a:lvl5pPr marL="3779947" indent="0">
              <a:buNone/>
              <a:defRPr sz="4134"/>
            </a:lvl5pPr>
            <a:lvl6pPr marL="4724933" indent="0">
              <a:buNone/>
              <a:defRPr sz="4134"/>
            </a:lvl6pPr>
            <a:lvl7pPr marL="5669920" indent="0">
              <a:buNone/>
              <a:defRPr sz="4134"/>
            </a:lvl7pPr>
            <a:lvl8pPr marL="6614907" indent="0">
              <a:buNone/>
              <a:defRPr sz="4134"/>
            </a:lvl8pPr>
            <a:lvl9pPr marL="7559893" indent="0">
              <a:buNone/>
              <a:defRPr sz="4134"/>
            </a:lvl9pPr>
          </a:lstStyle>
          <a:p>
            <a:endParaRPr lang="da-DK"/>
          </a:p>
        </p:txBody>
      </p:sp>
      <p:sp>
        <p:nvSpPr>
          <p:cNvPr id="4" name="Pladsholder til tekst 3"/>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da-DK"/>
              <a:t>Klik for at redigere i master</a:t>
            </a:r>
          </a:p>
        </p:txBody>
      </p:sp>
      <p:sp>
        <p:nvSpPr>
          <p:cNvPr id="5" name="Pladsholder til dato 4"/>
          <p:cNvSpPr>
            <a:spLocks noGrp="1"/>
          </p:cNvSpPr>
          <p:nvPr>
            <p:ph type="dt" sz="half" idx="10"/>
          </p:nvPr>
        </p:nvSpPr>
        <p:spPr/>
        <p:txBody>
          <a:bodyPr/>
          <a:lstStyle/>
          <a:p>
            <a:pPr>
              <a:defRPr/>
            </a:pPr>
            <a:fld id="{CC457E3E-EF5A-411A-A211-682EEB6D5E42}"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pPr>
              <a:defRPr/>
            </a:pPr>
            <a:endParaRPr lang="da-DK">
              <a:solidFill>
                <a:prstClr val="black">
                  <a:tint val="75000"/>
                </a:prstClr>
              </a:solidFill>
            </a:endParaRPr>
          </a:p>
        </p:txBody>
      </p:sp>
      <p:sp>
        <p:nvSpPr>
          <p:cNvPr id="7" name="Pladsholder til slidenummer 6"/>
          <p:cNvSpPr>
            <a:spLocks noGrp="1"/>
          </p:cNvSpPr>
          <p:nvPr>
            <p:ph type="sldNum" sz="quarter" idx="12"/>
          </p:nvPr>
        </p:nvSpPr>
        <p:spPr/>
        <p:txBody>
          <a:bodyPr/>
          <a:lstStyle/>
          <a:p>
            <a:pPr>
              <a:defRPr/>
            </a:pPr>
            <a:fld id="{A4BD9173-CABA-4AD9-A0AA-BC138C764FAF}"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137648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732499" y="1916656"/>
            <a:ext cx="21734978" cy="6958285"/>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1732498" y="33366426"/>
            <a:ext cx="5669994" cy="1916653"/>
          </a:xfrm>
          <a:prstGeom prst="rect">
            <a:avLst/>
          </a:prstGeom>
        </p:spPr>
        <p:txBody>
          <a:bodyPr vert="horz" lIns="91440" tIns="45720" rIns="91440" bIns="45720" rtlCol="0" anchor="ctr"/>
          <a:lstStyle>
            <a:lvl1pPr algn="l">
              <a:defRPr sz="2480">
                <a:solidFill>
                  <a:schemeClr val="tx1">
                    <a:tint val="75000"/>
                  </a:schemeClr>
                </a:solidFill>
              </a:defRPr>
            </a:lvl1pPr>
          </a:lstStyle>
          <a:p>
            <a:pPr>
              <a:defRPr/>
            </a:pPr>
            <a:fld id="{963CE5DD-75FA-416A-A7B9-6E05D8BF5FB7}" type="datetimeFigureOut">
              <a:rPr lang="da-DK" smtClean="0">
                <a:solidFill>
                  <a:prstClr val="black">
                    <a:tint val="75000"/>
                  </a:prstClr>
                </a:solidFill>
              </a:rPr>
              <a:pPr>
                <a:defRPr/>
              </a:pPr>
              <a:t>27-10-2025</a:t>
            </a:fld>
            <a:endParaRPr lang="da-DK">
              <a:solidFill>
                <a:prstClr val="black">
                  <a:tint val="75000"/>
                </a:prstClr>
              </a:solidFill>
            </a:endParaRPr>
          </a:p>
        </p:txBody>
      </p:sp>
      <p:sp>
        <p:nvSpPr>
          <p:cNvPr id="5" name="Pladsholder til sidefod 4"/>
          <p:cNvSpPr>
            <a:spLocks noGrp="1"/>
          </p:cNvSpPr>
          <p:nvPr>
            <p:ph type="ftr" sz="quarter" idx="3"/>
          </p:nvPr>
        </p:nvSpPr>
        <p:spPr>
          <a:xfrm>
            <a:off x="8347492" y="33366426"/>
            <a:ext cx="8504992" cy="1916653"/>
          </a:xfrm>
          <a:prstGeom prst="rect">
            <a:avLst/>
          </a:prstGeom>
        </p:spPr>
        <p:txBody>
          <a:bodyPr vert="horz" lIns="91440" tIns="45720" rIns="91440" bIns="45720" rtlCol="0" anchor="ctr"/>
          <a:lstStyle>
            <a:lvl1pPr algn="ctr">
              <a:defRPr sz="2480">
                <a:solidFill>
                  <a:schemeClr val="tx1">
                    <a:tint val="75000"/>
                  </a:schemeClr>
                </a:solidFill>
              </a:defRPr>
            </a:lvl1pPr>
          </a:lstStyle>
          <a:p>
            <a:pPr>
              <a:defRPr/>
            </a:pPr>
            <a:endParaRPr lang="da-DK">
              <a:solidFill>
                <a:prstClr val="black">
                  <a:tint val="75000"/>
                </a:prstClr>
              </a:solidFill>
            </a:endParaRPr>
          </a:p>
        </p:txBody>
      </p:sp>
      <p:sp>
        <p:nvSpPr>
          <p:cNvPr id="6" name="Pladsholder til slidenummer 5"/>
          <p:cNvSpPr>
            <a:spLocks noGrp="1"/>
          </p:cNvSpPr>
          <p:nvPr>
            <p:ph type="sldNum" sz="quarter" idx="4"/>
          </p:nvPr>
        </p:nvSpPr>
        <p:spPr>
          <a:xfrm>
            <a:off x="17797483" y="33366426"/>
            <a:ext cx="5669994" cy="1916653"/>
          </a:xfrm>
          <a:prstGeom prst="rect">
            <a:avLst/>
          </a:prstGeom>
        </p:spPr>
        <p:txBody>
          <a:bodyPr vert="horz" lIns="91440" tIns="45720" rIns="91440" bIns="45720" rtlCol="0" anchor="ctr"/>
          <a:lstStyle>
            <a:lvl1pPr algn="r">
              <a:defRPr sz="2480">
                <a:solidFill>
                  <a:schemeClr val="tx1">
                    <a:tint val="75000"/>
                  </a:schemeClr>
                </a:solidFill>
              </a:defRPr>
            </a:lvl1pPr>
          </a:lstStyle>
          <a:p>
            <a:pPr>
              <a:defRPr/>
            </a:pPr>
            <a:fld id="{26C56C75-D5DA-419A-B4AE-C6BB1DC4E5FF}" type="slidenum">
              <a:rPr lang="da-DK" smtClean="0">
                <a:solidFill>
                  <a:prstClr val="black">
                    <a:tint val="75000"/>
                  </a:prstClr>
                </a:solidFill>
              </a:rPr>
              <a:pPr>
                <a:defRPr/>
              </a:pPr>
              <a:t>‹nr.›</a:t>
            </a:fld>
            <a:endParaRPr lang="da-DK">
              <a:solidFill>
                <a:prstClr val="black">
                  <a:tint val="75000"/>
                </a:prstClr>
              </a:solidFill>
            </a:endParaRPr>
          </a:p>
        </p:txBody>
      </p:sp>
    </p:spTree>
    <p:extLst>
      <p:ext uri="{BB962C8B-B14F-4D97-AF65-F5344CB8AC3E}">
        <p14:creationId xmlns:p14="http://schemas.microsoft.com/office/powerpoint/2010/main" val="140540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889973" rtl="0" eaLnBrk="1" latinLnBrk="0" hangingPunct="1">
        <a:lnSpc>
          <a:spcPct val="90000"/>
        </a:lnSpc>
        <a:spcBef>
          <a:spcPct val="0"/>
        </a:spcBef>
        <a:buNone/>
        <a:defRPr sz="9094" kern="1200">
          <a:solidFill>
            <a:schemeClr val="tx1"/>
          </a:solidFill>
          <a:latin typeface="+mj-lt"/>
          <a:ea typeface="+mj-ea"/>
          <a:cs typeface="+mj-cs"/>
        </a:defRPr>
      </a:lvl1pPr>
    </p:titleStyle>
    <p:bodyStyle>
      <a:lvl1pPr marL="472493" indent="-472493" algn="l" defTabSz="1889973" rtl="0" eaLnBrk="1" latinLnBrk="0" hangingPunct="1">
        <a:lnSpc>
          <a:spcPct val="90000"/>
        </a:lnSpc>
        <a:spcBef>
          <a:spcPts val="2067"/>
        </a:spcBef>
        <a:buFont typeface="Arial" panose="020B0604020202020204" pitchFamily="34" charset="0"/>
        <a:buChar char="•"/>
        <a:defRPr sz="5787" kern="1200">
          <a:solidFill>
            <a:schemeClr val="tx1"/>
          </a:solidFill>
          <a:latin typeface="+mn-lt"/>
          <a:ea typeface="+mn-ea"/>
          <a:cs typeface="+mn-cs"/>
        </a:defRPr>
      </a:lvl1pPr>
      <a:lvl2pPr marL="1417480" indent="-472493" algn="l" defTabSz="1889973" rtl="0" eaLnBrk="1" latinLnBrk="0" hangingPunct="1">
        <a:lnSpc>
          <a:spcPct val="90000"/>
        </a:lnSpc>
        <a:spcBef>
          <a:spcPts val="1033"/>
        </a:spcBef>
        <a:buFont typeface="Arial" panose="020B0604020202020204" pitchFamily="34" charset="0"/>
        <a:buChar char="•"/>
        <a:defRPr sz="4961" kern="1200">
          <a:solidFill>
            <a:schemeClr val="tx1"/>
          </a:solidFill>
          <a:latin typeface="+mn-lt"/>
          <a:ea typeface="+mn-ea"/>
          <a:cs typeface="+mn-cs"/>
        </a:defRPr>
      </a:lvl2pPr>
      <a:lvl3pPr marL="2362467" indent="-472493" algn="l" defTabSz="1889973" rtl="0" eaLnBrk="1" latinLnBrk="0" hangingPunct="1">
        <a:lnSpc>
          <a:spcPct val="90000"/>
        </a:lnSpc>
        <a:spcBef>
          <a:spcPts val="1033"/>
        </a:spcBef>
        <a:buFont typeface="Arial" panose="020B0604020202020204" pitchFamily="34" charset="0"/>
        <a:buChar char="•"/>
        <a:defRPr sz="4134" kern="1200">
          <a:solidFill>
            <a:schemeClr val="tx1"/>
          </a:solidFill>
          <a:latin typeface="+mn-lt"/>
          <a:ea typeface="+mn-ea"/>
          <a:cs typeface="+mn-cs"/>
        </a:defRPr>
      </a:lvl3pPr>
      <a:lvl4pPr marL="330745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4pPr>
      <a:lvl5pPr marL="425244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5pPr>
      <a:lvl6pPr marL="519742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6pPr>
      <a:lvl7pPr marL="614241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7pPr>
      <a:lvl8pPr marL="708740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8pPr>
      <a:lvl9pPr marL="803238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9pPr>
    </p:bodyStyle>
    <p:otherStyle>
      <a:defPPr>
        <a:defRPr lang="da-DK"/>
      </a:defPPr>
      <a:lvl1pPr marL="0" algn="l" defTabSz="1889973" rtl="0" eaLnBrk="1" latinLnBrk="0" hangingPunct="1">
        <a:defRPr sz="3720" kern="1200">
          <a:solidFill>
            <a:schemeClr val="tx1"/>
          </a:solidFill>
          <a:latin typeface="+mn-lt"/>
          <a:ea typeface="+mn-ea"/>
          <a:cs typeface="+mn-cs"/>
        </a:defRPr>
      </a:lvl1pPr>
      <a:lvl2pPr marL="944987" algn="l" defTabSz="1889973" rtl="0" eaLnBrk="1" latinLnBrk="0" hangingPunct="1">
        <a:defRPr sz="3720" kern="1200">
          <a:solidFill>
            <a:schemeClr val="tx1"/>
          </a:solidFill>
          <a:latin typeface="+mn-lt"/>
          <a:ea typeface="+mn-ea"/>
          <a:cs typeface="+mn-cs"/>
        </a:defRPr>
      </a:lvl2pPr>
      <a:lvl3pPr marL="1889973" algn="l" defTabSz="1889973" rtl="0" eaLnBrk="1" latinLnBrk="0" hangingPunct="1">
        <a:defRPr sz="3720" kern="1200">
          <a:solidFill>
            <a:schemeClr val="tx1"/>
          </a:solidFill>
          <a:latin typeface="+mn-lt"/>
          <a:ea typeface="+mn-ea"/>
          <a:cs typeface="+mn-cs"/>
        </a:defRPr>
      </a:lvl3pPr>
      <a:lvl4pPr marL="2834960" algn="l" defTabSz="1889973" rtl="0" eaLnBrk="1" latinLnBrk="0" hangingPunct="1">
        <a:defRPr sz="3720" kern="1200">
          <a:solidFill>
            <a:schemeClr val="tx1"/>
          </a:solidFill>
          <a:latin typeface="+mn-lt"/>
          <a:ea typeface="+mn-ea"/>
          <a:cs typeface="+mn-cs"/>
        </a:defRPr>
      </a:lvl4pPr>
      <a:lvl5pPr marL="3779947" algn="l" defTabSz="1889973" rtl="0" eaLnBrk="1" latinLnBrk="0" hangingPunct="1">
        <a:defRPr sz="3720" kern="1200">
          <a:solidFill>
            <a:schemeClr val="tx1"/>
          </a:solidFill>
          <a:latin typeface="+mn-lt"/>
          <a:ea typeface="+mn-ea"/>
          <a:cs typeface="+mn-cs"/>
        </a:defRPr>
      </a:lvl5pPr>
      <a:lvl6pPr marL="4724933" algn="l" defTabSz="1889973" rtl="0" eaLnBrk="1" latinLnBrk="0" hangingPunct="1">
        <a:defRPr sz="3720" kern="1200">
          <a:solidFill>
            <a:schemeClr val="tx1"/>
          </a:solidFill>
          <a:latin typeface="+mn-lt"/>
          <a:ea typeface="+mn-ea"/>
          <a:cs typeface="+mn-cs"/>
        </a:defRPr>
      </a:lvl6pPr>
      <a:lvl7pPr marL="5669920" algn="l" defTabSz="1889973" rtl="0" eaLnBrk="1" latinLnBrk="0" hangingPunct="1">
        <a:defRPr sz="3720" kern="1200">
          <a:solidFill>
            <a:schemeClr val="tx1"/>
          </a:solidFill>
          <a:latin typeface="+mn-lt"/>
          <a:ea typeface="+mn-ea"/>
          <a:cs typeface="+mn-cs"/>
        </a:defRPr>
      </a:lvl7pPr>
      <a:lvl8pPr marL="6614907" algn="l" defTabSz="1889973" rtl="0" eaLnBrk="1" latinLnBrk="0" hangingPunct="1">
        <a:defRPr sz="3720" kern="1200">
          <a:solidFill>
            <a:schemeClr val="tx1"/>
          </a:solidFill>
          <a:latin typeface="+mn-lt"/>
          <a:ea typeface="+mn-ea"/>
          <a:cs typeface="+mn-cs"/>
        </a:defRPr>
      </a:lvl8pPr>
      <a:lvl9pPr marL="7559893" algn="l" defTabSz="1889973" rtl="0" eaLnBrk="1" latinLnBrk="0" hangingPunct="1">
        <a:defRPr sz="3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13396224" y="24612894"/>
            <a:ext cx="10250069" cy="5578542"/>
          </a:xfrm>
          <a:prstGeom prst="rect">
            <a:avLst/>
          </a:prstGeom>
          <a:noFill/>
          <a:ln w="57150" cmpd="sng">
            <a:solidFill>
              <a:schemeClr val="tx1"/>
            </a:solidFill>
          </a:ln>
        </p:spPr>
        <p:txBody>
          <a:bodyPr wrap="square" rtlCol="0">
            <a:spAutoFit/>
          </a:bodyPr>
          <a:lstStyle/>
          <a:p>
            <a:endParaRPr lang="da-DK" dirty="0"/>
          </a:p>
        </p:txBody>
      </p:sp>
      <p:pic>
        <p:nvPicPr>
          <p:cNvPr id="4" name="Billede 3"/>
          <p:cNvPicPr/>
          <p:nvPr/>
        </p:nvPicPr>
        <p:blipFill>
          <a:blip r:embed="rId3">
            <a:extLst>
              <a:ext uri="{28A0092B-C50C-407E-A947-70E740481C1C}">
                <a14:useLocalDpi xmlns:a14="http://schemas.microsoft.com/office/drawing/2010/main" val="0"/>
              </a:ext>
            </a:extLst>
          </a:blip>
          <a:srcRect/>
          <a:stretch>
            <a:fillRect/>
          </a:stretch>
        </p:blipFill>
        <p:spPr bwMode="auto">
          <a:xfrm>
            <a:off x="14595983" y="12846932"/>
            <a:ext cx="7881484" cy="5922425"/>
          </a:xfrm>
          <a:prstGeom prst="rect">
            <a:avLst/>
          </a:prstGeom>
          <a:noFill/>
          <a:ln>
            <a:noFill/>
          </a:ln>
        </p:spPr>
      </p:pic>
      <p:sp>
        <p:nvSpPr>
          <p:cNvPr id="7" name="Tekstfelt 6"/>
          <p:cNvSpPr txBox="1"/>
          <p:nvPr/>
        </p:nvSpPr>
        <p:spPr>
          <a:xfrm>
            <a:off x="1570821" y="1771840"/>
            <a:ext cx="22058333" cy="2492990"/>
          </a:xfrm>
          <a:prstGeom prst="rect">
            <a:avLst/>
          </a:prstGeom>
          <a:solidFill>
            <a:srgbClr val="FF99CC"/>
          </a:solidFill>
          <a:ln>
            <a:solidFill>
              <a:schemeClr val="tx1"/>
            </a:solidFill>
          </a:ln>
        </p:spPr>
        <p:txBody>
          <a:bodyPr wrap="square" rtlCol="0">
            <a:spAutoFit/>
          </a:bodyPr>
          <a:lstStyle/>
          <a:p>
            <a:pPr algn="ctr"/>
            <a:r>
              <a:rPr lang="en-US" sz="8000" b="1" dirty="0" err="1"/>
              <a:t>Mod!Kræft</a:t>
            </a:r>
            <a:r>
              <a:rPr lang="en-US" sz="8000" b="1" dirty="0"/>
              <a:t> </a:t>
            </a:r>
            <a:r>
              <a:rPr lang="en-US" sz="7600" b="1" dirty="0"/>
              <a:t>– </a:t>
            </a:r>
            <a:r>
              <a:rPr lang="en-US" sz="7200" b="1" dirty="0"/>
              <a:t>an action research project focusing on development of young cancer patients` trajectories</a:t>
            </a:r>
            <a:r>
              <a:rPr lang="da-DK" sz="7600" b="1" dirty="0"/>
              <a:t> </a:t>
            </a:r>
            <a:endParaRPr lang="da-DK" sz="7600" b="1" dirty="0">
              <a:latin typeface="Arial" panose="020B0604020202020204" pitchFamily="34" charset="0"/>
              <a:cs typeface="Arial" panose="020B0604020202020204" pitchFamily="34" charset="0"/>
            </a:endParaRPr>
          </a:p>
        </p:txBody>
      </p:sp>
      <p:sp>
        <p:nvSpPr>
          <p:cNvPr id="10" name="Tekstfelt 9"/>
          <p:cNvSpPr txBox="1"/>
          <p:nvPr/>
        </p:nvSpPr>
        <p:spPr>
          <a:xfrm>
            <a:off x="1578842" y="5383345"/>
            <a:ext cx="10269157" cy="5232202"/>
          </a:xfrm>
          <a:prstGeom prst="rect">
            <a:avLst/>
          </a:prstGeom>
          <a:solidFill>
            <a:schemeClr val="accent1">
              <a:lumMod val="50000"/>
            </a:schemeClr>
          </a:solidFill>
          <a:ln w="57150">
            <a:solidFill>
              <a:schemeClr val="tx1"/>
            </a:solidFill>
          </a:ln>
        </p:spPr>
        <p:txBody>
          <a:bodyPr wrap="square" rtlCol="0">
            <a:spAutoFit/>
          </a:bodyPr>
          <a:lstStyle/>
          <a:p>
            <a:r>
              <a:rPr lang="en-US" sz="5000" b="1" dirty="0">
                <a:solidFill>
                  <a:srgbClr val="FFFFFF"/>
                </a:solidFill>
              </a:rPr>
              <a:t>Background</a:t>
            </a:r>
            <a:r>
              <a:rPr lang="da-DK" sz="5000" dirty="0">
                <a:solidFill>
                  <a:srgbClr val="FFFFFF"/>
                </a:solidFill>
              </a:rPr>
              <a:t>: </a:t>
            </a:r>
          </a:p>
          <a:p>
            <a:r>
              <a:rPr lang="en-US" sz="4000" dirty="0">
                <a:solidFill>
                  <a:srgbClr val="FFFFFF"/>
                </a:solidFill>
              </a:rPr>
              <a:t>In Denmark it is politically decided, that there must be targeted propositions for young people with cancer. Therefore Department of Hematology, Zealand University hospital, Denmark in 2017 initiated a combined development and research project, called </a:t>
            </a:r>
          </a:p>
          <a:p>
            <a:r>
              <a:rPr lang="en-US" sz="4000" dirty="0">
                <a:solidFill>
                  <a:srgbClr val="FFFFFF"/>
                </a:solidFill>
              </a:rPr>
              <a:t>”</a:t>
            </a:r>
            <a:r>
              <a:rPr lang="en-US" sz="4000" dirty="0" err="1">
                <a:solidFill>
                  <a:srgbClr val="FFFFFF"/>
                </a:solidFill>
              </a:rPr>
              <a:t>Mod!Kræft</a:t>
            </a:r>
            <a:r>
              <a:rPr lang="en-US" sz="4000" dirty="0">
                <a:solidFill>
                  <a:srgbClr val="FFFFFF"/>
                </a:solidFill>
              </a:rPr>
              <a:t>”. </a:t>
            </a:r>
            <a:endParaRPr lang="da-DK" sz="4000" dirty="0">
              <a:solidFill>
                <a:srgbClr val="FFFFFF"/>
              </a:solidFill>
              <a:latin typeface="Arial" panose="020B0604020202020204" pitchFamily="34" charset="0"/>
              <a:cs typeface="Arial" panose="020B0604020202020204" pitchFamily="34" charset="0"/>
            </a:endParaRPr>
          </a:p>
        </p:txBody>
      </p:sp>
      <p:sp>
        <p:nvSpPr>
          <p:cNvPr id="11" name="Tekstfelt 10"/>
          <p:cNvSpPr txBox="1"/>
          <p:nvPr/>
        </p:nvSpPr>
        <p:spPr>
          <a:xfrm>
            <a:off x="13406119" y="5383345"/>
            <a:ext cx="10223463" cy="7017306"/>
          </a:xfrm>
          <a:prstGeom prst="rect">
            <a:avLst/>
          </a:prstGeom>
          <a:solidFill>
            <a:srgbClr val="FF0099"/>
          </a:solidFill>
          <a:ln w="57150">
            <a:solidFill>
              <a:schemeClr val="tx1"/>
            </a:solidFill>
          </a:ln>
        </p:spPr>
        <p:txBody>
          <a:bodyPr wrap="square" rtlCol="0">
            <a:spAutoFit/>
          </a:bodyPr>
          <a:lstStyle/>
          <a:p>
            <a:r>
              <a:rPr lang="da-DK" sz="5000" b="1" dirty="0" err="1">
                <a:latin typeface="Arial" panose="020B0604020202020204" pitchFamily="34" charset="0"/>
                <a:cs typeface="Arial" panose="020B0604020202020204" pitchFamily="34" charset="0"/>
              </a:rPr>
              <a:t>Results</a:t>
            </a:r>
            <a:r>
              <a:rPr lang="da-DK" sz="5000" b="1" dirty="0">
                <a:latin typeface="Arial" panose="020B0604020202020204" pitchFamily="34" charset="0"/>
                <a:cs typeface="Arial" panose="020B0604020202020204" pitchFamily="34" charset="0"/>
              </a:rPr>
              <a:t>:</a:t>
            </a:r>
          </a:p>
          <a:p>
            <a:r>
              <a:rPr lang="en-US" sz="4000" dirty="0"/>
              <a:t>The methodology and methods have resulted in multi-faceted knowledge on young cancer patients` trajectories, and in individual and organizational learning. </a:t>
            </a:r>
            <a:endParaRPr lang="da-DK" sz="4000" dirty="0"/>
          </a:p>
          <a:p>
            <a:r>
              <a:rPr lang="en-US" sz="4000" dirty="0"/>
              <a:t>The approach has during the one-year project-period resulted in 30 different actions on both a patient-oriented, health professional and organizational level, and thus the quality in the patient`s trajectories were developed at different levels.</a:t>
            </a:r>
            <a:r>
              <a:rPr lang="da-DK" sz="4000" dirty="0"/>
              <a:t> </a:t>
            </a:r>
            <a:endParaRPr lang="da-DK" sz="4000" dirty="0">
              <a:latin typeface="Arial" panose="020B0604020202020204" pitchFamily="34" charset="0"/>
              <a:cs typeface="Arial" panose="020B0604020202020204" pitchFamily="34" charset="0"/>
            </a:endParaRPr>
          </a:p>
        </p:txBody>
      </p:sp>
      <p:sp>
        <p:nvSpPr>
          <p:cNvPr id="12" name="Tekstfelt 11"/>
          <p:cNvSpPr txBox="1"/>
          <p:nvPr/>
        </p:nvSpPr>
        <p:spPr>
          <a:xfrm>
            <a:off x="1562131" y="21121162"/>
            <a:ext cx="10288588" cy="12557284"/>
          </a:xfrm>
          <a:prstGeom prst="rect">
            <a:avLst/>
          </a:prstGeom>
          <a:solidFill>
            <a:srgbClr val="FF9933"/>
          </a:solidFill>
          <a:ln w="57150">
            <a:solidFill>
              <a:schemeClr val="tx1"/>
            </a:solidFill>
          </a:ln>
        </p:spPr>
        <p:txBody>
          <a:bodyPr wrap="square" rtlCol="0">
            <a:spAutoFit/>
          </a:bodyPr>
          <a:lstStyle/>
          <a:p>
            <a:r>
              <a:rPr lang="da-DK" sz="5000" b="1" dirty="0">
                <a:latin typeface="Arial" panose="020B0604020202020204" pitchFamily="34" charset="0"/>
                <a:cs typeface="Arial" panose="020B0604020202020204" pitchFamily="34" charset="0"/>
              </a:rPr>
              <a:t>Methods:</a:t>
            </a:r>
          </a:p>
          <a:p>
            <a:r>
              <a:rPr lang="en-US" sz="4000" dirty="0"/>
              <a:t>A qualitative action research project with a </a:t>
            </a:r>
            <a:r>
              <a:rPr lang="en-US" sz="4000" dirty="0" err="1"/>
              <a:t>personcentred</a:t>
            </a:r>
            <a:r>
              <a:rPr lang="en-US" sz="4000" dirty="0"/>
              <a:t> approach. The research design and approach was chosen based on the assumption that the approach would ensure that the project and the initiatives and actions taken would be experienced relevant and meaningful for the participants, and give them an important voice from start to end of the project. Therefore, from the start of the project a youth panel was established so the young throughout the project had a decisive influence on what actions to be taken to develop the quality in their trajectories.</a:t>
            </a:r>
            <a:endParaRPr lang="da-DK" sz="4000" dirty="0"/>
          </a:p>
          <a:p>
            <a:r>
              <a:rPr lang="en-US" sz="4000" dirty="0"/>
              <a:t> </a:t>
            </a:r>
            <a:endParaRPr lang="da-DK" sz="4000" dirty="0"/>
          </a:p>
          <a:p>
            <a:r>
              <a:rPr lang="en-US" sz="4000" dirty="0"/>
              <a:t>The methods used during the whole project-period were scheduled meetings and informal/ad hoc dialogues between all participants (young cancer-patients, nurses and doctors), and logs from the participants. </a:t>
            </a:r>
            <a:endParaRPr lang="da-DK" sz="4000" dirty="0"/>
          </a:p>
        </p:txBody>
      </p:sp>
      <p:sp>
        <p:nvSpPr>
          <p:cNvPr id="13" name="Tekstfelt 12"/>
          <p:cNvSpPr txBox="1"/>
          <p:nvPr/>
        </p:nvSpPr>
        <p:spPr>
          <a:xfrm>
            <a:off x="13406118" y="19247755"/>
            <a:ext cx="10223461" cy="4555093"/>
          </a:xfrm>
          <a:prstGeom prst="rect">
            <a:avLst/>
          </a:prstGeom>
          <a:solidFill>
            <a:schemeClr val="tx1">
              <a:lumMod val="65000"/>
              <a:lumOff val="35000"/>
            </a:schemeClr>
          </a:solidFill>
          <a:ln w="57150" cmpd="sng">
            <a:solidFill>
              <a:schemeClr val="tx1"/>
            </a:solidFill>
          </a:ln>
        </p:spPr>
        <p:txBody>
          <a:bodyPr wrap="square" rtlCol="0">
            <a:spAutoFit/>
          </a:bodyPr>
          <a:lstStyle/>
          <a:p>
            <a:r>
              <a:rPr lang="da-DK" sz="5000" b="1" dirty="0" err="1">
                <a:solidFill>
                  <a:schemeClr val="bg1"/>
                </a:solidFill>
                <a:latin typeface="Arial" panose="020B0604020202020204" pitchFamily="34" charset="0"/>
                <a:cs typeface="Arial" panose="020B0604020202020204" pitchFamily="34" charset="0"/>
              </a:rPr>
              <a:t>Conclusion</a:t>
            </a:r>
            <a:r>
              <a:rPr lang="da-DK" sz="5000" b="1" dirty="0">
                <a:solidFill>
                  <a:schemeClr val="bg1"/>
                </a:solidFill>
                <a:latin typeface="Arial" panose="020B0604020202020204" pitchFamily="34" charset="0"/>
                <a:cs typeface="Arial" panose="020B0604020202020204" pitchFamily="34" charset="0"/>
              </a:rPr>
              <a:t>:</a:t>
            </a:r>
          </a:p>
          <a:p>
            <a:r>
              <a:rPr lang="en-US" sz="4000" dirty="0">
                <a:solidFill>
                  <a:schemeClr val="bg1"/>
                </a:solidFill>
              </a:rPr>
              <a:t>All the involved participants found the methodology and methods relevant </a:t>
            </a:r>
            <a:r>
              <a:rPr lang="en-US" sz="4000" dirty="0" err="1">
                <a:solidFill>
                  <a:schemeClr val="bg1"/>
                </a:solidFill>
              </a:rPr>
              <a:t>og</a:t>
            </a:r>
            <a:r>
              <a:rPr lang="en-US" sz="4000" dirty="0">
                <a:solidFill>
                  <a:schemeClr val="bg1"/>
                </a:solidFill>
              </a:rPr>
              <a:t> meaningful according to practice development, and the approach is now the prevailing approach in the Departments´ Unit for Nursing Research and Development.</a:t>
            </a:r>
            <a:r>
              <a:rPr lang="da-DK" sz="4000" dirty="0">
                <a:solidFill>
                  <a:schemeClr val="bg1"/>
                </a:solidFill>
              </a:rPr>
              <a:t> </a:t>
            </a:r>
            <a:endParaRPr lang="da-DK" sz="4000" dirty="0">
              <a:solidFill>
                <a:schemeClr val="bg1"/>
              </a:solidFill>
              <a:latin typeface="Arial" panose="020B0604020202020204" pitchFamily="34" charset="0"/>
              <a:cs typeface="Arial" panose="020B0604020202020204" pitchFamily="34" charset="0"/>
            </a:endParaRPr>
          </a:p>
        </p:txBody>
      </p:sp>
      <p:pic>
        <p:nvPicPr>
          <p:cNvPr id="14" name="Billede 13"/>
          <p:cNvPicPr>
            <a:picLocks noChangeAspect="1"/>
          </p:cNvPicPr>
          <p:nvPr/>
        </p:nvPicPr>
        <p:blipFill rotWithShape="1">
          <a:blip r:embed="rId4" cstate="print">
            <a:extLst>
              <a:ext uri="{28A0092B-C50C-407E-A947-70E740481C1C}">
                <a14:useLocalDpi xmlns:a14="http://schemas.microsoft.com/office/drawing/2010/main" val="0"/>
              </a:ext>
            </a:extLst>
          </a:blip>
          <a:srcRect b="13140"/>
          <a:stretch/>
        </p:blipFill>
        <p:spPr>
          <a:xfrm>
            <a:off x="17338374" y="33254026"/>
            <a:ext cx="7861601" cy="2386228"/>
          </a:xfrm>
          <a:prstGeom prst="rect">
            <a:avLst/>
          </a:prstGeom>
        </p:spPr>
      </p:pic>
      <p:sp>
        <p:nvSpPr>
          <p:cNvPr id="2" name="Tekstfelt 1"/>
          <p:cNvSpPr txBox="1"/>
          <p:nvPr/>
        </p:nvSpPr>
        <p:spPr>
          <a:xfrm>
            <a:off x="13406118" y="31033975"/>
            <a:ext cx="10223465" cy="2677656"/>
          </a:xfrm>
          <a:prstGeom prst="rect">
            <a:avLst/>
          </a:prstGeom>
          <a:noFill/>
        </p:spPr>
        <p:txBody>
          <a:bodyPr wrap="square" rtlCol="0">
            <a:spAutoFit/>
          </a:bodyPr>
          <a:lstStyle/>
          <a:p>
            <a:r>
              <a:rPr lang="da-DK" sz="2800" b="1" dirty="0">
                <a:cs typeface="Arial" panose="020B0604020202020204" pitchFamily="34" charset="0"/>
              </a:rPr>
              <a:t>Mette Buur Bergmann, Nurse, </a:t>
            </a:r>
            <a:r>
              <a:rPr lang="da-DK" sz="2800" b="1" dirty="0" err="1">
                <a:cs typeface="Arial" panose="020B0604020202020204" pitchFamily="34" charset="0"/>
              </a:rPr>
              <a:t>Youth</a:t>
            </a:r>
            <a:r>
              <a:rPr lang="da-DK" sz="2800" b="1" dirty="0">
                <a:cs typeface="Arial" panose="020B0604020202020204" pitchFamily="34" charset="0"/>
              </a:rPr>
              <a:t> </a:t>
            </a:r>
            <a:r>
              <a:rPr lang="da-DK" sz="2800" b="1" dirty="0" err="1">
                <a:cs typeface="Arial" panose="020B0604020202020204" pitchFamily="34" charset="0"/>
              </a:rPr>
              <a:t>Coordinator</a:t>
            </a:r>
            <a:endParaRPr lang="da-DK" sz="2800" b="1" dirty="0">
              <a:cs typeface="Arial" panose="020B0604020202020204" pitchFamily="34" charset="0"/>
            </a:endParaRPr>
          </a:p>
          <a:p>
            <a:r>
              <a:rPr lang="da-DK" sz="2800" b="1" dirty="0">
                <a:cs typeface="Arial" panose="020B0604020202020204" pitchFamily="34" charset="0"/>
              </a:rPr>
              <a:t>Mette Kjerholt, Nurse, </a:t>
            </a:r>
            <a:r>
              <a:rPr lang="da-DK" sz="2800" b="1" dirty="0" err="1">
                <a:cs typeface="Arial" panose="020B0604020202020204" pitchFamily="34" charset="0"/>
              </a:rPr>
              <a:t>Reserch</a:t>
            </a:r>
            <a:r>
              <a:rPr lang="da-DK" sz="2800" b="1" dirty="0">
                <a:cs typeface="Arial" panose="020B0604020202020204" pitchFamily="34" charset="0"/>
              </a:rPr>
              <a:t> </a:t>
            </a:r>
            <a:r>
              <a:rPr lang="da-DK" sz="2800" b="1" dirty="0" err="1">
                <a:cs typeface="Arial" panose="020B0604020202020204" pitchFamily="34" charset="0"/>
              </a:rPr>
              <a:t>Leader</a:t>
            </a:r>
            <a:endParaRPr lang="da-DK" sz="2800" b="1" dirty="0">
              <a:cs typeface="Arial" panose="020B0604020202020204" pitchFamily="34" charset="0"/>
            </a:endParaRPr>
          </a:p>
          <a:p>
            <a:r>
              <a:rPr lang="da-DK" sz="2800" b="1" dirty="0">
                <a:cs typeface="Arial" panose="020B0604020202020204" pitchFamily="34" charset="0"/>
              </a:rPr>
              <a:t>Tina Lanther, Head Nurse</a:t>
            </a:r>
          </a:p>
          <a:p>
            <a:r>
              <a:rPr lang="da-DK" sz="2800" b="1" dirty="0">
                <a:cs typeface="Arial" panose="020B0604020202020204" pitchFamily="34" charset="0"/>
              </a:rPr>
              <a:t>Kristina Work, </a:t>
            </a:r>
            <a:r>
              <a:rPr lang="da-DK" sz="2800" b="1" dirty="0" err="1">
                <a:cs typeface="Arial" panose="020B0604020202020204" pitchFamily="34" charset="0"/>
              </a:rPr>
              <a:t>Clinical</a:t>
            </a:r>
            <a:r>
              <a:rPr lang="da-DK" sz="2800" b="1" dirty="0">
                <a:cs typeface="Arial" panose="020B0604020202020204" pitchFamily="34" charset="0"/>
              </a:rPr>
              <a:t> Nursespecialist, </a:t>
            </a:r>
            <a:r>
              <a:rPr lang="da-DK" sz="2800" b="1" dirty="0" err="1">
                <a:cs typeface="Arial" panose="020B0604020202020204" pitchFamily="34" charset="0"/>
              </a:rPr>
              <a:t>Youth</a:t>
            </a:r>
            <a:r>
              <a:rPr lang="da-DK" sz="2800" b="1" dirty="0">
                <a:cs typeface="Arial" panose="020B0604020202020204" pitchFamily="34" charset="0"/>
              </a:rPr>
              <a:t> </a:t>
            </a:r>
            <a:r>
              <a:rPr lang="da-DK" sz="2800" b="1" dirty="0" err="1">
                <a:cs typeface="Arial" panose="020B0604020202020204" pitchFamily="34" charset="0"/>
              </a:rPr>
              <a:t>ambassador</a:t>
            </a:r>
            <a:endParaRPr lang="da-DK" sz="2800" b="1" dirty="0">
              <a:cs typeface="Arial" panose="020B0604020202020204" pitchFamily="34" charset="0"/>
            </a:endParaRPr>
          </a:p>
          <a:p>
            <a:r>
              <a:rPr lang="da-DK" sz="2800" b="1" dirty="0">
                <a:cs typeface="Arial" panose="020B0604020202020204" pitchFamily="34" charset="0"/>
              </a:rPr>
              <a:t>Charlotte Berggreen Smidt, Nurse, </a:t>
            </a:r>
            <a:r>
              <a:rPr lang="da-DK" sz="2800" b="1" dirty="0" err="1">
                <a:cs typeface="Arial" panose="020B0604020202020204" pitchFamily="34" charset="0"/>
              </a:rPr>
              <a:t>coordinator</a:t>
            </a:r>
            <a:endParaRPr lang="da-DK" sz="2800" b="1" dirty="0">
              <a:cs typeface="Arial" panose="020B0604020202020204" pitchFamily="34" charset="0"/>
            </a:endParaRPr>
          </a:p>
          <a:p>
            <a:r>
              <a:rPr lang="da-DK" sz="2800" b="1" dirty="0">
                <a:cs typeface="Arial" panose="020B0604020202020204" pitchFamily="34" charset="0"/>
              </a:rPr>
              <a:t>Maria Torp Larsen, MD</a:t>
            </a:r>
          </a:p>
        </p:txBody>
      </p:sp>
      <p:sp>
        <p:nvSpPr>
          <p:cNvPr id="15" name="Tekstfelt 14"/>
          <p:cNvSpPr txBox="1"/>
          <p:nvPr/>
        </p:nvSpPr>
        <p:spPr>
          <a:xfrm>
            <a:off x="1554112" y="11437673"/>
            <a:ext cx="10293888" cy="2708434"/>
          </a:xfrm>
          <a:prstGeom prst="rect">
            <a:avLst/>
          </a:prstGeom>
          <a:solidFill>
            <a:srgbClr val="FFCC33"/>
          </a:solidFill>
          <a:ln w="57150">
            <a:solidFill>
              <a:schemeClr val="tx1"/>
            </a:solidFill>
          </a:ln>
        </p:spPr>
        <p:txBody>
          <a:bodyPr wrap="square" rtlCol="0">
            <a:spAutoFit/>
          </a:bodyPr>
          <a:lstStyle/>
          <a:p>
            <a:r>
              <a:rPr lang="da-DK" sz="5000" b="1" dirty="0" err="1">
                <a:latin typeface="Arial" panose="020B0604020202020204" pitchFamily="34" charset="0"/>
                <a:cs typeface="Arial" panose="020B0604020202020204" pitchFamily="34" charset="0"/>
              </a:rPr>
              <a:t>Aim</a:t>
            </a:r>
            <a:r>
              <a:rPr lang="da-DK" sz="5000" b="1" dirty="0">
                <a:latin typeface="Arial" panose="020B0604020202020204" pitchFamily="34" charset="0"/>
                <a:cs typeface="Arial" panose="020B0604020202020204" pitchFamily="34" charset="0"/>
              </a:rPr>
              <a:t>:</a:t>
            </a:r>
          </a:p>
          <a:p>
            <a:r>
              <a:rPr lang="en-US" sz="4000" dirty="0"/>
              <a:t>To develop the quality in young cancer patients´ trajectories by use of a </a:t>
            </a:r>
            <a:r>
              <a:rPr lang="en-US" sz="4000" dirty="0" err="1"/>
              <a:t>personcentred</a:t>
            </a:r>
            <a:r>
              <a:rPr lang="en-US" sz="4000" dirty="0"/>
              <a:t> and participatory approach</a:t>
            </a:r>
            <a:r>
              <a:rPr lang="da-DK" sz="4000" dirty="0"/>
              <a:t>.</a:t>
            </a:r>
            <a:endParaRPr lang="da-DK" sz="4000" dirty="0">
              <a:latin typeface="Arial" panose="020B0604020202020204" pitchFamily="34" charset="0"/>
              <a:cs typeface="Arial" panose="020B0604020202020204" pitchFamily="34" charset="0"/>
            </a:endParaRPr>
          </a:p>
        </p:txBody>
      </p:sp>
      <p:pic>
        <p:nvPicPr>
          <p:cNvPr id="17" name="Billede 16"/>
          <p:cNvPicPr>
            <a:picLocks noChangeAspect="1"/>
          </p:cNvPicPr>
          <p:nvPr/>
        </p:nvPicPr>
        <p:blipFill>
          <a:blip r:embed="rId5"/>
          <a:stretch>
            <a:fillRect/>
          </a:stretch>
        </p:blipFill>
        <p:spPr>
          <a:xfrm>
            <a:off x="1554110" y="14933834"/>
            <a:ext cx="10293889" cy="5334077"/>
          </a:xfrm>
          <a:prstGeom prst="rect">
            <a:avLst/>
          </a:prstGeom>
          <a:ln w="57150" cmpd="sng">
            <a:solidFill>
              <a:schemeClr val="tx1"/>
            </a:solidFill>
          </a:ln>
        </p:spPr>
      </p:pic>
      <p:pic>
        <p:nvPicPr>
          <p:cNvPr id="20" name="Picture 5" descr="Nyt billed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904611" y="26194060"/>
            <a:ext cx="4686235" cy="3859908"/>
          </a:xfrm>
          <a:prstGeom prst="rect">
            <a:avLst/>
          </a:prstGeom>
          <a:noFill/>
          <a:ln w="9525">
            <a:noFill/>
            <a:miter lim="800000"/>
            <a:headEnd/>
            <a:tailEnd/>
          </a:ln>
        </p:spPr>
      </p:pic>
      <p:sp>
        <p:nvSpPr>
          <p:cNvPr id="3" name="Tekstfelt 2"/>
          <p:cNvSpPr txBox="1"/>
          <p:nvPr/>
        </p:nvSpPr>
        <p:spPr>
          <a:xfrm>
            <a:off x="12900818" y="24961796"/>
            <a:ext cx="10287431" cy="861774"/>
          </a:xfrm>
          <a:prstGeom prst="rect">
            <a:avLst/>
          </a:prstGeom>
          <a:noFill/>
        </p:spPr>
        <p:txBody>
          <a:bodyPr wrap="square" rtlCol="0">
            <a:spAutoFit/>
          </a:bodyPr>
          <a:lstStyle/>
          <a:p>
            <a:pPr algn="ctr"/>
            <a:r>
              <a:rPr lang="da-DK" sz="5000" dirty="0"/>
              <a:t>  </a:t>
            </a:r>
            <a:r>
              <a:rPr lang="da-DK" sz="5000" b="1" i="1" dirty="0" err="1"/>
              <a:t>Together</a:t>
            </a:r>
            <a:r>
              <a:rPr lang="da-DK" sz="5000" b="1" i="1" dirty="0"/>
              <a:t> </a:t>
            </a:r>
            <a:r>
              <a:rPr lang="da-DK" sz="5000" b="1" i="1" dirty="0" err="1"/>
              <a:t>we</a:t>
            </a:r>
            <a:r>
              <a:rPr lang="da-DK" sz="5000" b="1" i="1" dirty="0"/>
              <a:t> </a:t>
            </a:r>
            <a:r>
              <a:rPr lang="da-DK" sz="5000" b="1" i="1" dirty="0" err="1"/>
              <a:t>will</a:t>
            </a:r>
            <a:r>
              <a:rPr lang="da-DK" sz="5000" b="1" i="1" dirty="0"/>
              <a:t> find the </a:t>
            </a:r>
            <a:r>
              <a:rPr lang="da-DK" sz="5000" b="1" i="1" dirty="0" err="1"/>
              <a:t>way</a:t>
            </a:r>
            <a:endParaRPr lang="da-DK" sz="5000" dirty="0"/>
          </a:p>
        </p:txBody>
      </p:sp>
    </p:spTree>
    <p:extLst>
      <p:ext uri="{BB962C8B-B14F-4D97-AF65-F5344CB8AC3E}">
        <p14:creationId xmlns:p14="http://schemas.microsoft.com/office/powerpoint/2010/main" val="2646822373"/>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751</TotalTime>
  <Words>367</Words>
  <Application>Microsoft Office PowerPoint</Application>
  <PresentationFormat>Brugerdefineret</PresentationFormat>
  <Paragraphs>23</Paragraphs>
  <Slides>1</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vt:i4>
      </vt:variant>
    </vt:vector>
  </HeadingPairs>
  <TitlesOfParts>
    <vt:vector size="5" baseType="lpstr">
      <vt:lpstr>Arial</vt:lpstr>
      <vt:lpstr>Calibri</vt:lpstr>
      <vt:lpstr>Calibri Light</vt:lpstr>
      <vt:lpstr>Office-tema</vt:lpstr>
      <vt:lpstr>PowerPoint-præsentation</vt:lpstr>
    </vt:vector>
  </TitlesOfParts>
  <Company>Region Sjaelland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Tina Nielsen</dc:creator>
  <cp:lastModifiedBy>Tina Lanther</cp:lastModifiedBy>
  <cp:revision>65</cp:revision>
  <cp:lastPrinted>2019-10-21T07:55:27Z</cp:lastPrinted>
  <dcterms:created xsi:type="dcterms:W3CDTF">2015-03-10T08:45:16Z</dcterms:created>
  <dcterms:modified xsi:type="dcterms:W3CDTF">2025-10-27T22:13:27Z</dcterms:modified>
</cp:coreProperties>
</file>