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9975" cy="42808525"/>
  <p:notesSz cx="29818013" cy="42346563"/>
  <p:defaultTextStyle>
    <a:defPPr>
      <a:defRPr lang="da-DK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A1"/>
    <a:srgbClr val="4BFF9C"/>
    <a:srgbClr val="19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2237" y="5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9"/>
          </a:xfrm>
          <a:prstGeom prst="rect">
            <a:avLst/>
          </a:prstGeom>
        </p:spPr>
        <p:txBody>
          <a:bodyPr vert="horz" lIns="91366" tIns="45679" rIns="91366" bIns="456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16889412" y="0"/>
            <a:ext cx="12922251" cy="2122489"/>
          </a:xfrm>
          <a:prstGeom prst="rect">
            <a:avLst/>
          </a:prstGeom>
        </p:spPr>
        <p:txBody>
          <a:bodyPr vert="horz" lIns="91366" tIns="45679" rIns="91366" bIns="45679" rtlCol="0"/>
          <a:lstStyle>
            <a:lvl1pPr algn="r">
              <a:defRPr sz="1200"/>
            </a:lvl1pPr>
          </a:lstStyle>
          <a:p>
            <a:fld id="{AB01E375-1EEA-4DF1-A19D-4B223DF17461}" type="datetimeFigureOut">
              <a:rPr lang="da-DK" smtClean="0"/>
              <a:t>03-06-2021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853613" y="5294313"/>
            <a:ext cx="10110787" cy="14292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6" tIns="45679" rIns="91366" bIns="456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2981333" y="20378737"/>
            <a:ext cx="23855364" cy="16675102"/>
          </a:xfrm>
          <a:prstGeom prst="rect">
            <a:avLst/>
          </a:prstGeom>
        </p:spPr>
        <p:txBody>
          <a:bodyPr vert="horz" lIns="91366" tIns="45679" rIns="91366" bIns="45679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40224074"/>
            <a:ext cx="12920663" cy="2122489"/>
          </a:xfrm>
          <a:prstGeom prst="rect">
            <a:avLst/>
          </a:prstGeom>
        </p:spPr>
        <p:txBody>
          <a:bodyPr vert="horz" lIns="91366" tIns="45679" rIns="91366" bIns="456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16889412" y="40224074"/>
            <a:ext cx="12922251" cy="2122489"/>
          </a:xfrm>
          <a:prstGeom prst="rect">
            <a:avLst/>
          </a:prstGeom>
        </p:spPr>
        <p:txBody>
          <a:bodyPr vert="horz" lIns="91366" tIns="45679" rIns="91366" bIns="45679" rtlCol="0" anchor="b"/>
          <a:lstStyle>
            <a:lvl1pPr algn="r">
              <a:defRPr sz="1200"/>
            </a:lvl1pPr>
          </a:lstStyle>
          <a:p>
            <a:fld id="{E41DAD3A-446F-413A-9422-59E3AC6E44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71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DAD3A-446F-413A-9422-59E3AC6E446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99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03-06-2021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Vetfd_RGB_Org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3058000" y="38667600"/>
            <a:ext cx="6483096" cy="34198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-20295" y="6887732"/>
            <a:ext cx="30300270" cy="306253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Tekstboks 6"/>
          <p:cNvSpPr txBox="1"/>
          <p:nvPr/>
        </p:nvSpPr>
        <p:spPr>
          <a:xfrm>
            <a:off x="0" y="0"/>
            <a:ext cx="30276000" cy="7128000"/>
          </a:xfrm>
          <a:prstGeom prst="rect">
            <a:avLst/>
          </a:prstGeom>
          <a:solidFill>
            <a:srgbClr val="0085A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249144" y="7921724"/>
            <a:ext cx="969549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 smtClean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440000" y="1440000"/>
            <a:ext cx="2739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0" b="1" dirty="0" smtClean="0">
                <a:solidFill>
                  <a:schemeClr val="bg1"/>
                </a:solidFill>
                <a:latin typeface="Georgia" pitchFamily="18" charset="0"/>
              </a:rPr>
              <a:t>Overskrift</a:t>
            </a:r>
            <a:endParaRPr lang="da-DK" sz="10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0756665" y="7931407"/>
            <a:ext cx="877581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20337630" y="7921724"/>
            <a:ext cx="966729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>
                <a:latin typeface="Georgia" panose="02040502050405020303" pitchFamily="18" charset="0"/>
              </a:rPr>
              <a:t>Brødtekst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0" y="6153585"/>
            <a:ext cx="3027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Forfatter</a:t>
            </a:r>
            <a:endParaRPr lang="da-DK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2" name="Lige forbindelse 21"/>
          <p:cNvCxnSpPr/>
          <p:nvPr/>
        </p:nvCxnSpPr>
        <p:spPr>
          <a:xfrm>
            <a:off x="10332000" y="7776000"/>
            <a:ext cx="36000" cy="291600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19911661" y="7776000"/>
            <a:ext cx="36000" cy="2916000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16684103963D49848D008B0FAAD726" ma:contentTypeVersion="1" ma:contentTypeDescription="Opret et nyt dokument." ma:contentTypeScope="" ma:versionID="c65cc2073fa497caaf7a93eb842db108">
  <xsd:schema xmlns:xsd="http://www.w3.org/2001/XMLSchema" xmlns:xs="http://www.w3.org/2001/XMLSchema" xmlns:p="http://schemas.microsoft.com/office/2006/metadata/properties" xmlns:ns1="http://schemas.microsoft.com/sharepoint/v3" xmlns:ns2="423cfc3d-9971-4515-8f86-5d12b0fb90fa" targetNamespace="http://schemas.microsoft.com/office/2006/metadata/properties" ma:root="true" ma:fieldsID="f624f33827a114457cd8248bfa5cfbf2" ns1:_="" ns2:_="">
    <xsd:import namespace="http://schemas.microsoft.com/sharepoint/v3"/>
    <xsd:import namespace="423cfc3d-9971-4515-8f86-5d12b0fb90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lutdato for planlægning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cfc3d-9971-4515-8f86-5d12b0fb90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23cfc3d-9971-4515-8f86-5d12b0fb90fa">AVCU63RKDRPD-994204868-11</_dlc_DocId>
    <_dlc_DocIdUrl xmlns="423cfc3d-9971-4515-8f86-5d12b0fb90fa">
      <Url>http://rediger.regionsjaelland.dk/sundhed/geo/slagelsesygehus/Om-sygehuset/Forskning/_layouts/DocIdRedir.aspx?ID=AVCU63RKDRPD-994204868-11</Url>
      <Description>AVCU63RKDRPD-994204868-11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2B77328-62B4-4137-AE2B-500FE2DED93C}"/>
</file>

<file path=customXml/itemProps2.xml><?xml version="1.0" encoding="utf-8"?>
<ds:datastoreItem xmlns:ds="http://schemas.openxmlformats.org/officeDocument/2006/customXml" ds:itemID="{49037FBB-0848-4487-B8DB-BCBD6E63B08D}"/>
</file>

<file path=customXml/itemProps3.xml><?xml version="1.0" encoding="utf-8"?>
<ds:datastoreItem xmlns:ds="http://schemas.openxmlformats.org/officeDocument/2006/customXml" ds:itemID="{951329BE-4014-4BDD-906C-91E13BEFBA47}"/>
</file>

<file path=customXml/itemProps4.xml><?xml version="1.0" encoding="utf-8"?>
<ds:datastoreItem xmlns:ds="http://schemas.openxmlformats.org/officeDocument/2006/customXml" ds:itemID="{DC6CD61F-9356-4D3F-9675-EBA41FEDF4FD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6123</TotalTime>
  <Words>6</Words>
  <Application>Microsoft Office PowerPoint</Application>
  <PresentationFormat>Brugerdefineret</PresentationFormat>
  <Paragraphs>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Kontortema</vt:lpstr>
      <vt:lpstr>PowerPoint-præsentation</vt:lpstr>
    </vt:vector>
  </TitlesOfParts>
  <Company>Koncern IT Region Sjælland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mil</dc:creator>
  <cp:lastModifiedBy>Anita Pedersen</cp:lastModifiedBy>
  <cp:revision>133</cp:revision>
  <cp:lastPrinted>2016-11-03T12:46:29Z</cp:lastPrinted>
  <dcterms:created xsi:type="dcterms:W3CDTF">2013-05-27T07:43:47Z</dcterms:created>
  <dcterms:modified xsi:type="dcterms:W3CDTF">2021-06-03T10:11:01Z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0x010100E616684103963D49848D008B0FAAD726</vt:lpwstr>
  </property>
  <property fmtid="{D5CDD505-2E9C-101B-9397-08002B2CF9AE}" pid="3" name="_dlc_DocIdItemGuid">
    <vt:lpwstr>dee9a7dd-4434-4071-a38b-e129688fd1a9</vt:lpwstr>
  </property>
</Properties>
</file>