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7"/>
  </p:notesMasterIdLst>
  <p:handoutMasterIdLst>
    <p:handoutMasterId r:id="rId8"/>
  </p:handoutMasterIdLst>
  <p:sldIdLst>
    <p:sldId id="312" r:id="rId5"/>
    <p:sldId id="319" r:id="rId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9DC"/>
    <a:srgbClr val="D3DB52"/>
    <a:srgbClr val="ACD085"/>
    <a:srgbClr val="F49D78"/>
    <a:srgbClr val="A4B5BF"/>
    <a:srgbClr val="BEB9A6"/>
    <a:srgbClr val="FFCF45"/>
    <a:srgbClr val="68C1B6"/>
    <a:srgbClr val="F9B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3812" autoAdjust="0"/>
  </p:normalViewPr>
  <p:slideViewPr>
    <p:cSldViewPr snapToGrid="0" snapToObjects="1">
      <p:cViewPr varScale="1">
        <p:scale>
          <a:sx n="94" d="100"/>
          <a:sy n="94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12-12-2024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12-12-2024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2A846-27CD-44E1-ACA3-CB235C0132DA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217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CE2C70F-8B96-4E4E-B34E-066A3A9C0DD1}" type="datetime2">
              <a:t>12. december 2024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30ACF56-4E23-434A-82C9-C34794E963B3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E62D083-2BDD-D340-A09E-F85359BC90B1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C10D794-0D3C-4248-A9EF-8655F07F55A0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EB97BDA-B607-8F40-96AC-837A594FAC50}" type="datetime2">
              <a:t>12. december 2024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A3486B4-1B9F-5B40-99AA-FD6E1F739CC0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49E0EC9-105D-AA4D-B93C-A8D28BC16FBA}" type="datetime2">
              <a:t>12. december 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F7FBA79-B5BA-C44A-AD8B-01CB9230CC6F}" type="datetime2">
              <a:t>12. december 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9A42810-16BF-BE4A-A7B3-41C621D67A33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DD3881A-90D8-0644-8729-49D075938286}" type="datetime2">
              <a:t>12. december 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DE69E9-383E-0C4E-8A75-39463FF896F9}" type="datetime2">
              <a:t>12. december 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AB9C23E-4654-3C4D-A37F-0F8ECDE127FC}"/>
              </a:ext>
            </a:extLst>
          </p:cNvPr>
          <p:cNvSpPr>
            <a:spLocks/>
          </p:cNvSpPr>
          <p:nvPr/>
        </p:nvSpPr>
        <p:spPr>
          <a:xfrm>
            <a:off x="4673809" y="5617941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C02CA63-04D0-5149-969D-03DED85C8808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3987AF5-858C-3943-B8AD-30A8C20BD6C7}"/>
              </a:ext>
            </a:extLst>
          </p:cNvPr>
          <p:cNvSpPr>
            <a:spLocks/>
          </p:cNvSpPr>
          <p:nvPr/>
        </p:nvSpPr>
        <p:spPr>
          <a:xfrm>
            <a:off x="4673809" y="326687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E23C-325F-4F9C-88FE-4D52B69F949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53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B44E4A5-526E-FA47-B361-EACC6888A313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53254C1-E451-B541-A456-B70C3E394A73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3645A4C-C1A9-2A44-8A54-A0520AF49DC7}" type="datetime2">
              <a:t>12. december 2024</a:t>
            </a:fld>
            <a:endParaRPr lang="da-DK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2FDCE6A-8630-0B47-9D2D-EA90FF7A3F52}"/>
              </a:ext>
            </a:extLst>
          </p:cNvPr>
          <p:cNvSpPr>
            <a:spLocks/>
          </p:cNvSpPr>
          <p:nvPr/>
        </p:nvSpPr>
        <p:spPr>
          <a:xfrm>
            <a:off x="4673809" y="5670000"/>
            <a:ext cx="7200000" cy="10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7B4518F-8771-8840-85B4-8977E79AA872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287-2676-EE4B-87D2-C869B39F4328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F1B4D30-4FCE-D841-97A9-E3E846A1497D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65E74D4-259A-D347-AE44-D19452CECF80}" type="datetime2">
              <a:t>12. december 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534310F-D02A-2341-AD05-D490B35CBB97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4565F2E-0EDE-A54A-B128-67E457F3F694}" type="datetime2">
              <a:t>12. december 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slide deck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911226" y="615697"/>
            <a:ext cx="5545138" cy="2056383"/>
          </a:xfrm>
        </p:spPr>
        <p:txBody>
          <a:bodyPr/>
          <a:lstStyle/>
          <a:p>
            <a:r>
              <a:rPr lang="da-DK" dirty="0"/>
              <a:t>Skabelon</a:t>
            </a:r>
            <a:br>
              <a:rPr lang="da-DK" dirty="0"/>
            </a:br>
            <a:r>
              <a:rPr lang="da-DK" dirty="0"/>
              <a:t> </a:t>
            </a:r>
            <a:br>
              <a:rPr lang="da-DK" dirty="0"/>
            </a:br>
            <a:r>
              <a:rPr lang="da-DK" sz="2800" dirty="0"/>
              <a:t>Driverdiagram</a:t>
            </a:r>
            <a:br>
              <a:rPr lang="da-DK" sz="2800" dirty="0"/>
            </a:br>
            <a:endParaRPr lang="da-DK" sz="28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911226" y="3773424"/>
            <a:ext cx="5692774" cy="877824"/>
          </a:xfrm>
        </p:spPr>
        <p:txBody>
          <a:bodyPr>
            <a:noAutofit/>
          </a:bodyPr>
          <a:lstStyle/>
          <a:p>
            <a:r>
              <a:rPr lang="da-DK" dirty="0"/>
              <a:t>Udfyld, justér og tilpas løbende driverdiagram gennem forbedringsarbejdet.</a:t>
            </a:r>
          </a:p>
          <a:p>
            <a:r>
              <a:rPr lang="da-DK" dirty="0"/>
              <a:t>Gem nyere versioner, så du/I kan se udviklingen.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911226" y="6481305"/>
            <a:ext cx="3097213" cy="679450"/>
          </a:xfrm>
        </p:spPr>
        <p:txBody>
          <a:bodyPr/>
          <a:lstStyle/>
          <a:p>
            <a:r>
              <a:rPr lang="da-DK" sz="1200" dirty="0"/>
              <a:t>Forbedringsrejsen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7" name="Pladsholder til SmartArt 6"/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040" r="2204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Billede 8" descr="Et billede, der indeholder tekst, Font/skrifttype, skærmbillede, hvid&#10;&#10;Automatisk genereret beskrivelse">
            <a:extLst>
              <a:ext uri="{FF2B5EF4-FFF2-40B4-BE49-F238E27FC236}">
                <a16:creationId xmlns:a16="http://schemas.microsoft.com/office/drawing/2014/main" id="{8F9B2ADD-65BD-7909-53C2-48C482AE3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802" y="6292160"/>
            <a:ext cx="2163557" cy="5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 bwMode="auto">
          <a:xfrm>
            <a:off x="3875183" y="1671003"/>
            <a:ext cx="1800200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051" y="80891"/>
            <a:ext cx="9648826" cy="589503"/>
          </a:xfrm>
        </p:spPr>
        <p:txBody>
          <a:bodyPr/>
          <a:lstStyle/>
          <a:p>
            <a:pPr algn="ctr"/>
            <a:r>
              <a:rPr lang="da-DK" dirty="0"/>
              <a:t>Driverdiagram</a:t>
            </a:r>
            <a:endParaRPr lang="da-DK" sz="2000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BE23C-325F-4F9C-88FE-4D52B69F949A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  <p:sp>
        <p:nvSpPr>
          <p:cNvPr id="15" name="Rektangel 14"/>
          <p:cNvSpPr/>
          <p:nvPr/>
        </p:nvSpPr>
        <p:spPr bwMode="auto">
          <a:xfrm>
            <a:off x="1836435" y="2551137"/>
            <a:ext cx="1296144" cy="2482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ktangel 16"/>
          <p:cNvSpPr/>
          <p:nvPr/>
        </p:nvSpPr>
        <p:spPr bwMode="auto">
          <a:xfrm>
            <a:off x="3855935" y="3331660"/>
            <a:ext cx="1800200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ktangel 17"/>
          <p:cNvSpPr/>
          <p:nvPr/>
        </p:nvSpPr>
        <p:spPr bwMode="auto">
          <a:xfrm>
            <a:off x="3875183" y="4960366"/>
            <a:ext cx="1800200" cy="6090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a-D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ktangel 18"/>
          <p:cNvSpPr/>
          <p:nvPr/>
        </p:nvSpPr>
        <p:spPr bwMode="auto">
          <a:xfrm>
            <a:off x="5976105" y="1669632"/>
            <a:ext cx="2031801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5955862" y="3555425"/>
            <a:ext cx="2017449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ktangel 20"/>
          <p:cNvSpPr/>
          <p:nvPr/>
        </p:nvSpPr>
        <p:spPr bwMode="auto">
          <a:xfrm>
            <a:off x="5955862" y="5475698"/>
            <a:ext cx="2017449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ktangel 21"/>
          <p:cNvSpPr/>
          <p:nvPr/>
        </p:nvSpPr>
        <p:spPr bwMode="auto">
          <a:xfrm>
            <a:off x="8383813" y="1601170"/>
            <a:ext cx="1800200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ktangel 22"/>
          <p:cNvSpPr/>
          <p:nvPr/>
        </p:nvSpPr>
        <p:spPr bwMode="auto">
          <a:xfrm>
            <a:off x="8394288" y="2991128"/>
            <a:ext cx="1800200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ktangel 23"/>
          <p:cNvSpPr/>
          <p:nvPr/>
        </p:nvSpPr>
        <p:spPr bwMode="auto">
          <a:xfrm>
            <a:off x="8383813" y="3611661"/>
            <a:ext cx="1800200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ktangel 24"/>
          <p:cNvSpPr/>
          <p:nvPr/>
        </p:nvSpPr>
        <p:spPr bwMode="auto">
          <a:xfrm>
            <a:off x="5955862" y="4141449"/>
            <a:ext cx="2017449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ctr">
              <a:buFontTx/>
              <a:buChar char="-"/>
            </a:pPr>
            <a:endParaRPr lang="da-DK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ktangel 25"/>
          <p:cNvSpPr/>
          <p:nvPr/>
        </p:nvSpPr>
        <p:spPr bwMode="auto">
          <a:xfrm>
            <a:off x="5976105" y="2953640"/>
            <a:ext cx="2021326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/>
          <p:cNvSpPr/>
          <p:nvPr/>
        </p:nvSpPr>
        <p:spPr bwMode="auto">
          <a:xfrm>
            <a:off x="1847528" y="810339"/>
            <a:ext cx="1296144" cy="584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srgbClr val="5F60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Mål</a:t>
            </a:r>
          </a:p>
        </p:txBody>
      </p:sp>
      <p:sp>
        <p:nvSpPr>
          <p:cNvPr id="38" name="Rektangel 37"/>
          <p:cNvSpPr/>
          <p:nvPr/>
        </p:nvSpPr>
        <p:spPr bwMode="auto">
          <a:xfrm>
            <a:off x="3855935" y="810339"/>
            <a:ext cx="1800200" cy="5860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Primære drivere</a:t>
            </a:r>
            <a:endParaRPr lang="da-DK" sz="1600" b="1" dirty="0">
              <a:solidFill>
                <a:srgbClr val="5F60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ktangel 38"/>
          <p:cNvSpPr/>
          <p:nvPr/>
        </p:nvSpPr>
        <p:spPr bwMode="auto">
          <a:xfrm>
            <a:off x="5963037" y="813874"/>
            <a:ext cx="2017449" cy="586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Sekundære drivere</a:t>
            </a:r>
            <a:endParaRPr lang="da-DK" sz="1600" b="1" dirty="0">
              <a:solidFill>
                <a:srgbClr val="5F60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ktangel 39"/>
          <p:cNvSpPr/>
          <p:nvPr/>
        </p:nvSpPr>
        <p:spPr bwMode="auto">
          <a:xfrm>
            <a:off x="8383813" y="817324"/>
            <a:ext cx="1800200" cy="586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Afprøvninger</a:t>
            </a:r>
          </a:p>
        </p:txBody>
      </p:sp>
      <p:sp>
        <p:nvSpPr>
          <p:cNvPr id="41" name="Rektangel 40"/>
          <p:cNvSpPr/>
          <p:nvPr/>
        </p:nvSpPr>
        <p:spPr bwMode="auto">
          <a:xfrm>
            <a:off x="3875183" y="2484205"/>
            <a:ext cx="1800200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ktangel 45"/>
          <p:cNvSpPr/>
          <p:nvPr/>
        </p:nvSpPr>
        <p:spPr bwMode="auto">
          <a:xfrm>
            <a:off x="3870429" y="4089761"/>
            <a:ext cx="1800200" cy="5823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ktangel 63"/>
          <p:cNvSpPr/>
          <p:nvPr/>
        </p:nvSpPr>
        <p:spPr bwMode="auto">
          <a:xfrm>
            <a:off x="5955862" y="4781909"/>
            <a:ext cx="2017449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Rektangel 84"/>
          <p:cNvSpPr/>
          <p:nvPr/>
        </p:nvSpPr>
        <p:spPr bwMode="auto">
          <a:xfrm>
            <a:off x="5976105" y="2351855"/>
            <a:ext cx="2031801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" name="Lige pilforbindelse 102"/>
          <p:cNvCxnSpPr/>
          <p:nvPr/>
        </p:nvCxnSpPr>
        <p:spPr bwMode="auto">
          <a:xfrm flipH="1">
            <a:off x="5980183" y="2455011"/>
            <a:ext cx="280478" cy="135656"/>
          </a:xfrm>
          <a:prstGeom prst="straightConnector1">
            <a:avLst/>
          </a:prstGeom>
          <a:solidFill>
            <a:schemeClr val="tx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" name="Lige pilforbindelse 103"/>
          <p:cNvCxnSpPr/>
          <p:nvPr/>
        </p:nvCxnSpPr>
        <p:spPr bwMode="auto">
          <a:xfrm flipH="1">
            <a:off x="6132583" y="2607411"/>
            <a:ext cx="280478" cy="135656"/>
          </a:xfrm>
          <a:prstGeom prst="straightConnector1">
            <a:avLst/>
          </a:prstGeom>
          <a:solidFill>
            <a:schemeClr val="tx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Rektangel 42"/>
          <p:cNvSpPr/>
          <p:nvPr/>
        </p:nvSpPr>
        <p:spPr bwMode="auto">
          <a:xfrm>
            <a:off x="8383813" y="4269810"/>
            <a:ext cx="1800200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ktangel 43"/>
          <p:cNvSpPr/>
          <p:nvPr/>
        </p:nvSpPr>
        <p:spPr bwMode="auto">
          <a:xfrm>
            <a:off x="8383813" y="4985128"/>
            <a:ext cx="1800200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ktangel 44"/>
          <p:cNvSpPr/>
          <p:nvPr/>
        </p:nvSpPr>
        <p:spPr bwMode="auto">
          <a:xfrm>
            <a:off x="8383813" y="5673060"/>
            <a:ext cx="1800200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ktangel 48"/>
          <p:cNvSpPr/>
          <p:nvPr/>
        </p:nvSpPr>
        <p:spPr bwMode="auto">
          <a:xfrm>
            <a:off x="8394288" y="2347325"/>
            <a:ext cx="1800200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kstfelt 70"/>
          <p:cNvSpPr txBox="1"/>
          <p:nvPr/>
        </p:nvSpPr>
        <p:spPr>
          <a:xfrm>
            <a:off x="662876" y="6438318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i="1" dirty="0"/>
              <a:t>Se kvalitetsguiden.dk, s. 66</a:t>
            </a: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AD005C56-6AE8-0CE4-1D51-1053131548D2}"/>
              </a:ext>
            </a:extLst>
          </p:cNvPr>
          <p:cNvCxnSpPr>
            <a:cxnSpLocks/>
          </p:cNvCxnSpPr>
          <p:nvPr/>
        </p:nvCxnSpPr>
        <p:spPr>
          <a:xfrm flipV="1">
            <a:off x="3160820" y="1910080"/>
            <a:ext cx="695115" cy="1645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672D7F1C-69F5-912F-A2FE-A51820571D65}"/>
              </a:ext>
            </a:extLst>
          </p:cNvPr>
          <p:cNvCxnSpPr>
            <a:cxnSpLocks/>
          </p:cNvCxnSpPr>
          <p:nvPr/>
        </p:nvCxnSpPr>
        <p:spPr>
          <a:xfrm>
            <a:off x="3170249" y="3651327"/>
            <a:ext cx="685686" cy="1634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5D1D9AB6-7F69-58F1-1577-868BC1F90B9E}"/>
              </a:ext>
            </a:extLst>
          </p:cNvPr>
          <p:cNvCxnSpPr>
            <a:cxnSpLocks/>
          </p:cNvCxnSpPr>
          <p:nvPr/>
        </p:nvCxnSpPr>
        <p:spPr>
          <a:xfrm>
            <a:off x="3160820" y="3611661"/>
            <a:ext cx="647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32AF42C4-C08A-CB51-1907-61CB956E75DB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694631" y="1921660"/>
            <a:ext cx="281474" cy="21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EB431DA9-C17B-8C2B-3068-A18D9C1D8200}"/>
              </a:ext>
            </a:extLst>
          </p:cNvPr>
          <p:cNvCxnSpPr>
            <a:cxnSpLocks/>
          </p:cNvCxnSpPr>
          <p:nvPr/>
        </p:nvCxnSpPr>
        <p:spPr>
          <a:xfrm>
            <a:off x="5674388" y="1995608"/>
            <a:ext cx="281474" cy="64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E225A025-485A-A926-F7A0-97A32ECDB5FC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656135" y="4391618"/>
            <a:ext cx="299727" cy="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>
            <a:extLst>
              <a:ext uri="{FF2B5EF4-FFF2-40B4-BE49-F238E27FC236}">
                <a16:creationId xmlns:a16="http://schemas.microsoft.com/office/drawing/2014/main" id="{729B022F-A698-35A2-8B6E-DD1E8383E33B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5656135" y="3807453"/>
            <a:ext cx="299727" cy="62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pilforbindelse 34">
            <a:extLst>
              <a:ext uri="{FF2B5EF4-FFF2-40B4-BE49-F238E27FC236}">
                <a16:creationId xmlns:a16="http://schemas.microsoft.com/office/drawing/2014/main" id="{7B82AF71-E3D8-2E83-B3FC-CD6FD432EBBF}"/>
              </a:ext>
            </a:extLst>
          </p:cNvPr>
          <p:cNvCxnSpPr>
            <a:cxnSpLocks/>
            <a:stCxn id="18" idx="3"/>
            <a:endCxn id="64" idx="1"/>
          </p:cNvCxnSpPr>
          <p:nvPr/>
        </p:nvCxnSpPr>
        <p:spPr>
          <a:xfrm flipV="1">
            <a:off x="5675383" y="5033937"/>
            <a:ext cx="280479" cy="230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EA72179C-2EBE-139E-D5BA-5D9FC25E9611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675383" y="5264880"/>
            <a:ext cx="280479" cy="46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pilforbindelse 47">
            <a:extLst>
              <a:ext uri="{FF2B5EF4-FFF2-40B4-BE49-F238E27FC236}">
                <a16:creationId xmlns:a16="http://schemas.microsoft.com/office/drawing/2014/main" id="{E4E684D6-B235-DE7F-5FD1-6B28588BC6E9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5675383" y="2736233"/>
            <a:ext cx="280479" cy="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pilforbindelse 51">
            <a:extLst>
              <a:ext uri="{FF2B5EF4-FFF2-40B4-BE49-F238E27FC236}">
                <a16:creationId xmlns:a16="http://schemas.microsoft.com/office/drawing/2014/main" id="{8192B506-1351-A7C3-EBB3-DA0FA49F9BFC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8025672" y="1853198"/>
            <a:ext cx="358141" cy="9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pilforbindelse 53">
            <a:extLst>
              <a:ext uri="{FF2B5EF4-FFF2-40B4-BE49-F238E27FC236}">
                <a16:creationId xmlns:a16="http://schemas.microsoft.com/office/drawing/2014/main" id="{439DD7A9-B0CC-C764-E0DC-AE88683D7398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8019945" y="1985850"/>
            <a:ext cx="374343" cy="613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55">
            <a:extLst>
              <a:ext uri="{FF2B5EF4-FFF2-40B4-BE49-F238E27FC236}">
                <a16:creationId xmlns:a16="http://schemas.microsoft.com/office/drawing/2014/main" id="{B920E0C0-95C0-DB04-DE2A-BC5559571BFA}"/>
              </a:ext>
            </a:extLst>
          </p:cNvPr>
          <p:cNvCxnSpPr>
            <a:cxnSpLocks/>
          </p:cNvCxnSpPr>
          <p:nvPr/>
        </p:nvCxnSpPr>
        <p:spPr>
          <a:xfrm flipV="1">
            <a:off x="8025672" y="3141083"/>
            <a:ext cx="358141" cy="9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ge pilforbindelse 56">
            <a:extLst>
              <a:ext uri="{FF2B5EF4-FFF2-40B4-BE49-F238E27FC236}">
                <a16:creationId xmlns:a16="http://schemas.microsoft.com/office/drawing/2014/main" id="{0047A41D-F7D6-7D52-5BD4-F89329F832CB}"/>
              </a:ext>
            </a:extLst>
          </p:cNvPr>
          <p:cNvCxnSpPr>
            <a:cxnSpLocks/>
          </p:cNvCxnSpPr>
          <p:nvPr/>
        </p:nvCxnSpPr>
        <p:spPr>
          <a:xfrm flipV="1">
            <a:off x="8011913" y="3779726"/>
            <a:ext cx="358141" cy="9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ge pilforbindelse 57">
            <a:extLst>
              <a:ext uri="{FF2B5EF4-FFF2-40B4-BE49-F238E27FC236}">
                <a16:creationId xmlns:a16="http://schemas.microsoft.com/office/drawing/2014/main" id="{2A8F9D53-13B1-3AF8-EB32-27AC458D9ED8}"/>
              </a:ext>
            </a:extLst>
          </p:cNvPr>
          <p:cNvCxnSpPr>
            <a:cxnSpLocks/>
          </p:cNvCxnSpPr>
          <p:nvPr/>
        </p:nvCxnSpPr>
        <p:spPr>
          <a:xfrm>
            <a:off x="7980486" y="3910331"/>
            <a:ext cx="336915" cy="448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ge pilforbindelse 59">
            <a:extLst>
              <a:ext uri="{FF2B5EF4-FFF2-40B4-BE49-F238E27FC236}">
                <a16:creationId xmlns:a16="http://schemas.microsoft.com/office/drawing/2014/main" id="{5106BBB3-CA9E-88A0-9F12-8AD2FC7D9220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8010981" y="5048107"/>
            <a:ext cx="372832" cy="18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ge pilforbindelse 61">
            <a:extLst>
              <a:ext uri="{FF2B5EF4-FFF2-40B4-BE49-F238E27FC236}">
                <a16:creationId xmlns:a16="http://schemas.microsoft.com/office/drawing/2014/main" id="{58F2234A-2D1D-A1D8-457C-287FD900A963}"/>
              </a:ext>
            </a:extLst>
          </p:cNvPr>
          <p:cNvCxnSpPr>
            <a:cxnSpLocks/>
          </p:cNvCxnSpPr>
          <p:nvPr/>
        </p:nvCxnSpPr>
        <p:spPr>
          <a:xfrm>
            <a:off x="7990360" y="5740835"/>
            <a:ext cx="372832" cy="18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ge pilforbindelse 62">
            <a:extLst>
              <a:ext uri="{FF2B5EF4-FFF2-40B4-BE49-F238E27FC236}">
                <a16:creationId xmlns:a16="http://schemas.microsoft.com/office/drawing/2014/main" id="{5FDCF022-B29F-131F-8E15-9F25B567E03B}"/>
              </a:ext>
            </a:extLst>
          </p:cNvPr>
          <p:cNvCxnSpPr>
            <a:cxnSpLocks/>
          </p:cNvCxnSpPr>
          <p:nvPr/>
        </p:nvCxnSpPr>
        <p:spPr>
          <a:xfrm flipV="1">
            <a:off x="7956344" y="5390118"/>
            <a:ext cx="379723" cy="340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Lige pilforbindelse 74">
            <a:extLst>
              <a:ext uri="{FF2B5EF4-FFF2-40B4-BE49-F238E27FC236}">
                <a16:creationId xmlns:a16="http://schemas.microsoft.com/office/drawing/2014/main" id="{E4810B2B-119F-C20D-D599-445113221BC3}"/>
              </a:ext>
            </a:extLst>
          </p:cNvPr>
          <p:cNvCxnSpPr>
            <a:cxnSpLocks/>
          </p:cNvCxnSpPr>
          <p:nvPr/>
        </p:nvCxnSpPr>
        <p:spPr>
          <a:xfrm>
            <a:off x="7933772" y="4401592"/>
            <a:ext cx="432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ge pilforbindelse 85">
            <a:extLst>
              <a:ext uri="{FF2B5EF4-FFF2-40B4-BE49-F238E27FC236}">
                <a16:creationId xmlns:a16="http://schemas.microsoft.com/office/drawing/2014/main" id="{2EC321BF-3EED-B5F9-C4CD-EFA598827AB8}"/>
              </a:ext>
            </a:extLst>
          </p:cNvPr>
          <p:cNvCxnSpPr>
            <a:cxnSpLocks/>
          </p:cNvCxnSpPr>
          <p:nvPr/>
        </p:nvCxnSpPr>
        <p:spPr>
          <a:xfrm>
            <a:off x="5676378" y="3709724"/>
            <a:ext cx="299727" cy="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 descr="Et billede, der indeholder tekst, Font/skrifttype, skærmbillede, hvid&#10;&#10;Automatisk genereret beskrivelse">
            <a:extLst>
              <a:ext uri="{FF2B5EF4-FFF2-40B4-BE49-F238E27FC236}">
                <a16:creationId xmlns:a16="http://schemas.microsoft.com/office/drawing/2014/main" id="{CA459D6D-9A1C-C8B2-8F4B-5B342C0C4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802" y="6292160"/>
            <a:ext cx="2163557" cy="5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2182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SLIDE DECK.pptx" id="{03E9885C-54EA-4591-A64D-2040EFDFDC6F}" vid="{3AE01255-B085-40CC-8835-212EF44F16F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8E892276091448458F0D76BC558014B8" ma:contentTypeVersion="2" ma:contentTypeDescription="GetOrganized dokument" ma:contentTypeScope="" ma:versionID="ebd9ef3caf07b5dc426b308dc27b5fd9">
  <xsd:schema xmlns:xsd="http://www.w3.org/2001/XMLSchema" xmlns:xs="http://www.w3.org/2001/XMLSchema" xmlns:p="http://schemas.microsoft.com/office/2006/metadata/properties" xmlns:ns1="http://schemas.microsoft.com/sharepoint/v3" xmlns:ns2="04BCE6AD-BBF3-4DFC-854B-44DF9D626904" xmlns:ns3="053d26b7-4c3c-43b7-a62b-3cbf4218d9af" xmlns:ns4="e2f33766-0e0b-4863-aba2-3da1f4b3f2e0" targetNamespace="http://schemas.microsoft.com/office/2006/metadata/properties" ma:root="true" ma:fieldsID="e85efebd04ca609b43ecc2026e518b2c" ns1:_="" ns2:_="" ns3:_="" ns4:_="">
    <xsd:import namespace="http://schemas.microsoft.com/sharepoint/v3"/>
    <xsd:import namespace="04BCE6AD-BBF3-4DFC-854B-44DF9D626904"/>
    <xsd:import namespace="053d26b7-4c3c-43b7-a62b-3cbf4218d9af"/>
    <xsd:import namespace="e2f33766-0e0b-4863-aba2-3da1f4b3f2e0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Beskrivelse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2:Dokumentgruppe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2:m96ce802aec64391894b39b43d8136a5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2944;#Mette Nagel Kasper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5" nillable="true" ma:displayName="Forsendelsesdato" ma:internalName="Forsendelsesdato">
      <xsd:simpleType>
        <xsd:restriction base="dms:DateTime"/>
      </xsd:simpleType>
    </xsd:element>
    <xsd:element name="TrackID" ma:index="7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2" nillable="true" ma:displayName="CognitiveType" ma:decimals="0" ma:description="" ma:internalName="CCMCognitiveType" ma:readOnly="false">
      <xsd:simpleType>
        <xsd:restriction base="dms:Number"/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8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9" nillable="true" ma:displayName="Sider" ma:decimals="0" ma:internalName="CCMPageCount" ma:readOnly="true">
      <xsd:simpleType>
        <xsd:restriction base="dms:Number"/>
      </xsd:simpleType>
    </xsd:element>
    <xsd:element name="CCMCommentCount" ma:index="60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1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CE6AD-BBF3-4DFC-854B-44DF9D626904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CCMAgendaDocumentStatus" ma:index="8" nillable="true" ma:displayName="Status  for dagsordensdokument" ma:default="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9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0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1" nillable="true" ma:displayName="Part" ma:list="{2D2051C1-C325-4E1E-9D71-CCF2622D52B9}" ma:internalName="Part" ma:showField="Filter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3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4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5" nillable="true" ma:displayName="Frist" ma:format="DateOnly" ma:internalName="Frist">
      <xsd:simpleType>
        <xsd:restriction base="dms:DateTime"/>
      </xsd:simpleType>
    </xsd:element>
    <xsd:element name="Registreringsdato" ma:index="16" nillable="true" ma:displayName="Registreringsdato" ma:format="DateOnly" ma:internalName="Registreringsdato">
      <xsd:simpleType>
        <xsd:restriction base="dms:DateTime"/>
      </xsd:simpleType>
    </xsd:element>
    <xsd:element name="Beskrivelse" ma:index="18" nillable="true" ma:displayName="Beskrivelse" ma:default="​Projektledelse af kapabilitetsopbygning i forbedringsarbejde" ma:internalName="Beskrivelse">
      <xsd:simpleType>
        <xsd:restriction base="dms:Note">
          <xsd:maxLength value="255"/>
        </xsd:restriction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A43A0269-3783-4FB1-B193-B62DD9E139AE}" ma:internalName="Adresse" ma:showField="Full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Dokumentgruppe" ma:index="24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m96ce802aec64391894b39b43d8136a5" ma:index="54" nillable="true" ma:taxonomy="true" ma:internalName="m96ce802aec64391894b39b43d8136a5" ma:taxonomyFieldName="Enhed" ma:displayName="Enhed" ma:default="" ma:fieldId="{696ce802-aec6-4391-894b-39b43d8136a5}" ma:sspId="2cf6b21c-e739-421b-8f40-7865e9e1b0be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d26b7-4c3c-43b7-a62b-3cbf4218d9af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5d84912a-3815-40ab-988d-02a5e9e3663c}" ma:internalName="TaxCatchAll" ma:showField="CatchAllData" ma:web="053d26b7-4c3c-43b7-a62b-3cbf4218d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33766-0e0b-4863-aba2-3da1f4b3f2e0" elementFormDefault="qualified">
    <xsd:import namespace="http://schemas.microsoft.com/office/2006/documentManagement/types"/>
    <xsd:import namespace="http://schemas.microsoft.com/office/infopath/2007/PartnerControls"/>
    <xsd:element name="SharedWithUsers" ma:index="6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7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_x0020_oprettet xmlns="04BCE6AD-BBF3-4DFC-854B-44DF9D626904">2024-02-06T23:00:00+00:00</Dato_x0020_oprettet>
    <Forsendelsesdato xmlns="http://schemas.microsoft.com/sharepoint/v3" xsi:nil="true"/>
    <CCMMeetingCaseLink xmlns="04BCE6AD-BBF3-4DFC-854B-44DF9D626904">
      <Url xsi:nil="true"/>
      <Description xsi:nil="true"/>
    </CCMMeetingCaseLink>
    <CCMAgendaStatus xmlns="04BCE6AD-BBF3-4DFC-854B-44DF9D626904" xsi:nil="true"/>
    <Registreringsdato xmlns="04BCE6AD-BBF3-4DFC-854B-44DF9D626904" xsi:nil="true"/>
    <CCMManageRelations xmlns="04BCE6AD-BBF3-4DFC-854B-44DF9D626904" xsi:nil="true"/>
    <Fortrolighed xmlns="04BCE6AD-BBF3-4DFC-854B-44DF9D626904">Offentlig</Fortrolighed>
    <Korrespondance xmlns="http://schemas.microsoft.com/sharepoint/v3">Intern</Korrespondance>
    <CCMCognitiveType xmlns="http://schemas.microsoft.com/sharepoint/v3">-1</CCMCognitiveType>
    <TaxCatchAll xmlns="053d26b7-4c3c-43b7-a62b-3cbf4218d9af"/>
    <Status xmlns="04BCE6AD-BBF3-4DFC-854B-44DF9D626904">Åben</Status>
    <CCMAgendaItemId xmlns="04BCE6AD-BBF3-4DFC-854B-44DF9D626904" xsi:nil="true"/>
    <CCMDescription xmlns="04BCE6AD-BBF3-4DFC-854B-44DF9D626904" xsi:nil="true"/>
    <m96ce802aec64391894b39b43d8136a5 xmlns="04BCE6AD-BBF3-4DFC-854B-44DF9D626904">
      <Terms xmlns="http://schemas.microsoft.com/office/infopath/2007/PartnerControls"/>
    </m96ce802aec64391894b39b43d8136a5>
    <CaseOwner xmlns="http://schemas.microsoft.com/sharepoint/v3">
      <UserInfo>
        <DisplayName>Mette Nagel Kasper</DisplayName>
        <AccountId>2944</AccountId>
        <AccountType/>
      </UserInfo>
    </CaseOwner>
    <Beskrivelse xmlns="04BCE6AD-BBF3-4DFC-854B-44DF9D626904" xsi:nil="true"/>
    <a3c7f3665c3f4ddab65e7e70f16e8438 xmlns="04BCE6AD-BBF3-4DFC-854B-44DF9D626904">
      <Terms xmlns="http://schemas.microsoft.com/office/infopath/2007/PartnerControls"/>
    </a3c7f3665c3f4ddab65e7e70f16e8438>
    <CCMMeetingCaseInstanceId xmlns="04BCE6AD-BBF3-4DFC-854B-44DF9D626904" xsi:nil="true"/>
    <Frist xmlns="04BCE6AD-BBF3-4DFC-854B-44DF9D626904" xsi:nil="true"/>
    <TrackID xmlns="http://schemas.microsoft.com/sharepoint/v3" xsi:nil="true"/>
    <Adresse xmlns="04BCE6AD-BBF3-4DFC-854B-44DF9D626904"/>
    <JournalDato xmlns="04BCE6AD-BBF3-4DFC-854B-44DF9D626904" xsi:nil="true"/>
    <CCMAgendaDocumentStatus xmlns="04BCE6AD-BBF3-4DFC-854B-44DF9D626904" xsi:nil="true"/>
    <Part xmlns="04BCE6AD-BBF3-4DFC-854B-44DF9D626904"/>
    <BrevId xmlns="04BCE6AD-BBF3-4DFC-854B-44DF9D626904" xsi:nil="true"/>
    <Dokumentgruppe xmlns="04BCE6AD-BBF3-4DFC-854B-44DF9D626904">Værktøjer</Dokumentgruppe>
    <CCMMeetingCaseId xmlns="04BCE6AD-BBF3-4DFC-854B-44DF9D626904" xsi:nil="true"/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EMN-2023-08076</CCMVisualId>
    <Finalized xmlns="http://schemas.microsoft.com/sharepoint/v3">false</Finalized>
    <DocID xmlns="http://schemas.microsoft.com/sharepoint/v3">11310542</DocID>
    <CaseRecordNumber xmlns="http://schemas.microsoft.com/sharepoint/v3">0</CaseRecordNumber>
    <CaseID xmlns="http://schemas.microsoft.com/sharepoint/v3">EMN-2023-08076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Props1.xml><?xml version="1.0" encoding="utf-8"?>
<ds:datastoreItem xmlns:ds="http://schemas.openxmlformats.org/officeDocument/2006/customXml" ds:itemID="{77128779-19BC-4BF9-B42E-12B98FD119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9CF2A-1C40-43DA-AACB-59B76CFEF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BCE6AD-BBF3-4DFC-854B-44DF9D626904"/>
    <ds:schemaRef ds:uri="053d26b7-4c3c-43b7-a62b-3cbf4218d9af"/>
    <ds:schemaRef ds:uri="e2f33766-0e0b-4863-aba2-3da1f4b3f2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2CA0D7-2F3E-432A-9FF0-33B5CC15554A}">
  <ds:schemaRefs>
    <ds:schemaRef ds:uri="http://schemas.microsoft.com/office/2006/metadata/properties"/>
    <ds:schemaRef ds:uri="http://purl.org/dc/terms/"/>
    <ds:schemaRef ds:uri="053d26b7-4c3c-43b7-a62b-3cbf4218d9af"/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04BCE6AD-BBF3-4DFC-854B-44DF9D626904"/>
    <ds:schemaRef ds:uri="e2f33766-0e0b-4863-aba2-3da1f4b3f2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DECK</Template>
  <TotalTime>651</TotalTime>
  <Words>47</Words>
  <Application>Microsoft Office PowerPoint</Application>
  <PresentationFormat>Widescreen</PresentationFormat>
  <Paragraphs>16</Paragraphs>
  <Slides>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Region Sjælland - PPT</vt:lpstr>
      <vt:lpstr>Skabelon   Driverdiagram </vt:lpstr>
      <vt:lpstr>Driverdiagram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Skabelon_Driverdiagram</dc:title>
  <dc:creator>Malene Egsgaard-Toft</dc:creator>
  <cp:lastModifiedBy>Sara Winther Kirkegård</cp:lastModifiedBy>
  <cp:revision>46</cp:revision>
  <cp:lastPrinted>2023-01-06T13:55:01Z</cp:lastPrinted>
  <dcterms:created xsi:type="dcterms:W3CDTF">2022-08-10T12:19:20Z</dcterms:created>
  <dcterms:modified xsi:type="dcterms:W3CDTF">2024-12-12T14:40:33Z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0x010100AC085CFC53BC46CEA2EADE194AD9D482008E892276091448458F0D76BC558014B8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Classification">
    <vt:lpwstr/>
  </property>
  <property fmtid="{D5CDD505-2E9C-101B-9397-08002B2CF9AE}" pid="8" name="CCMSystem">
    <vt:lpwstr> </vt:lpwstr>
  </property>
  <property fmtid="{D5CDD505-2E9C-101B-9397-08002B2CF9AE}" pid="9" name="Enhed">
    <vt:lpwstr/>
  </property>
  <property fmtid="{D5CDD505-2E9C-101B-9397-08002B2CF9AE}" pid="10" name="CCMEventContext">
    <vt:lpwstr>1d546c27-40e5-4bfe-a087-b8e609afd75d</vt:lpwstr>
  </property>
  <property fmtid="{D5CDD505-2E9C-101B-9397-08002B2CF9AE}" pid="11" name="Dokumenttype">
    <vt:lpwstr/>
  </property>
  <property fmtid="{D5CDD505-2E9C-101B-9397-08002B2CF9AE}" pid="12" name="CCMCommunication">
    <vt:lpwstr/>
  </property>
</Properties>
</file>