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notesMasterIdLst>
    <p:notesMasterId r:id="rId19"/>
  </p:notesMasterIdLst>
  <p:sldIdLst>
    <p:sldId id="308" r:id="rId5"/>
    <p:sldId id="257" r:id="rId6"/>
    <p:sldId id="258" r:id="rId7"/>
    <p:sldId id="272" r:id="rId8"/>
    <p:sldId id="273" r:id="rId9"/>
    <p:sldId id="377" r:id="rId10"/>
    <p:sldId id="278" r:id="rId11"/>
    <p:sldId id="372" r:id="rId12"/>
    <p:sldId id="380" r:id="rId13"/>
    <p:sldId id="282" r:id="rId14"/>
    <p:sldId id="378" r:id="rId15"/>
    <p:sldId id="267" r:id="rId16"/>
    <p:sldId id="371" r:id="rId17"/>
    <p:sldId id="3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62FB29-EB9F-24A4-335D-650BF6919C39}" name="Katrine Højager Hansen" initials="KH" userId="S::khohan@naestved.dk::b7097e99-32c9-46bf-843e-050764eb6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82" autoAdjust="0"/>
    <p:restoredTop sz="77546" autoAdjust="0"/>
  </p:normalViewPr>
  <p:slideViewPr>
    <p:cSldViewPr snapToGrid="0">
      <p:cViewPr varScale="1">
        <p:scale>
          <a:sx n="75" d="100"/>
          <a:sy n="75" d="100"/>
        </p:scale>
        <p:origin x="240" y="53"/>
      </p:cViewPr>
      <p:guideLst/>
    </p:cSldViewPr>
  </p:slideViewPr>
  <p:notesTextViewPr>
    <p:cViewPr>
      <p:scale>
        <a:sx n="200" d="100"/>
        <a:sy n="2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0FEE65-EDEB-4B1F-A200-660A78843295}" type="doc">
      <dgm:prSet loTypeId="urn:microsoft.com/office/officeart/2005/8/layout/vProcess5" loCatId="process" qsTypeId="urn:microsoft.com/office/officeart/2005/8/quickstyle/simple1" qsCatId="simple" csTypeId="urn:microsoft.com/office/officeart/2005/8/colors/accent4_2" csCatId="accent4" phldr="1"/>
      <dgm:spPr/>
      <dgm:t>
        <a:bodyPr/>
        <a:lstStyle/>
        <a:p>
          <a:endParaRPr lang="en-US"/>
        </a:p>
      </dgm:t>
    </dgm:pt>
    <dgm:pt modelId="{1E828B5E-D416-4D7F-BFAF-F80AF614BA24}">
      <dgm:prSet custT="1"/>
      <dgm:spPr>
        <a:solidFill>
          <a:srgbClr val="3B5182"/>
        </a:solidFill>
        <a:ln>
          <a:solidFill>
            <a:srgbClr val="3B5182"/>
          </a:solidFill>
        </a:ln>
      </dgm:spPr>
      <dgm:t>
        <a:bodyPr/>
        <a:lstStyle/>
        <a:p>
          <a:pPr>
            <a:lnSpc>
              <a:spcPct val="100000"/>
            </a:lnSpc>
          </a:pPr>
          <a:r>
            <a:rPr lang="da-DK" sz="1800" dirty="0"/>
            <a:t>Venesystemet i underekstremiteterne består af både overfladiske og dybe vener samt en række veneklapper</a:t>
          </a:r>
          <a:r>
            <a:rPr lang="da-DK" sz="1600" dirty="0"/>
            <a:t>.</a:t>
          </a:r>
          <a:endParaRPr lang="en-US" sz="1600" dirty="0"/>
        </a:p>
      </dgm:t>
    </dgm:pt>
    <dgm:pt modelId="{A0F8E1B5-1ABC-4315-A7AD-A93894AC81EF}" type="parTrans" cxnId="{4E35FA10-936B-454E-BB4F-C75F3F3CA095}">
      <dgm:prSet/>
      <dgm:spPr/>
      <dgm:t>
        <a:bodyPr/>
        <a:lstStyle/>
        <a:p>
          <a:endParaRPr lang="en-US"/>
        </a:p>
      </dgm:t>
    </dgm:pt>
    <dgm:pt modelId="{DF5D8FF9-B9B6-4298-8E70-4DBC70438754}" type="sibTrans" cxnId="{4E35FA10-936B-454E-BB4F-C75F3F3CA095}">
      <dgm:prSet/>
      <dgm:spPr>
        <a:solidFill>
          <a:schemeClr val="tx1">
            <a:lumMod val="40000"/>
            <a:lumOff val="60000"/>
            <a:alpha val="90000"/>
          </a:schemeClr>
        </a:solidFill>
        <a:ln>
          <a:solidFill>
            <a:schemeClr val="tx1">
              <a:lumMod val="40000"/>
              <a:lumOff val="60000"/>
              <a:alpha val="90000"/>
            </a:schemeClr>
          </a:solidFill>
        </a:ln>
      </dgm:spPr>
      <dgm:t>
        <a:bodyPr/>
        <a:lstStyle/>
        <a:p>
          <a:pPr>
            <a:lnSpc>
              <a:spcPct val="100000"/>
            </a:lnSpc>
          </a:pPr>
          <a:endParaRPr lang="en-US"/>
        </a:p>
      </dgm:t>
    </dgm:pt>
    <dgm:pt modelId="{604086E9-79BB-46C2-B9ED-13E2131AC9B0}">
      <dgm:prSet custT="1"/>
      <dgm:spPr>
        <a:solidFill>
          <a:srgbClr val="3B5182"/>
        </a:solidFill>
        <a:ln>
          <a:solidFill>
            <a:srgbClr val="3B5182"/>
          </a:solidFill>
        </a:ln>
      </dgm:spPr>
      <dgm:t>
        <a:bodyPr/>
        <a:lstStyle/>
        <a:p>
          <a:pPr>
            <a:lnSpc>
              <a:spcPct val="100000"/>
            </a:lnSpc>
          </a:pPr>
          <a:r>
            <a:rPr lang="da-DK" sz="1600" dirty="0"/>
            <a:t>Normalt fungerende veneklapper transporterer det venøse blod fra de overfladiske vener gennem </a:t>
          </a:r>
          <a:r>
            <a:rPr lang="da-DK" sz="1600" dirty="0" err="1"/>
            <a:t>perforanterne</a:t>
          </a:r>
          <a:r>
            <a:rPr lang="da-DK" sz="1600" dirty="0"/>
            <a:t> (forbindelser mellem det overfladiske og dybe venesystem), til de dybe vener og derfra tilbage til hjertet med hjælp fra lægmuskelpumpen.</a:t>
          </a:r>
          <a:endParaRPr lang="en-US" sz="1600" dirty="0"/>
        </a:p>
      </dgm:t>
    </dgm:pt>
    <dgm:pt modelId="{C96D407E-A30B-4042-8AD4-4740F6FCF236}" type="parTrans" cxnId="{05536922-F30B-41F8-83EF-F987B4CA8AF9}">
      <dgm:prSet/>
      <dgm:spPr/>
      <dgm:t>
        <a:bodyPr/>
        <a:lstStyle/>
        <a:p>
          <a:endParaRPr lang="en-US"/>
        </a:p>
      </dgm:t>
    </dgm:pt>
    <dgm:pt modelId="{CA4548FE-1643-4315-815A-F44EE2C3F8D0}" type="sibTrans" cxnId="{05536922-F30B-41F8-83EF-F987B4CA8AF9}">
      <dgm:prSet/>
      <dgm:spPr>
        <a:solidFill>
          <a:schemeClr val="tx1">
            <a:lumMod val="40000"/>
            <a:lumOff val="60000"/>
            <a:alpha val="90000"/>
          </a:schemeClr>
        </a:solidFill>
        <a:ln>
          <a:solidFill>
            <a:schemeClr val="tx1">
              <a:lumMod val="40000"/>
              <a:lumOff val="60000"/>
              <a:alpha val="90000"/>
            </a:schemeClr>
          </a:solidFill>
        </a:ln>
      </dgm:spPr>
      <dgm:t>
        <a:bodyPr/>
        <a:lstStyle/>
        <a:p>
          <a:pPr>
            <a:lnSpc>
              <a:spcPct val="100000"/>
            </a:lnSpc>
          </a:pPr>
          <a:endParaRPr lang="en-US"/>
        </a:p>
      </dgm:t>
    </dgm:pt>
    <dgm:pt modelId="{B9039FA3-609D-4D52-835C-CFB54E88869A}">
      <dgm:prSet/>
      <dgm:spPr>
        <a:solidFill>
          <a:srgbClr val="3B5182"/>
        </a:solidFill>
        <a:ln>
          <a:solidFill>
            <a:srgbClr val="3B5182"/>
          </a:solidFill>
        </a:ln>
      </dgm:spPr>
      <dgm:t>
        <a:bodyPr/>
        <a:lstStyle/>
        <a:p>
          <a:pPr>
            <a:lnSpc>
              <a:spcPct val="100000"/>
            </a:lnSpc>
          </a:pPr>
          <a:r>
            <a:rPr lang="da-DK" dirty="0"/>
            <a:t>I de dybe vener findes der klapper, der forhindrer tilbageløb, så blodet ikke løber ned mod foden. Når veneklappen er skadet (bliver insufficient), svigter dette system.</a:t>
          </a:r>
          <a:endParaRPr lang="en-US" dirty="0"/>
        </a:p>
      </dgm:t>
    </dgm:pt>
    <dgm:pt modelId="{108EDADC-8B87-49E7-9FE0-FD6277B5105F}" type="parTrans" cxnId="{10566B61-9015-43BC-AFDA-F4E4AF3D9AF2}">
      <dgm:prSet/>
      <dgm:spPr/>
      <dgm:t>
        <a:bodyPr/>
        <a:lstStyle/>
        <a:p>
          <a:endParaRPr lang="en-US"/>
        </a:p>
      </dgm:t>
    </dgm:pt>
    <dgm:pt modelId="{98A2B83F-D721-49B6-A69D-C65A9F6A91BF}" type="sibTrans" cxnId="{10566B61-9015-43BC-AFDA-F4E4AF3D9AF2}">
      <dgm:prSet/>
      <dgm:spPr/>
      <dgm:t>
        <a:bodyPr/>
        <a:lstStyle/>
        <a:p>
          <a:pPr>
            <a:lnSpc>
              <a:spcPct val="100000"/>
            </a:lnSpc>
          </a:pPr>
          <a:endParaRPr lang="en-US"/>
        </a:p>
      </dgm:t>
    </dgm:pt>
    <dgm:pt modelId="{85FF2A27-1CD0-486D-BAD7-53014E7F6769}" type="pres">
      <dgm:prSet presAssocID="{800FEE65-EDEB-4B1F-A200-660A78843295}" presName="outerComposite" presStyleCnt="0">
        <dgm:presLayoutVars>
          <dgm:chMax val="5"/>
          <dgm:dir/>
          <dgm:resizeHandles val="exact"/>
        </dgm:presLayoutVars>
      </dgm:prSet>
      <dgm:spPr/>
    </dgm:pt>
    <dgm:pt modelId="{59C9C6C2-8031-4CDA-A1F4-1D40E417D617}" type="pres">
      <dgm:prSet presAssocID="{800FEE65-EDEB-4B1F-A200-660A78843295}" presName="dummyMaxCanvas" presStyleCnt="0">
        <dgm:presLayoutVars/>
      </dgm:prSet>
      <dgm:spPr/>
    </dgm:pt>
    <dgm:pt modelId="{BB7E1532-9653-4052-A5E0-73D28F5CAA86}" type="pres">
      <dgm:prSet presAssocID="{800FEE65-EDEB-4B1F-A200-660A78843295}" presName="ThreeNodes_1" presStyleLbl="node1" presStyleIdx="0" presStyleCnt="3" custLinFactNeighborX="-721" custLinFactNeighborY="2179">
        <dgm:presLayoutVars>
          <dgm:bulletEnabled val="1"/>
        </dgm:presLayoutVars>
      </dgm:prSet>
      <dgm:spPr/>
    </dgm:pt>
    <dgm:pt modelId="{4F897F8C-749E-4952-8D47-0B2533DABFBC}" type="pres">
      <dgm:prSet presAssocID="{800FEE65-EDEB-4B1F-A200-660A78843295}" presName="ThreeNodes_2" presStyleLbl="node1" presStyleIdx="1" presStyleCnt="3">
        <dgm:presLayoutVars>
          <dgm:bulletEnabled val="1"/>
        </dgm:presLayoutVars>
      </dgm:prSet>
      <dgm:spPr/>
    </dgm:pt>
    <dgm:pt modelId="{680E3855-D84B-43E2-B5AD-4806DEB35236}" type="pres">
      <dgm:prSet presAssocID="{800FEE65-EDEB-4B1F-A200-660A78843295}" presName="ThreeNodes_3" presStyleLbl="node1" presStyleIdx="2" presStyleCnt="3">
        <dgm:presLayoutVars>
          <dgm:bulletEnabled val="1"/>
        </dgm:presLayoutVars>
      </dgm:prSet>
      <dgm:spPr/>
    </dgm:pt>
    <dgm:pt modelId="{9E169071-3603-4D0C-8D3C-9BEFF5F061D6}" type="pres">
      <dgm:prSet presAssocID="{800FEE65-EDEB-4B1F-A200-660A78843295}" presName="ThreeConn_1-2" presStyleLbl="fgAccFollowNode1" presStyleIdx="0" presStyleCnt="2">
        <dgm:presLayoutVars>
          <dgm:bulletEnabled val="1"/>
        </dgm:presLayoutVars>
      </dgm:prSet>
      <dgm:spPr/>
    </dgm:pt>
    <dgm:pt modelId="{48C84B4A-EBB0-4635-A5FA-0197E29A70B3}" type="pres">
      <dgm:prSet presAssocID="{800FEE65-EDEB-4B1F-A200-660A78843295}" presName="ThreeConn_2-3" presStyleLbl="fgAccFollowNode1" presStyleIdx="1" presStyleCnt="2">
        <dgm:presLayoutVars>
          <dgm:bulletEnabled val="1"/>
        </dgm:presLayoutVars>
      </dgm:prSet>
      <dgm:spPr/>
    </dgm:pt>
    <dgm:pt modelId="{705047E9-E2C0-4825-90CB-BF64A3B62B25}" type="pres">
      <dgm:prSet presAssocID="{800FEE65-EDEB-4B1F-A200-660A78843295}" presName="ThreeNodes_1_text" presStyleLbl="node1" presStyleIdx="2" presStyleCnt="3">
        <dgm:presLayoutVars>
          <dgm:bulletEnabled val="1"/>
        </dgm:presLayoutVars>
      </dgm:prSet>
      <dgm:spPr/>
    </dgm:pt>
    <dgm:pt modelId="{B27E5B43-90E8-4639-AB51-E86376010318}" type="pres">
      <dgm:prSet presAssocID="{800FEE65-EDEB-4B1F-A200-660A78843295}" presName="ThreeNodes_2_text" presStyleLbl="node1" presStyleIdx="2" presStyleCnt="3">
        <dgm:presLayoutVars>
          <dgm:bulletEnabled val="1"/>
        </dgm:presLayoutVars>
      </dgm:prSet>
      <dgm:spPr/>
    </dgm:pt>
    <dgm:pt modelId="{25CCE81C-6BA3-4194-9FE8-9E31C689671A}" type="pres">
      <dgm:prSet presAssocID="{800FEE65-EDEB-4B1F-A200-660A78843295}" presName="ThreeNodes_3_text" presStyleLbl="node1" presStyleIdx="2" presStyleCnt="3">
        <dgm:presLayoutVars>
          <dgm:bulletEnabled val="1"/>
        </dgm:presLayoutVars>
      </dgm:prSet>
      <dgm:spPr/>
    </dgm:pt>
  </dgm:ptLst>
  <dgm:cxnLst>
    <dgm:cxn modelId="{7438D010-E3D2-4A4D-9118-F0569D656404}" type="presOf" srcId="{604086E9-79BB-46C2-B9ED-13E2131AC9B0}" destId="{B27E5B43-90E8-4639-AB51-E86376010318}" srcOrd="1" destOrd="0" presId="urn:microsoft.com/office/officeart/2005/8/layout/vProcess5"/>
    <dgm:cxn modelId="{4E35FA10-936B-454E-BB4F-C75F3F3CA095}" srcId="{800FEE65-EDEB-4B1F-A200-660A78843295}" destId="{1E828B5E-D416-4D7F-BFAF-F80AF614BA24}" srcOrd="0" destOrd="0" parTransId="{A0F8E1B5-1ABC-4315-A7AD-A93894AC81EF}" sibTransId="{DF5D8FF9-B9B6-4298-8E70-4DBC70438754}"/>
    <dgm:cxn modelId="{5AE8D21E-1E6A-41F7-A439-9733A6036517}" type="presOf" srcId="{1E828B5E-D416-4D7F-BFAF-F80AF614BA24}" destId="{705047E9-E2C0-4825-90CB-BF64A3B62B25}" srcOrd="1" destOrd="0" presId="urn:microsoft.com/office/officeart/2005/8/layout/vProcess5"/>
    <dgm:cxn modelId="{05536922-F30B-41F8-83EF-F987B4CA8AF9}" srcId="{800FEE65-EDEB-4B1F-A200-660A78843295}" destId="{604086E9-79BB-46C2-B9ED-13E2131AC9B0}" srcOrd="1" destOrd="0" parTransId="{C96D407E-A30B-4042-8AD4-4740F6FCF236}" sibTransId="{CA4548FE-1643-4315-815A-F44EE2C3F8D0}"/>
    <dgm:cxn modelId="{613E5A24-9593-4F49-B089-1605872E85C7}" type="presOf" srcId="{604086E9-79BB-46C2-B9ED-13E2131AC9B0}" destId="{4F897F8C-749E-4952-8D47-0B2533DABFBC}" srcOrd="0" destOrd="0" presId="urn:microsoft.com/office/officeart/2005/8/layout/vProcess5"/>
    <dgm:cxn modelId="{2741BF32-7463-469B-B5D9-D073DD74BFEE}" type="presOf" srcId="{DF5D8FF9-B9B6-4298-8E70-4DBC70438754}" destId="{9E169071-3603-4D0C-8D3C-9BEFF5F061D6}" srcOrd="0" destOrd="0" presId="urn:microsoft.com/office/officeart/2005/8/layout/vProcess5"/>
    <dgm:cxn modelId="{10566B61-9015-43BC-AFDA-F4E4AF3D9AF2}" srcId="{800FEE65-EDEB-4B1F-A200-660A78843295}" destId="{B9039FA3-609D-4D52-835C-CFB54E88869A}" srcOrd="2" destOrd="0" parTransId="{108EDADC-8B87-49E7-9FE0-FD6277B5105F}" sibTransId="{98A2B83F-D721-49B6-A69D-C65A9F6A91BF}"/>
    <dgm:cxn modelId="{686EA346-9209-477D-8F02-FD9B95C89387}" type="presOf" srcId="{B9039FA3-609D-4D52-835C-CFB54E88869A}" destId="{25CCE81C-6BA3-4194-9FE8-9E31C689671A}" srcOrd="1" destOrd="0" presId="urn:microsoft.com/office/officeart/2005/8/layout/vProcess5"/>
    <dgm:cxn modelId="{695D8A70-B7A3-4982-8DFF-377F66CFE7DB}" type="presOf" srcId="{1E828B5E-D416-4D7F-BFAF-F80AF614BA24}" destId="{BB7E1532-9653-4052-A5E0-73D28F5CAA86}" srcOrd="0" destOrd="0" presId="urn:microsoft.com/office/officeart/2005/8/layout/vProcess5"/>
    <dgm:cxn modelId="{B39CD751-2E00-4742-BC20-3A976D48AE51}" type="presOf" srcId="{CA4548FE-1643-4315-815A-F44EE2C3F8D0}" destId="{48C84B4A-EBB0-4635-A5FA-0197E29A70B3}" srcOrd="0" destOrd="0" presId="urn:microsoft.com/office/officeart/2005/8/layout/vProcess5"/>
    <dgm:cxn modelId="{AC0BC1EF-ED5B-48CB-80DA-5F86867C09D2}" type="presOf" srcId="{800FEE65-EDEB-4B1F-A200-660A78843295}" destId="{85FF2A27-1CD0-486D-BAD7-53014E7F6769}" srcOrd="0" destOrd="0" presId="urn:microsoft.com/office/officeart/2005/8/layout/vProcess5"/>
    <dgm:cxn modelId="{F7455FFF-051B-4245-BB09-B00411D74B50}" type="presOf" srcId="{B9039FA3-609D-4D52-835C-CFB54E88869A}" destId="{680E3855-D84B-43E2-B5AD-4806DEB35236}" srcOrd="0" destOrd="0" presId="urn:microsoft.com/office/officeart/2005/8/layout/vProcess5"/>
    <dgm:cxn modelId="{944F756D-E071-4212-AF14-48961DE68A6C}" type="presParOf" srcId="{85FF2A27-1CD0-486D-BAD7-53014E7F6769}" destId="{59C9C6C2-8031-4CDA-A1F4-1D40E417D617}" srcOrd="0" destOrd="0" presId="urn:microsoft.com/office/officeart/2005/8/layout/vProcess5"/>
    <dgm:cxn modelId="{BA5EB909-E63E-49C4-BDF5-52F401F22F21}" type="presParOf" srcId="{85FF2A27-1CD0-486D-BAD7-53014E7F6769}" destId="{BB7E1532-9653-4052-A5E0-73D28F5CAA86}" srcOrd="1" destOrd="0" presId="urn:microsoft.com/office/officeart/2005/8/layout/vProcess5"/>
    <dgm:cxn modelId="{BAC6CBFB-A2D7-4B8C-AE99-32152EAB989E}" type="presParOf" srcId="{85FF2A27-1CD0-486D-BAD7-53014E7F6769}" destId="{4F897F8C-749E-4952-8D47-0B2533DABFBC}" srcOrd="2" destOrd="0" presId="urn:microsoft.com/office/officeart/2005/8/layout/vProcess5"/>
    <dgm:cxn modelId="{A3EC5409-172A-45B3-A3D8-ED525AD4880E}" type="presParOf" srcId="{85FF2A27-1CD0-486D-BAD7-53014E7F6769}" destId="{680E3855-D84B-43E2-B5AD-4806DEB35236}" srcOrd="3" destOrd="0" presId="urn:microsoft.com/office/officeart/2005/8/layout/vProcess5"/>
    <dgm:cxn modelId="{97FB1B1C-98F0-4496-9E6A-82C39798E662}" type="presParOf" srcId="{85FF2A27-1CD0-486D-BAD7-53014E7F6769}" destId="{9E169071-3603-4D0C-8D3C-9BEFF5F061D6}" srcOrd="4" destOrd="0" presId="urn:microsoft.com/office/officeart/2005/8/layout/vProcess5"/>
    <dgm:cxn modelId="{79990156-72C9-4FC9-A650-59FC14A4C71B}" type="presParOf" srcId="{85FF2A27-1CD0-486D-BAD7-53014E7F6769}" destId="{48C84B4A-EBB0-4635-A5FA-0197E29A70B3}" srcOrd="5" destOrd="0" presId="urn:microsoft.com/office/officeart/2005/8/layout/vProcess5"/>
    <dgm:cxn modelId="{E1A17EF0-D707-4001-96C6-D3B38F69078E}" type="presParOf" srcId="{85FF2A27-1CD0-486D-BAD7-53014E7F6769}" destId="{705047E9-E2C0-4825-90CB-BF64A3B62B25}" srcOrd="6" destOrd="0" presId="urn:microsoft.com/office/officeart/2005/8/layout/vProcess5"/>
    <dgm:cxn modelId="{8A1181B1-1663-4472-9634-5AAAD078D4C9}" type="presParOf" srcId="{85FF2A27-1CD0-486D-BAD7-53014E7F6769}" destId="{B27E5B43-90E8-4639-AB51-E86376010318}" srcOrd="7" destOrd="0" presId="urn:microsoft.com/office/officeart/2005/8/layout/vProcess5"/>
    <dgm:cxn modelId="{35D2D398-D26D-4CFE-BD6B-BB5BDBBBF272}" type="presParOf" srcId="{85FF2A27-1CD0-486D-BAD7-53014E7F6769}" destId="{25CCE81C-6BA3-4194-9FE8-9E31C689671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81773-73DF-4414-80E1-199633BF51C0}"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A13A7574-3D15-4D38-8E2E-6B390471E439}">
      <dgm:prSet/>
      <dgm:spPr>
        <a:solidFill>
          <a:srgbClr val="3B5182"/>
        </a:solidFill>
      </dgm:spPr>
      <dgm:t>
        <a:bodyPr/>
        <a:lstStyle/>
        <a:p>
          <a:r>
            <a:rPr lang="da-DK"/>
            <a:t>Medfødt – dysplasi</a:t>
          </a:r>
          <a:endParaRPr lang="en-US"/>
        </a:p>
      </dgm:t>
    </dgm:pt>
    <dgm:pt modelId="{8D72ECDE-9BA2-458A-8AC9-29BA1C0BA647}" type="parTrans" cxnId="{F7EFE230-0CFE-4B1D-9D2B-627852A390A2}">
      <dgm:prSet/>
      <dgm:spPr/>
      <dgm:t>
        <a:bodyPr/>
        <a:lstStyle/>
        <a:p>
          <a:endParaRPr lang="en-US"/>
        </a:p>
      </dgm:t>
    </dgm:pt>
    <dgm:pt modelId="{2A25EBB9-8EF9-4A8B-A226-74DE3DD39328}" type="sibTrans" cxnId="{F7EFE230-0CFE-4B1D-9D2B-627852A390A2}">
      <dgm:prSet/>
      <dgm:spPr/>
      <dgm:t>
        <a:bodyPr/>
        <a:lstStyle/>
        <a:p>
          <a:endParaRPr lang="en-US"/>
        </a:p>
      </dgm:t>
    </dgm:pt>
    <dgm:pt modelId="{0656BEA9-3D1C-4818-8F22-6344188AE6A9}">
      <dgm:prSet/>
      <dgm:spPr>
        <a:solidFill>
          <a:srgbClr val="3B5182"/>
        </a:solidFill>
      </dgm:spPr>
      <dgm:t>
        <a:bodyPr/>
        <a:lstStyle/>
        <a:p>
          <a:r>
            <a:rPr lang="da-DK"/>
            <a:t>Stående arbejde </a:t>
          </a:r>
          <a:endParaRPr lang="en-US"/>
        </a:p>
      </dgm:t>
    </dgm:pt>
    <dgm:pt modelId="{19BCDD3E-7FBF-4D6A-8800-92B79C5B3BC1}" type="parTrans" cxnId="{E8A19853-3AC9-473B-A9AD-CFD4ECAEEE44}">
      <dgm:prSet/>
      <dgm:spPr/>
      <dgm:t>
        <a:bodyPr/>
        <a:lstStyle/>
        <a:p>
          <a:endParaRPr lang="en-US"/>
        </a:p>
      </dgm:t>
    </dgm:pt>
    <dgm:pt modelId="{303A1CAC-72DE-413D-B052-DC9513716B96}" type="sibTrans" cxnId="{E8A19853-3AC9-473B-A9AD-CFD4ECAEEE44}">
      <dgm:prSet/>
      <dgm:spPr/>
      <dgm:t>
        <a:bodyPr/>
        <a:lstStyle/>
        <a:p>
          <a:endParaRPr lang="en-US"/>
        </a:p>
      </dgm:t>
    </dgm:pt>
    <dgm:pt modelId="{33474C10-29EF-403B-B9E1-31A3F8ABAE63}">
      <dgm:prSet/>
      <dgm:spPr>
        <a:solidFill>
          <a:srgbClr val="3B5182"/>
        </a:solidFill>
      </dgm:spPr>
      <dgm:t>
        <a:bodyPr/>
        <a:lstStyle/>
        <a:p>
          <a:r>
            <a:rPr lang="da-DK"/>
            <a:t>Varicer</a:t>
          </a:r>
          <a:endParaRPr lang="en-US"/>
        </a:p>
      </dgm:t>
    </dgm:pt>
    <dgm:pt modelId="{7205DE51-2E81-4E4D-8FC8-155BC3972519}" type="parTrans" cxnId="{75BF7836-5805-4512-85AE-C55662CB10CD}">
      <dgm:prSet/>
      <dgm:spPr/>
      <dgm:t>
        <a:bodyPr/>
        <a:lstStyle/>
        <a:p>
          <a:endParaRPr lang="en-US"/>
        </a:p>
      </dgm:t>
    </dgm:pt>
    <dgm:pt modelId="{F2734FE9-C3BB-46FA-A72F-86206AAAC774}" type="sibTrans" cxnId="{75BF7836-5805-4512-85AE-C55662CB10CD}">
      <dgm:prSet/>
      <dgm:spPr/>
      <dgm:t>
        <a:bodyPr/>
        <a:lstStyle/>
        <a:p>
          <a:endParaRPr lang="en-US"/>
        </a:p>
      </dgm:t>
    </dgm:pt>
    <dgm:pt modelId="{D944CC87-B42A-4245-A692-84B325284526}">
      <dgm:prSet/>
      <dgm:spPr>
        <a:solidFill>
          <a:srgbClr val="3B5182"/>
        </a:solidFill>
      </dgm:spPr>
      <dgm:t>
        <a:bodyPr/>
        <a:lstStyle/>
        <a:p>
          <a:r>
            <a:rPr lang="da-DK"/>
            <a:t>Lymfødem</a:t>
          </a:r>
          <a:endParaRPr lang="en-US"/>
        </a:p>
      </dgm:t>
    </dgm:pt>
    <dgm:pt modelId="{6BDF5DD4-163A-4986-A42E-B64640CBCB17}" type="parTrans" cxnId="{06C034E4-49F5-4A78-8D24-F60A2DF7D894}">
      <dgm:prSet/>
      <dgm:spPr/>
      <dgm:t>
        <a:bodyPr/>
        <a:lstStyle/>
        <a:p>
          <a:endParaRPr lang="en-US"/>
        </a:p>
      </dgm:t>
    </dgm:pt>
    <dgm:pt modelId="{17259A46-D10E-4836-915A-E42E7615FAFB}" type="sibTrans" cxnId="{06C034E4-49F5-4A78-8D24-F60A2DF7D894}">
      <dgm:prSet/>
      <dgm:spPr/>
      <dgm:t>
        <a:bodyPr/>
        <a:lstStyle/>
        <a:p>
          <a:endParaRPr lang="en-US"/>
        </a:p>
      </dgm:t>
    </dgm:pt>
    <dgm:pt modelId="{7A2EDEE5-795B-4793-BBEA-867169628FD0}">
      <dgm:prSet/>
      <dgm:spPr>
        <a:solidFill>
          <a:srgbClr val="3B5182"/>
        </a:solidFill>
      </dgm:spPr>
      <dgm:t>
        <a:bodyPr/>
        <a:lstStyle/>
        <a:p>
          <a:r>
            <a:rPr lang="da-DK" dirty="0"/>
            <a:t>Skade efter DVT (Dyb Venetrombose )</a:t>
          </a:r>
          <a:endParaRPr lang="en-US" dirty="0"/>
        </a:p>
      </dgm:t>
    </dgm:pt>
    <dgm:pt modelId="{FEDAF0DF-5FEB-4ED1-8B2C-E4F4494E34E6}" type="parTrans" cxnId="{2549E1DF-A180-4171-9AC9-A8BCF1CC290A}">
      <dgm:prSet/>
      <dgm:spPr/>
      <dgm:t>
        <a:bodyPr/>
        <a:lstStyle/>
        <a:p>
          <a:endParaRPr lang="en-US"/>
        </a:p>
      </dgm:t>
    </dgm:pt>
    <dgm:pt modelId="{F1ED7085-A943-411C-925A-ED8B68A650FD}" type="sibTrans" cxnId="{2549E1DF-A180-4171-9AC9-A8BCF1CC290A}">
      <dgm:prSet/>
      <dgm:spPr/>
      <dgm:t>
        <a:bodyPr/>
        <a:lstStyle/>
        <a:p>
          <a:endParaRPr lang="en-US"/>
        </a:p>
      </dgm:t>
    </dgm:pt>
    <dgm:pt modelId="{5B9D4D5A-11B7-4BAD-8855-C1896C63A998}">
      <dgm:prSet/>
      <dgm:spPr>
        <a:solidFill>
          <a:srgbClr val="3B5182"/>
        </a:solidFill>
      </dgm:spPr>
      <dgm:t>
        <a:bodyPr/>
        <a:lstStyle/>
        <a:p>
          <a:r>
            <a:rPr lang="da-DK" dirty="0"/>
            <a:t>Efter traume eller operation</a:t>
          </a:r>
          <a:endParaRPr lang="en-US" dirty="0"/>
        </a:p>
      </dgm:t>
    </dgm:pt>
    <dgm:pt modelId="{78CCBC15-44FC-499E-91DF-0AFBE96D17FE}" type="parTrans" cxnId="{CE9776E7-B1A4-453D-829F-EE72B6FB3E1E}">
      <dgm:prSet/>
      <dgm:spPr/>
      <dgm:t>
        <a:bodyPr/>
        <a:lstStyle/>
        <a:p>
          <a:endParaRPr lang="en-US"/>
        </a:p>
      </dgm:t>
    </dgm:pt>
    <dgm:pt modelId="{F9B2655B-FFCA-4A60-8625-0BE881795457}" type="sibTrans" cxnId="{CE9776E7-B1A4-453D-829F-EE72B6FB3E1E}">
      <dgm:prSet/>
      <dgm:spPr/>
      <dgm:t>
        <a:bodyPr/>
        <a:lstStyle/>
        <a:p>
          <a:endParaRPr lang="en-US"/>
        </a:p>
      </dgm:t>
    </dgm:pt>
    <dgm:pt modelId="{A4FCFD3F-3FFD-43EE-8C83-ABD6B00E3011}">
      <dgm:prSet/>
      <dgm:spPr>
        <a:solidFill>
          <a:srgbClr val="3B5182"/>
        </a:solidFill>
      </dgm:spPr>
      <dgm:t>
        <a:bodyPr/>
        <a:lstStyle/>
        <a:p>
          <a:r>
            <a:rPr lang="da-DK" dirty="0"/>
            <a:t>Gentagende infektioner - </a:t>
          </a:r>
          <a:r>
            <a:rPr lang="da-DK" dirty="0" err="1"/>
            <a:t>Erysipelas</a:t>
          </a:r>
          <a:endParaRPr lang="en-US" dirty="0"/>
        </a:p>
      </dgm:t>
    </dgm:pt>
    <dgm:pt modelId="{CCA9F2A5-C740-4F48-9F81-47F2DE432EAB}" type="parTrans" cxnId="{04AC7C04-DDE6-4AEE-A929-C93511EE05E6}">
      <dgm:prSet/>
      <dgm:spPr/>
      <dgm:t>
        <a:bodyPr/>
        <a:lstStyle/>
        <a:p>
          <a:endParaRPr lang="en-US"/>
        </a:p>
      </dgm:t>
    </dgm:pt>
    <dgm:pt modelId="{0971219D-8CA6-4C48-9843-76DA4EA0660C}" type="sibTrans" cxnId="{04AC7C04-DDE6-4AEE-A929-C93511EE05E6}">
      <dgm:prSet/>
      <dgm:spPr/>
      <dgm:t>
        <a:bodyPr/>
        <a:lstStyle/>
        <a:p>
          <a:endParaRPr lang="en-US"/>
        </a:p>
      </dgm:t>
    </dgm:pt>
    <dgm:pt modelId="{AF47B262-38AD-477E-832A-749B389F61E8}">
      <dgm:prSet/>
      <dgm:spPr>
        <a:solidFill>
          <a:srgbClr val="3B5182"/>
        </a:solidFill>
      </dgm:spPr>
      <dgm:t>
        <a:bodyPr/>
        <a:lstStyle/>
        <a:p>
          <a:r>
            <a:rPr lang="da-DK"/>
            <a:t>Immobilitet </a:t>
          </a:r>
          <a:endParaRPr lang="en-US"/>
        </a:p>
      </dgm:t>
    </dgm:pt>
    <dgm:pt modelId="{7AEE9EB8-978B-486D-9368-B191319B0B1A}" type="parTrans" cxnId="{3736E91B-65AE-4D19-9F60-69DC9828A947}">
      <dgm:prSet/>
      <dgm:spPr/>
      <dgm:t>
        <a:bodyPr/>
        <a:lstStyle/>
        <a:p>
          <a:endParaRPr lang="en-US"/>
        </a:p>
      </dgm:t>
    </dgm:pt>
    <dgm:pt modelId="{FD5F54E8-59F2-4B85-9504-D5AF1F6921FA}" type="sibTrans" cxnId="{3736E91B-65AE-4D19-9F60-69DC9828A947}">
      <dgm:prSet/>
      <dgm:spPr/>
      <dgm:t>
        <a:bodyPr/>
        <a:lstStyle/>
        <a:p>
          <a:endParaRPr lang="en-US"/>
        </a:p>
      </dgm:t>
    </dgm:pt>
    <dgm:pt modelId="{96278264-DBF8-41AE-ADA2-46B4F4BA92C7}">
      <dgm:prSet/>
      <dgm:spPr>
        <a:solidFill>
          <a:srgbClr val="3B5182"/>
        </a:solidFill>
      </dgm:spPr>
      <dgm:t>
        <a:bodyPr/>
        <a:lstStyle/>
        <a:p>
          <a:r>
            <a:rPr lang="da-DK"/>
            <a:t>Akutte og kroniske sår</a:t>
          </a:r>
          <a:endParaRPr lang="en-US"/>
        </a:p>
      </dgm:t>
    </dgm:pt>
    <dgm:pt modelId="{917E24ED-8C6C-455C-B7EA-CCC5628630F9}" type="parTrans" cxnId="{9625B1D3-107B-4FA7-92C4-EE88AA7CABAD}">
      <dgm:prSet/>
      <dgm:spPr/>
      <dgm:t>
        <a:bodyPr/>
        <a:lstStyle/>
        <a:p>
          <a:endParaRPr lang="en-US"/>
        </a:p>
      </dgm:t>
    </dgm:pt>
    <dgm:pt modelId="{F166BC12-0382-407D-A4D9-E4001A08BA85}" type="sibTrans" cxnId="{9625B1D3-107B-4FA7-92C4-EE88AA7CABAD}">
      <dgm:prSet/>
      <dgm:spPr/>
      <dgm:t>
        <a:bodyPr/>
        <a:lstStyle/>
        <a:p>
          <a:endParaRPr lang="en-US"/>
        </a:p>
      </dgm:t>
    </dgm:pt>
    <dgm:pt modelId="{EEA06B56-6983-4893-AC20-33763D07DA5F}">
      <dgm:prSet/>
      <dgm:spPr>
        <a:solidFill>
          <a:srgbClr val="3B5182"/>
        </a:solidFill>
      </dgm:spPr>
      <dgm:t>
        <a:bodyPr/>
        <a:lstStyle/>
        <a:p>
          <a:r>
            <a:rPr lang="en-US" dirty="0" err="1"/>
            <a:t>Nyre</a:t>
          </a:r>
          <a:r>
            <a:rPr lang="en-US" dirty="0"/>
            <a:t> </a:t>
          </a:r>
          <a:r>
            <a:rPr lang="en-US" dirty="0" err="1"/>
            <a:t>og</a:t>
          </a:r>
          <a:r>
            <a:rPr lang="en-US" dirty="0"/>
            <a:t> lever</a:t>
          </a:r>
        </a:p>
        <a:p>
          <a:r>
            <a:rPr lang="en-US" dirty="0" err="1"/>
            <a:t>insufficiens</a:t>
          </a:r>
          <a:endParaRPr lang="en-US" dirty="0"/>
        </a:p>
      </dgm:t>
    </dgm:pt>
    <dgm:pt modelId="{A5043493-5491-447C-BB1F-BE3F66081E87}" type="parTrans" cxnId="{5BB7215D-5CEB-4E90-BBC2-8514A7FA0F84}">
      <dgm:prSet/>
      <dgm:spPr/>
      <dgm:t>
        <a:bodyPr/>
        <a:lstStyle/>
        <a:p>
          <a:endParaRPr lang="en-US"/>
        </a:p>
      </dgm:t>
    </dgm:pt>
    <dgm:pt modelId="{932DA288-EE8C-46D9-B5FD-12A31CBA6C49}" type="sibTrans" cxnId="{5BB7215D-5CEB-4E90-BBC2-8514A7FA0F84}">
      <dgm:prSet/>
      <dgm:spPr/>
      <dgm:t>
        <a:bodyPr/>
        <a:lstStyle/>
        <a:p>
          <a:endParaRPr lang="en-US"/>
        </a:p>
      </dgm:t>
    </dgm:pt>
    <dgm:pt modelId="{13B65925-34D5-451D-BA12-7C549DD38991}">
      <dgm:prSet/>
      <dgm:spPr>
        <a:solidFill>
          <a:srgbClr val="3B5182"/>
        </a:solidFill>
      </dgm:spPr>
      <dgm:t>
        <a:bodyPr/>
        <a:lstStyle/>
        <a:p>
          <a:r>
            <a:rPr lang="da-DK" b="0" i="0" baseline="0" dirty="0"/>
            <a:t>Hjerteinsufficiens </a:t>
          </a:r>
          <a:endParaRPr lang="en-US" dirty="0"/>
        </a:p>
      </dgm:t>
    </dgm:pt>
    <dgm:pt modelId="{F064027C-AFEF-45FC-844B-1CE3EB940723}" type="parTrans" cxnId="{F4DA903E-7747-4C3E-BD1A-49552B0B35E7}">
      <dgm:prSet/>
      <dgm:spPr/>
      <dgm:t>
        <a:bodyPr/>
        <a:lstStyle/>
        <a:p>
          <a:endParaRPr lang="en-US"/>
        </a:p>
      </dgm:t>
    </dgm:pt>
    <dgm:pt modelId="{FB4FB956-2B5A-4840-89C9-D97D37FAD6E9}" type="sibTrans" cxnId="{F4DA903E-7747-4C3E-BD1A-49552B0B35E7}">
      <dgm:prSet/>
      <dgm:spPr/>
      <dgm:t>
        <a:bodyPr/>
        <a:lstStyle/>
        <a:p>
          <a:endParaRPr lang="en-US"/>
        </a:p>
      </dgm:t>
    </dgm:pt>
    <dgm:pt modelId="{EF8389F4-94B2-4F0E-87E0-306739268E3C}" type="pres">
      <dgm:prSet presAssocID="{76781773-73DF-4414-80E1-199633BF51C0}" presName="diagram" presStyleCnt="0">
        <dgm:presLayoutVars>
          <dgm:dir/>
          <dgm:resizeHandles val="exact"/>
        </dgm:presLayoutVars>
      </dgm:prSet>
      <dgm:spPr/>
    </dgm:pt>
    <dgm:pt modelId="{99107BFD-2D2E-48CC-BC9B-088E14353D59}" type="pres">
      <dgm:prSet presAssocID="{A13A7574-3D15-4D38-8E2E-6B390471E439}" presName="node" presStyleLbl="node1" presStyleIdx="0" presStyleCnt="11">
        <dgm:presLayoutVars>
          <dgm:bulletEnabled val="1"/>
        </dgm:presLayoutVars>
      </dgm:prSet>
      <dgm:spPr/>
    </dgm:pt>
    <dgm:pt modelId="{12A42DC1-F2F0-48F8-AAB2-273026F392A4}" type="pres">
      <dgm:prSet presAssocID="{2A25EBB9-8EF9-4A8B-A226-74DE3DD39328}" presName="sibTrans" presStyleCnt="0"/>
      <dgm:spPr/>
    </dgm:pt>
    <dgm:pt modelId="{D481DBF3-F917-41FC-A668-EBF4686E413B}" type="pres">
      <dgm:prSet presAssocID="{0656BEA9-3D1C-4818-8F22-6344188AE6A9}" presName="node" presStyleLbl="node1" presStyleIdx="1" presStyleCnt="11">
        <dgm:presLayoutVars>
          <dgm:bulletEnabled val="1"/>
        </dgm:presLayoutVars>
      </dgm:prSet>
      <dgm:spPr/>
    </dgm:pt>
    <dgm:pt modelId="{02FDC70F-13A3-4AC1-A2D4-E0E04A307691}" type="pres">
      <dgm:prSet presAssocID="{303A1CAC-72DE-413D-B052-DC9513716B96}" presName="sibTrans" presStyleCnt="0"/>
      <dgm:spPr/>
    </dgm:pt>
    <dgm:pt modelId="{F7597433-A1EE-4A5D-BE07-0840B530762A}" type="pres">
      <dgm:prSet presAssocID="{33474C10-29EF-403B-B9E1-31A3F8ABAE63}" presName="node" presStyleLbl="node1" presStyleIdx="2" presStyleCnt="11">
        <dgm:presLayoutVars>
          <dgm:bulletEnabled val="1"/>
        </dgm:presLayoutVars>
      </dgm:prSet>
      <dgm:spPr/>
    </dgm:pt>
    <dgm:pt modelId="{0BE0F34C-DC85-4A2C-A3B9-26E788DD590A}" type="pres">
      <dgm:prSet presAssocID="{F2734FE9-C3BB-46FA-A72F-86206AAAC774}" presName="sibTrans" presStyleCnt="0"/>
      <dgm:spPr/>
    </dgm:pt>
    <dgm:pt modelId="{AAE70259-F4DB-4E2C-91C8-F24DBA10050C}" type="pres">
      <dgm:prSet presAssocID="{D944CC87-B42A-4245-A692-84B325284526}" presName="node" presStyleLbl="node1" presStyleIdx="3" presStyleCnt="11">
        <dgm:presLayoutVars>
          <dgm:bulletEnabled val="1"/>
        </dgm:presLayoutVars>
      </dgm:prSet>
      <dgm:spPr/>
    </dgm:pt>
    <dgm:pt modelId="{7CA12CB6-7051-4CE6-942A-4B9643D708C8}" type="pres">
      <dgm:prSet presAssocID="{17259A46-D10E-4836-915A-E42E7615FAFB}" presName="sibTrans" presStyleCnt="0"/>
      <dgm:spPr/>
    </dgm:pt>
    <dgm:pt modelId="{0F72D35E-1D9A-4127-B7E6-9DC46CE8E8DE}" type="pres">
      <dgm:prSet presAssocID="{7A2EDEE5-795B-4793-BBEA-867169628FD0}" presName="node" presStyleLbl="node1" presStyleIdx="4" presStyleCnt="11">
        <dgm:presLayoutVars>
          <dgm:bulletEnabled val="1"/>
        </dgm:presLayoutVars>
      </dgm:prSet>
      <dgm:spPr/>
    </dgm:pt>
    <dgm:pt modelId="{234C7EDC-7899-4320-9AE6-42081A11ABDF}" type="pres">
      <dgm:prSet presAssocID="{F1ED7085-A943-411C-925A-ED8B68A650FD}" presName="sibTrans" presStyleCnt="0"/>
      <dgm:spPr/>
    </dgm:pt>
    <dgm:pt modelId="{3E7F3224-F156-4C9C-93C5-3CDC8AD5D89A}" type="pres">
      <dgm:prSet presAssocID="{5B9D4D5A-11B7-4BAD-8855-C1896C63A998}" presName="node" presStyleLbl="node1" presStyleIdx="5" presStyleCnt="11">
        <dgm:presLayoutVars>
          <dgm:bulletEnabled val="1"/>
        </dgm:presLayoutVars>
      </dgm:prSet>
      <dgm:spPr/>
    </dgm:pt>
    <dgm:pt modelId="{81CD4C42-E252-4271-B50A-1C2492BC003E}" type="pres">
      <dgm:prSet presAssocID="{F9B2655B-FFCA-4A60-8625-0BE881795457}" presName="sibTrans" presStyleCnt="0"/>
      <dgm:spPr/>
    </dgm:pt>
    <dgm:pt modelId="{EABBD30B-973A-4135-AF10-9C5C215EF1E9}" type="pres">
      <dgm:prSet presAssocID="{A4FCFD3F-3FFD-43EE-8C83-ABD6B00E3011}" presName="node" presStyleLbl="node1" presStyleIdx="6" presStyleCnt="11">
        <dgm:presLayoutVars>
          <dgm:bulletEnabled val="1"/>
        </dgm:presLayoutVars>
      </dgm:prSet>
      <dgm:spPr/>
    </dgm:pt>
    <dgm:pt modelId="{394D3B25-4E52-4346-AD3E-811F1E9086F7}" type="pres">
      <dgm:prSet presAssocID="{0971219D-8CA6-4C48-9843-76DA4EA0660C}" presName="sibTrans" presStyleCnt="0"/>
      <dgm:spPr/>
    </dgm:pt>
    <dgm:pt modelId="{11E72EBD-45A0-4E2D-9567-060883BE9968}" type="pres">
      <dgm:prSet presAssocID="{AF47B262-38AD-477E-832A-749B389F61E8}" presName="node" presStyleLbl="node1" presStyleIdx="7" presStyleCnt="11">
        <dgm:presLayoutVars>
          <dgm:bulletEnabled val="1"/>
        </dgm:presLayoutVars>
      </dgm:prSet>
      <dgm:spPr/>
    </dgm:pt>
    <dgm:pt modelId="{3442E79C-B64A-4A06-9F13-187B330EAF75}" type="pres">
      <dgm:prSet presAssocID="{FD5F54E8-59F2-4B85-9504-D5AF1F6921FA}" presName="sibTrans" presStyleCnt="0"/>
      <dgm:spPr/>
    </dgm:pt>
    <dgm:pt modelId="{F97F7705-51BA-484C-84C7-539FE2B65847}" type="pres">
      <dgm:prSet presAssocID="{96278264-DBF8-41AE-ADA2-46B4F4BA92C7}" presName="node" presStyleLbl="node1" presStyleIdx="8" presStyleCnt="11">
        <dgm:presLayoutVars>
          <dgm:bulletEnabled val="1"/>
        </dgm:presLayoutVars>
      </dgm:prSet>
      <dgm:spPr/>
    </dgm:pt>
    <dgm:pt modelId="{B2E71CA0-AB82-444D-8264-FD269D435889}" type="pres">
      <dgm:prSet presAssocID="{F166BC12-0382-407D-A4D9-E4001A08BA85}" presName="sibTrans" presStyleCnt="0"/>
      <dgm:spPr/>
    </dgm:pt>
    <dgm:pt modelId="{22941641-EC30-4232-AAA0-406C5D82C18E}" type="pres">
      <dgm:prSet presAssocID="{EEA06B56-6983-4893-AC20-33763D07DA5F}" presName="node" presStyleLbl="node1" presStyleIdx="9" presStyleCnt="11">
        <dgm:presLayoutVars>
          <dgm:bulletEnabled val="1"/>
        </dgm:presLayoutVars>
      </dgm:prSet>
      <dgm:spPr/>
    </dgm:pt>
    <dgm:pt modelId="{E1372567-D0A7-4775-BE94-5C071653D71D}" type="pres">
      <dgm:prSet presAssocID="{932DA288-EE8C-46D9-B5FD-12A31CBA6C49}" presName="sibTrans" presStyleCnt="0"/>
      <dgm:spPr/>
    </dgm:pt>
    <dgm:pt modelId="{B1EB5D80-4737-4C62-9268-21DB3DC9B5B0}" type="pres">
      <dgm:prSet presAssocID="{13B65925-34D5-451D-BA12-7C549DD38991}" presName="node" presStyleLbl="node1" presStyleIdx="10" presStyleCnt="11">
        <dgm:presLayoutVars>
          <dgm:bulletEnabled val="1"/>
        </dgm:presLayoutVars>
      </dgm:prSet>
      <dgm:spPr/>
    </dgm:pt>
  </dgm:ptLst>
  <dgm:cxnLst>
    <dgm:cxn modelId="{04AC7C04-DDE6-4AEE-A929-C93511EE05E6}" srcId="{76781773-73DF-4414-80E1-199633BF51C0}" destId="{A4FCFD3F-3FFD-43EE-8C83-ABD6B00E3011}" srcOrd="6" destOrd="0" parTransId="{CCA9F2A5-C740-4F48-9F81-47F2DE432EAB}" sibTransId="{0971219D-8CA6-4C48-9843-76DA4EA0660C}"/>
    <dgm:cxn modelId="{3736E91B-65AE-4D19-9F60-69DC9828A947}" srcId="{76781773-73DF-4414-80E1-199633BF51C0}" destId="{AF47B262-38AD-477E-832A-749B389F61E8}" srcOrd="7" destOrd="0" parTransId="{7AEE9EB8-978B-486D-9368-B191319B0B1A}" sibTransId="{FD5F54E8-59F2-4B85-9504-D5AF1F6921FA}"/>
    <dgm:cxn modelId="{C930F81C-63CF-4C08-A87F-8D4F1251BCF5}" type="presOf" srcId="{13B65925-34D5-451D-BA12-7C549DD38991}" destId="{B1EB5D80-4737-4C62-9268-21DB3DC9B5B0}" srcOrd="0" destOrd="0" presId="urn:microsoft.com/office/officeart/2005/8/layout/default"/>
    <dgm:cxn modelId="{F7EFE230-0CFE-4B1D-9D2B-627852A390A2}" srcId="{76781773-73DF-4414-80E1-199633BF51C0}" destId="{A13A7574-3D15-4D38-8E2E-6B390471E439}" srcOrd="0" destOrd="0" parTransId="{8D72ECDE-9BA2-458A-8AC9-29BA1C0BA647}" sibTransId="{2A25EBB9-8EF9-4A8B-A226-74DE3DD39328}"/>
    <dgm:cxn modelId="{64FC6832-7A0F-4DE9-81D3-F562A82E9B98}" type="presOf" srcId="{96278264-DBF8-41AE-ADA2-46B4F4BA92C7}" destId="{F97F7705-51BA-484C-84C7-539FE2B65847}" srcOrd="0" destOrd="0" presId="urn:microsoft.com/office/officeart/2005/8/layout/default"/>
    <dgm:cxn modelId="{75BF7836-5805-4512-85AE-C55662CB10CD}" srcId="{76781773-73DF-4414-80E1-199633BF51C0}" destId="{33474C10-29EF-403B-B9E1-31A3F8ABAE63}" srcOrd="2" destOrd="0" parTransId="{7205DE51-2E81-4E4D-8FC8-155BC3972519}" sibTransId="{F2734FE9-C3BB-46FA-A72F-86206AAAC774}"/>
    <dgm:cxn modelId="{F5ADA23A-E992-4321-BBB5-28044B128213}" type="presOf" srcId="{A4FCFD3F-3FFD-43EE-8C83-ABD6B00E3011}" destId="{EABBD30B-973A-4135-AF10-9C5C215EF1E9}" srcOrd="0" destOrd="0" presId="urn:microsoft.com/office/officeart/2005/8/layout/default"/>
    <dgm:cxn modelId="{F4DA903E-7747-4C3E-BD1A-49552B0B35E7}" srcId="{76781773-73DF-4414-80E1-199633BF51C0}" destId="{13B65925-34D5-451D-BA12-7C549DD38991}" srcOrd="10" destOrd="0" parTransId="{F064027C-AFEF-45FC-844B-1CE3EB940723}" sibTransId="{FB4FB956-2B5A-4840-89C9-D97D37FAD6E9}"/>
    <dgm:cxn modelId="{5BB7215D-5CEB-4E90-BBC2-8514A7FA0F84}" srcId="{76781773-73DF-4414-80E1-199633BF51C0}" destId="{EEA06B56-6983-4893-AC20-33763D07DA5F}" srcOrd="9" destOrd="0" parTransId="{A5043493-5491-447C-BB1F-BE3F66081E87}" sibTransId="{932DA288-EE8C-46D9-B5FD-12A31CBA6C49}"/>
    <dgm:cxn modelId="{4EE08D42-5D07-4459-ACF0-B43AE40A3C3F}" type="presOf" srcId="{33474C10-29EF-403B-B9E1-31A3F8ABAE63}" destId="{F7597433-A1EE-4A5D-BE07-0840B530762A}" srcOrd="0" destOrd="0" presId="urn:microsoft.com/office/officeart/2005/8/layout/default"/>
    <dgm:cxn modelId="{E8A19853-3AC9-473B-A9AD-CFD4ECAEEE44}" srcId="{76781773-73DF-4414-80E1-199633BF51C0}" destId="{0656BEA9-3D1C-4818-8F22-6344188AE6A9}" srcOrd="1" destOrd="0" parTransId="{19BCDD3E-7FBF-4D6A-8800-92B79C5B3BC1}" sibTransId="{303A1CAC-72DE-413D-B052-DC9513716B96}"/>
    <dgm:cxn modelId="{88E9C675-8735-46D3-8938-E88DA1B8D332}" type="presOf" srcId="{76781773-73DF-4414-80E1-199633BF51C0}" destId="{EF8389F4-94B2-4F0E-87E0-306739268E3C}" srcOrd="0" destOrd="0" presId="urn:microsoft.com/office/officeart/2005/8/layout/default"/>
    <dgm:cxn modelId="{D760A484-0CFC-465E-AA6D-8E95042D45E6}" type="presOf" srcId="{AF47B262-38AD-477E-832A-749B389F61E8}" destId="{11E72EBD-45A0-4E2D-9567-060883BE9968}" srcOrd="0" destOrd="0" presId="urn:microsoft.com/office/officeart/2005/8/layout/default"/>
    <dgm:cxn modelId="{C94D6092-8272-4779-BF6E-3D0F75BA52AE}" type="presOf" srcId="{0656BEA9-3D1C-4818-8F22-6344188AE6A9}" destId="{D481DBF3-F917-41FC-A668-EBF4686E413B}" srcOrd="0" destOrd="0" presId="urn:microsoft.com/office/officeart/2005/8/layout/default"/>
    <dgm:cxn modelId="{9DDB7292-C834-4357-BD50-5F38E890EE73}" type="presOf" srcId="{7A2EDEE5-795B-4793-BBEA-867169628FD0}" destId="{0F72D35E-1D9A-4127-B7E6-9DC46CE8E8DE}" srcOrd="0" destOrd="0" presId="urn:microsoft.com/office/officeart/2005/8/layout/default"/>
    <dgm:cxn modelId="{AAA803A2-B857-4016-801A-E5580A9F5E91}" type="presOf" srcId="{EEA06B56-6983-4893-AC20-33763D07DA5F}" destId="{22941641-EC30-4232-AAA0-406C5D82C18E}" srcOrd="0" destOrd="0" presId="urn:microsoft.com/office/officeart/2005/8/layout/default"/>
    <dgm:cxn modelId="{AEA245A3-4B0C-4BBE-9F27-A8FF8E7DEA5D}" type="presOf" srcId="{D944CC87-B42A-4245-A692-84B325284526}" destId="{AAE70259-F4DB-4E2C-91C8-F24DBA10050C}" srcOrd="0" destOrd="0" presId="urn:microsoft.com/office/officeart/2005/8/layout/default"/>
    <dgm:cxn modelId="{4537D4A7-0100-4FA0-B89D-950E546762C9}" type="presOf" srcId="{A13A7574-3D15-4D38-8E2E-6B390471E439}" destId="{99107BFD-2D2E-48CC-BC9B-088E14353D59}" srcOrd="0" destOrd="0" presId="urn:microsoft.com/office/officeart/2005/8/layout/default"/>
    <dgm:cxn modelId="{0E1700B6-DAEA-4B53-B8D8-029997FCA294}" type="presOf" srcId="{5B9D4D5A-11B7-4BAD-8855-C1896C63A998}" destId="{3E7F3224-F156-4C9C-93C5-3CDC8AD5D89A}" srcOrd="0" destOrd="0" presId="urn:microsoft.com/office/officeart/2005/8/layout/default"/>
    <dgm:cxn modelId="{9625B1D3-107B-4FA7-92C4-EE88AA7CABAD}" srcId="{76781773-73DF-4414-80E1-199633BF51C0}" destId="{96278264-DBF8-41AE-ADA2-46B4F4BA92C7}" srcOrd="8" destOrd="0" parTransId="{917E24ED-8C6C-455C-B7EA-CCC5628630F9}" sibTransId="{F166BC12-0382-407D-A4D9-E4001A08BA85}"/>
    <dgm:cxn modelId="{2549E1DF-A180-4171-9AC9-A8BCF1CC290A}" srcId="{76781773-73DF-4414-80E1-199633BF51C0}" destId="{7A2EDEE5-795B-4793-BBEA-867169628FD0}" srcOrd="4" destOrd="0" parTransId="{FEDAF0DF-5FEB-4ED1-8B2C-E4F4494E34E6}" sibTransId="{F1ED7085-A943-411C-925A-ED8B68A650FD}"/>
    <dgm:cxn modelId="{06C034E4-49F5-4A78-8D24-F60A2DF7D894}" srcId="{76781773-73DF-4414-80E1-199633BF51C0}" destId="{D944CC87-B42A-4245-A692-84B325284526}" srcOrd="3" destOrd="0" parTransId="{6BDF5DD4-163A-4986-A42E-B64640CBCB17}" sibTransId="{17259A46-D10E-4836-915A-E42E7615FAFB}"/>
    <dgm:cxn modelId="{CE9776E7-B1A4-453D-829F-EE72B6FB3E1E}" srcId="{76781773-73DF-4414-80E1-199633BF51C0}" destId="{5B9D4D5A-11B7-4BAD-8855-C1896C63A998}" srcOrd="5" destOrd="0" parTransId="{78CCBC15-44FC-499E-91DF-0AFBE96D17FE}" sibTransId="{F9B2655B-FFCA-4A60-8625-0BE881795457}"/>
    <dgm:cxn modelId="{7CE1B940-8693-45AD-8EA6-D5E1057BFF86}" type="presParOf" srcId="{EF8389F4-94B2-4F0E-87E0-306739268E3C}" destId="{99107BFD-2D2E-48CC-BC9B-088E14353D59}" srcOrd="0" destOrd="0" presId="urn:microsoft.com/office/officeart/2005/8/layout/default"/>
    <dgm:cxn modelId="{EC3DF38E-EF65-432C-97BD-47F92FA71146}" type="presParOf" srcId="{EF8389F4-94B2-4F0E-87E0-306739268E3C}" destId="{12A42DC1-F2F0-48F8-AAB2-273026F392A4}" srcOrd="1" destOrd="0" presId="urn:microsoft.com/office/officeart/2005/8/layout/default"/>
    <dgm:cxn modelId="{24086D46-B521-4BBA-9EAD-B87FA5903AEB}" type="presParOf" srcId="{EF8389F4-94B2-4F0E-87E0-306739268E3C}" destId="{D481DBF3-F917-41FC-A668-EBF4686E413B}" srcOrd="2" destOrd="0" presId="urn:microsoft.com/office/officeart/2005/8/layout/default"/>
    <dgm:cxn modelId="{9595991C-8AD1-4A4C-A5EA-F4FE1C175C79}" type="presParOf" srcId="{EF8389F4-94B2-4F0E-87E0-306739268E3C}" destId="{02FDC70F-13A3-4AC1-A2D4-E0E04A307691}" srcOrd="3" destOrd="0" presId="urn:microsoft.com/office/officeart/2005/8/layout/default"/>
    <dgm:cxn modelId="{8ED55FE0-B865-4EED-90FB-F25046AF055C}" type="presParOf" srcId="{EF8389F4-94B2-4F0E-87E0-306739268E3C}" destId="{F7597433-A1EE-4A5D-BE07-0840B530762A}" srcOrd="4" destOrd="0" presId="urn:microsoft.com/office/officeart/2005/8/layout/default"/>
    <dgm:cxn modelId="{DE012AAE-34A0-4A8A-B729-A1DE22F3C4E3}" type="presParOf" srcId="{EF8389F4-94B2-4F0E-87E0-306739268E3C}" destId="{0BE0F34C-DC85-4A2C-A3B9-26E788DD590A}" srcOrd="5" destOrd="0" presId="urn:microsoft.com/office/officeart/2005/8/layout/default"/>
    <dgm:cxn modelId="{E8D9D671-20C2-4700-9E23-1961A3775B7E}" type="presParOf" srcId="{EF8389F4-94B2-4F0E-87E0-306739268E3C}" destId="{AAE70259-F4DB-4E2C-91C8-F24DBA10050C}" srcOrd="6" destOrd="0" presId="urn:microsoft.com/office/officeart/2005/8/layout/default"/>
    <dgm:cxn modelId="{74017956-9C1E-463E-AFE4-9DA500F77C58}" type="presParOf" srcId="{EF8389F4-94B2-4F0E-87E0-306739268E3C}" destId="{7CA12CB6-7051-4CE6-942A-4B9643D708C8}" srcOrd="7" destOrd="0" presId="urn:microsoft.com/office/officeart/2005/8/layout/default"/>
    <dgm:cxn modelId="{7C230BA6-1A14-4FE4-AD63-45213DBBA04D}" type="presParOf" srcId="{EF8389F4-94B2-4F0E-87E0-306739268E3C}" destId="{0F72D35E-1D9A-4127-B7E6-9DC46CE8E8DE}" srcOrd="8" destOrd="0" presId="urn:microsoft.com/office/officeart/2005/8/layout/default"/>
    <dgm:cxn modelId="{99CBAAAB-0AF4-4340-AA5A-706B0E79DBA4}" type="presParOf" srcId="{EF8389F4-94B2-4F0E-87E0-306739268E3C}" destId="{234C7EDC-7899-4320-9AE6-42081A11ABDF}" srcOrd="9" destOrd="0" presId="urn:microsoft.com/office/officeart/2005/8/layout/default"/>
    <dgm:cxn modelId="{E5827731-A0F0-4792-AA22-40F05CFBD3E8}" type="presParOf" srcId="{EF8389F4-94B2-4F0E-87E0-306739268E3C}" destId="{3E7F3224-F156-4C9C-93C5-3CDC8AD5D89A}" srcOrd="10" destOrd="0" presId="urn:microsoft.com/office/officeart/2005/8/layout/default"/>
    <dgm:cxn modelId="{6349FBDD-3C5F-4A0A-BE15-E93678438E82}" type="presParOf" srcId="{EF8389F4-94B2-4F0E-87E0-306739268E3C}" destId="{81CD4C42-E252-4271-B50A-1C2492BC003E}" srcOrd="11" destOrd="0" presId="urn:microsoft.com/office/officeart/2005/8/layout/default"/>
    <dgm:cxn modelId="{4CC6C757-AFF7-4A00-9294-1EE62306B0D3}" type="presParOf" srcId="{EF8389F4-94B2-4F0E-87E0-306739268E3C}" destId="{EABBD30B-973A-4135-AF10-9C5C215EF1E9}" srcOrd="12" destOrd="0" presId="urn:microsoft.com/office/officeart/2005/8/layout/default"/>
    <dgm:cxn modelId="{DC720AE1-6666-4568-9A28-2D932D852EA6}" type="presParOf" srcId="{EF8389F4-94B2-4F0E-87E0-306739268E3C}" destId="{394D3B25-4E52-4346-AD3E-811F1E9086F7}" srcOrd="13" destOrd="0" presId="urn:microsoft.com/office/officeart/2005/8/layout/default"/>
    <dgm:cxn modelId="{868791FD-A323-499E-B02E-AB00927E1600}" type="presParOf" srcId="{EF8389F4-94B2-4F0E-87E0-306739268E3C}" destId="{11E72EBD-45A0-4E2D-9567-060883BE9968}" srcOrd="14" destOrd="0" presId="urn:microsoft.com/office/officeart/2005/8/layout/default"/>
    <dgm:cxn modelId="{AAFA227C-FAD9-4CCA-8769-CFFC105D6075}" type="presParOf" srcId="{EF8389F4-94B2-4F0E-87E0-306739268E3C}" destId="{3442E79C-B64A-4A06-9F13-187B330EAF75}" srcOrd="15" destOrd="0" presId="urn:microsoft.com/office/officeart/2005/8/layout/default"/>
    <dgm:cxn modelId="{8F4BDC64-247B-48B7-BEB3-792A53E90A8C}" type="presParOf" srcId="{EF8389F4-94B2-4F0E-87E0-306739268E3C}" destId="{F97F7705-51BA-484C-84C7-539FE2B65847}" srcOrd="16" destOrd="0" presId="urn:microsoft.com/office/officeart/2005/8/layout/default"/>
    <dgm:cxn modelId="{AA494FE0-259F-48D2-8E01-8DDE80AC0357}" type="presParOf" srcId="{EF8389F4-94B2-4F0E-87E0-306739268E3C}" destId="{B2E71CA0-AB82-444D-8264-FD269D435889}" srcOrd="17" destOrd="0" presId="urn:microsoft.com/office/officeart/2005/8/layout/default"/>
    <dgm:cxn modelId="{3C61AD30-55CD-4439-8E57-BF3DEFB61E58}" type="presParOf" srcId="{EF8389F4-94B2-4F0E-87E0-306739268E3C}" destId="{22941641-EC30-4232-AAA0-406C5D82C18E}" srcOrd="18" destOrd="0" presId="urn:microsoft.com/office/officeart/2005/8/layout/default"/>
    <dgm:cxn modelId="{AE27B73A-BCBC-437B-9D53-01EC7B0B22B6}" type="presParOf" srcId="{EF8389F4-94B2-4F0E-87E0-306739268E3C}" destId="{E1372567-D0A7-4775-BE94-5C071653D71D}" srcOrd="19" destOrd="0" presId="urn:microsoft.com/office/officeart/2005/8/layout/default"/>
    <dgm:cxn modelId="{60D31E11-B81D-4E46-8CA0-61C803AD5E84}" type="presParOf" srcId="{EF8389F4-94B2-4F0E-87E0-306739268E3C}" destId="{B1EB5D80-4737-4C62-9268-21DB3DC9B5B0}"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18A37B-DB5F-4E87-AD15-ACFFAFBA54E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C1484879-C1A9-4ED4-918D-A125AC65F106}">
      <dgm:prSet custT="1"/>
      <dgm:spPr>
        <a:solidFill>
          <a:srgbClr val="3B5182"/>
        </a:solidFill>
      </dgm:spPr>
      <dgm:t>
        <a:bodyPr/>
        <a:lstStyle/>
        <a:p>
          <a:r>
            <a:rPr lang="da-DK" sz="2000" dirty="0"/>
            <a:t>Smerter – i liggende stilling</a:t>
          </a:r>
          <a:endParaRPr lang="en-US" sz="2000" dirty="0"/>
        </a:p>
      </dgm:t>
    </dgm:pt>
    <dgm:pt modelId="{484FEFE6-8968-4A45-A83C-FE8E99A7E72B}" type="parTrans" cxnId="{E113B3BD-32E9-4392-B22B-73C267218945}">
      <dgm:prSet/>
      <dgm:spPr/>
      <dgm:t>
        <a:bodyPr/>
        <a:lstStyle/>
        <a:p>
          <a:endParaRPr lang="en-US"/>
        </a:p>
      </dgm:t>
    </dgm:pt>
    <dgm:pt modelId="{FC02C073-D392-48F0-80A4-B406C6ECA6FF}" type="sibTrans" cxnId="{E113B3BD-32E9-4392-B22B-73C267218945}">
      <dgm:prSet/>
      <dgm:spPr/>
      <dgm:t>
        <a:bodyPr/>
        <a:lstStyle/>
        <a:p>
          <a:endParaRPr lang="en-US"/>
        </a:p>
      </dgm:t>
    </dgm:pt>
    <dgm:pt modelId="{E9A25535-9D8C-498C-B0FA-A338A4201C16}">
      <dgm:prSet custT="1"/>
      <dgm:spPr>
        <a:solidFill>
          <a:srgbClr val="3B5182"/>
        </a:solidFill>
      </dgm:spPr>
      <dgm:t>
        <a:bodyPr/>
        <a:lstStyle/>
        <a:p>
          <a:r>
            <a:rPr lang="da-DK" sz="2000" dirty="0"/>
            <a:t>Kolde</a:t>
          </a:r>
          <a:endParaRPr lang="en-US" sz="2000" dirty="0"/>
        </a:p>
      </dgm:t>
    </dgm:pt>
    <dgm:pt modelId="{15B5631C-F3A3-4314-B035-FF4B589A4C57}" type="parTrans" cxnId="{2FBF9FDA-D55A-473E-B841-C073783C84EA}">
      <dgm:prSet/>
      <dgm:spPr/>
      <dgm:t>
        <a:bodyPr/>
        <a:lstStyle/>
        <a:p>
          <a:endParaRPr lang="en-US"/>
        </a:p>
      </dgm:t>
    </dgm:pt>
    <dgm:pt modelId="{D846B65C-D8E8-4D51-81ED-B354D6886D94}" type="sibTrans" cxnId="{2FBF9FDA-D55A-473E-B841-C073783C84EA}">
      <dgm:prSet/>
      <dgm:spPr/>
      <dgm:t>
        <a:bodyPr/>
        <a:lstStyle/>
        <a:p>
          <a:endParaRPr lang="en-US"/>
        </a:p>
      </dgm:t>
    </dgm:pt>
    <dgm:pt modelId="{C7D13788-7446-4B5D-A1F8-7556EBC813F9}">
      <dgm:prSet custT="1"/>
      <dgm:spPr>
        <a:solidFill>
          <a:srgbClr val="3B5182"/>
        </a:solidFill>
      </dgm:spPr>
      <dgm:t>
        <a:bodyPr/>
        <a:lstStyle/>
        <a:p>
          <a:r>
            <a:rPr lang="da-DK" sz="2000" dirty="0"/>
            <a:t>Manglende behåring</a:t>
          </a:r>
          <a:endParaRPr lang="en-US" sz="2000" dirty="0"/>
        </a:p>
      </dgm:t>
    </dgm:pt>
    <dgm:pt modelId="{331A90EF-16A1-4D83-A6F1-00EE2629BB6D}" type="parTrans" cxnId="{9670073E-2625-4387-846E-487E8B81D8A8}">
      <dgm:prSet/>
      <dgm:spPr/>
      <dgm:t>
        <a:bodyPr/>
        <a:lstStyle/>
        <a:p>
          <a:endParaRPr lang="en-US"/>
        </a:p>
      </dgm:t>
    </dgm:pt>
    <dgm:pt modelId="{0D77913D-0808-426E-8611-149E24A94D75}" type="sibTrans" cxnId="{9670073E-2625-4387-846E-487E8B81D8A8}">
      <dgm:prSet/>
      <dgm:spPr/>
      <dgm:t>
        <a:bodyPr/>
        <a:lstStyle/>
        <a:p>
          <a:endParaRPr lang="en-US"/>
        </a:p>
      </dgm:t>
    </dgm:pt>
    <dgm:pt modelId="{EC9BE2DE-FE92-4239-9E33-46919D601317}" type="pres">
      <dgm:prSet presAssocID="{6E18A37B-DB5F-4E87-AD15-ACFFAFBA54E9}" presName="linear" presStyleCnt="0">
        <dgm:presLayoutVars>
          <dgm:animLvl val="lvl"/>
          <dgm:resizeHandles val="exact"/>
        </dgm:presLayoutVars>
      </dgm:prSet>
      <dgm:spPr/>
    </dgm:pt>
    <dgm:pt modelId="{3931DA7C-7916-4F2D-ADEE-AAE96383AB2D}" type="pres">
      <dgm:prSet presAssocID="{C1484879-C1A9-4ED4-918D-A125AC65F106}" presName="parentText" presStyleLbl="node1" presStyleIdx="0" presStyleCnt="3">
        <dgm:presLayoutVars>
          <dgm:chMax val="0"/>
          <dgm:bulletEnabled val="1"/>
        </dgm:presLayoutVars>
      </dgm:prSet>
      <dgm:spPr/>
    </dgm:pt>
    <dgm:pt modelId="{C2842C24-911A-4566-A966-15FA5E255BDB}" type="pres">
      <dgm:prSet presAssocID="{FC02C073-D392-48F0-80A4-B406C6ECA6FF}" presName="spacer" presStyleCnt="0"/>
      <dgm:spPr/>
    </dgm:pt>
    <dgm:pt modelId="{44CB035D-488C-49F4-9037-3F2F73826912}" type="pres">
      <dgm:prSet presAssocID="{E9A25535-9D8C-498C-B0FA-A338A4201C16}" presName="parentText" presStyleLbl="node1" presStyleIdx="1" presStyleCnt="3" custLinFactNeighborX="-987" custLinFactNeighborY="-15749">
        <dgm:presLayoutVars>
          <dgm:chMax val="0"/>
          <dgm:bulletEnabled val="1"/>
        </dgm:presLayoutVars>
      </dgm:prSet>
      <dgm:spPr/>
    </dgm:pt>
    <dgm:pt modelId="{6F8DDD1F-63DD-459C-8793-CBCD0CC21B57}" type="pres">
      <dgm:prSet presAssocID="{D846B65C-D8E8-4D51-81ED-B354D6886D94}" presName="spacer" presStyleCnt="0"/>
      <dgm:spPr/>
    </dgm:pt>
    <dgm:pt modelId="{4D38A92D-76BD-4500-AD37-B386CF3688FE}" type="pres">
      <dgm:prSet presAssocID="{C7D13788-7446-4B5D-A1F8-7556EBC813F9}" presName="parentText" presStyleLbl="node1" presStyleIdx="2" presStyleCnt="3">
        <dgm:presLayoutVars>
          <dgm:chMax val="0"/>
          <dgm:bulletEnabled val="1"/>
        </dgm:presLayoutVars>
      </dgm:prSet>
      <dgm:spPr/>
    </dgm:pt>
  </dgm:ptLst>
  <dgm:cxnLst>
    <dgm:cxn modelId="{9670073E-2625-4387-846E-487E8B81D8A8}" srcId="{6E18A37B-DB5F-4E87-AD15-ACFFAFBA54E9}" destId="{C7D13788-7446-4B5D-A1F8-7556EBC813F9}" srcOrd="2" destOrd="0" parTransId="{331A90EF-16A1-4D83-A6F1-00EE2629BB6D}" sibTransId="{0D77913D-0808-426E-8611-149E24A94D75}"/>
    <dgm:cxn modelId="{62D4AF40-F9B1-4560-997F-B68368DFE65C}" type="presOf" srcId="{C1484879-C1A9-4ED4-918D-A125AC65F106}" destId="{3931DA7C-7916-4F2D-ADEE-AAE96383AB2D}" srcOrd="0" destOrd="0" presId="urn:microsoft.com/office/officeart/2005/8/layout/vList2"/>
    <dgm:cxn modelId="{4B33275A-831E-4A63-B7D9-2B603E20CBB9}" type="presOf" srcId="{E9A25535-9D8C-498C-B0FA-A338A4201C16}" destId="{44CB035D-488C-49F4-9037-3F2F73826912}" srcOrd="0" destOrd="0" presId="urn:microsoft.com/office/officeart/2005/8/layout/vList2"/>
    <dgm:cxn modelId="{E113B3BD-32E9-4392-B22B-73C267218945}" srcId="{6E18A37B-DB5F-4E87-AD15-ACFFAFBA54E9}" destId="{C1484879-C1A9-4ED4-918D-A125AC65F106}" srcOrd="0" destOrd="0" parTransId="{484FEFE6-8968-4A45-A83C-FE8E99A7E72B}" sibTransId="{FC02C073-D392-48F0-80A4-B406C6ECA6FF}"/>
    <dgm:cxn modelId="{112171C3-C353-4623-828E-A51683ECE88A}" type="presOf" srcId="{C7D13788-7446-4B5D-A1F8-7556EBC813F9}" destId="{4D38A92D-76BD-4500-AD37-B386CF3688FE}" srcOrd="0" destOrd="0" presId="urn:microsoft.com/office/officeart/2005/8/layout/vList2"/>
    <dgm:cxn modelId="{2FBF9FDA-D55A-473E-B841-C073783C84EA}" srcId="{6E18A37B-DB5F-4E87-AD15-ACFFAFBA54E9}" destId="{E9A25535-9D8C-498C-B0FA-A338A4201C16}" srcOrd="1" destOrd="0" parTransId="{15B5631C-F3A3-4314-B035-FF4B589A4C57}" sibTransId="{D846B65C-D8E8-4D51-81ED-B354D6886D94}"/>
    <dgm:cxn modelId="{B8064EEB-49C9-447E-85F4-847DBEB916DF}" type="presOf" srcId="{6E18A37B-DB5F-4E87-AD15-ACFFAFBA54E9}" destId="{EC9BE2DE-FE92-4239-9E33-46919D601317}" srcOrd="0" destOrd="0" presId="urn:microsoft.com/office/officeart/2005/8/layout/vList2"/>
    <dgm:cxn modelId="{57FD1D95-8F9D-407A-9F4C-F16A80790498}" type="presParOf" srcId="{EC9BE2DE-FE92-4239-9E33-46919D601317}" destId="{3931DA7C-7916-4F2D-ADEE-AAE96383AB2D}" srcOrd="0" destOrd="0" presId="urn:microsoft.com/office/officeart/2005/8/layout/vList2"/>
    <dgm:cxn modelId="{3CAFCF31-1EC6-4214-A1E7-7A629A4DCF65}" type="presParOf" srcId="{EC9BE2DE-FE92-4239-9E33-46919D601317}" destId="{C2842C24-911A-4566-A966-15FA5E255BDB}" srcOrd="1" destOrd="0" presId="urn:microsoft.com/office/officeart/2005/8/layout/vList2"/>
    <dgm:cxn modelId="{60355660-05E2-438D-8CB6-84B6773B3600}" type="presParOf" srcId="{EC9BE2DE-FE92-4239-9E33-46919D601317}" destId="{44CB035D-488C-49F4-9037-3F2F73826912}" srcOrd="2" destOrd="0" presId="urn:microsoft.com/office/officeart/2005/8/layout/vList2"/>
    <dgm:cxn modelId="{04CFFD35-6252-4414-B501-B101F548F6BE}" type="presParOf" srcId="{EC9BE2DE-FE92-4239-9E33-46919D601317}" destId="{6F8DDD1F-63DD-459C-8793-CBCD0CC21B57}" srcOrd="3" destOrd="0" presId="urn:microsoft.com/office/officeart/2005/8/layout/vList2"/>
    <dgm:cxn modelId="{062C3069-654F-491A-9D86-13C399320AFA}" type="presParOf" srcId="{EC9BE2DE-FE92-4239-9E33-46919D601317}" destId="{4D38A92D-76BD-4500-AD37-B386CF3688F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C14F43-AABE-4CC0-884E-4A068FBEAA0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5EF33FE8-8AB2-482D-B97D-E9DAE7225461}">
      <dgm:prSet/>
      <dgm:spPr>
        <a:solidFill>
          <a:srgbClr val="3B5182"/>
        </a:solidFill>
      </dgm:spPr>
      <dgm:t>
        <a:bodyPr/>
        <a:lstStyle/>
        <a:p>
          <a:r>
            <a:rPr lang="da-DK" dirty="0"/>
            <a:t>Læg en plan for kompressionsbehandling i samarbejde med borgeren/patienten: </a:t>
          </a:r>
          <a:endParaRPr lang="en-US" dirty="0"/>
        </a:p>
      </dgm:t>
    </dgm:pt>
    <dgm:pt modelId="{0AEA0084-C39E-4D93-B2C8-8D3255D5581D}" type="parTrans" cxnId="{AEFE61E9-0DB9-4EA5-B1C5-42B0093C1C4C}">
      <dgm:prSet/>
      <dgm:spPr/>
      <dgm:t>
        <a:bodyPr/>
        <a:lstStyle/>
        <a:p>
          <a:endParaRPr lang="en-US"/>
        </a:p>
      </dgm:t>
    </dgm:pt>
    <dgm:pt modelId="{2FCE8D75-A839-4C37-9BFF-7DBCA55F3F75}" type="sibTrans" cxnId="{AEFE61E9-0DB9-4EA5-B1C5-42B0093C1C4C}">
      <dgm:prSet/>
      <dgm:spPr/>
      <dgm:t>
        <a:bodyPr/>
        <a:lstStyle/>
        <a:p>
          <a:endParaRPr lang="en-US"/>
        </a:p>
      </dgm:t>
    </dgm:pt>
    <dgm:pt modelId="{4BF30BE9-C870-4835-91A6-264FCF10B574}">
      <dgm:prSet/>
      <dgm:spPr>
        <a:solidFill>
          <a:srgbClr val="3B5182"/>
        </a:solidFill>
      </dgm:spPr>
      <dgm:t>
        <a:bodyPr/>
        <a:lstStyle/>
        <a:p>
          <a:r>
            <a:rPr lang="da-DK" dirty="0"/>
            <a:t>Borgeren/patientens hverdag og ressourcer</a:t>
          </a:r>
          <a:endParaRPr lang="en-US" dirty="0"/>
        </a:p>
      </dgm:t>
    </dgm:pt>
    <dgm:pt modelId="{98285D86-55D5-4C45-AE7C-E4B7D057EFF6}" type="parTrans" cxnId="{6AA20CD1-3540-4529-BB1B-DDFB89E6B2BC}">
      <dgm:prSet/>
      <dgm:spPr/>
      <dgm:t>
        <a:bodyPr/>
        <a:lstStyle/>
        <a:p>
          <a:endParaRPr lang="en-US"/>
        </a:p>
      </dgm:t>
    </dgm:pt>
    <dgm:pt modelId="{B291408A-4395-4994-B439-1F281BC1C9D2}" type="sibTrans" cxnId="{6AA20CD1-3540-4529-BB1B-DDFB89E6B2BC}">
      <dgm:prSet/>
      <dgm:spPr/>
      <dgm:t>
        <a:bodyPr/>
        <a:lstStyle/>
        <a:p>
          <a:endParaRPr lang="en-US"/>
        </a:p>
      </dgm:t>
    </dgm:pt>
    <dgm:pt modelId="{42B4DC33-6090-438D-BD29-D9FCE70EE3FE}">
      <dgm:prSet/>
      <dgm:spPr>
        <a:solidFill>
          <a:srgbClr val="3B5182"/>
        </a:solidFill>
      </dgm:spPr>
      <dgm:t>
        <a:bodyPr/>
        <a:lstStyle/>
        <a:p>
          <a:r>
            <a:rPr lang="da-DK"/>
            <a:t>Skiftinterval i forhold til sårbehandling  </a:t>
          </a:r>
          <a:endParaRPr lang="en-US"/>
        </a:p>
      </dgm:t>
    </dgm:pt>
    <dgm:pt modelId="{E0DD235D-32BC-4739-99C7-22BA6150EB7E}" type="parTrans" cxnId="{FE5F3EEA-9D88-410C-A414-EB85E09BBF4C}">
      <dgm:prSet/>
      <dgm:spPr/>
      <dgm:t>
        <a:bodyPr/>
        <a:lstStyle/>
        <a:p>
          <a:endParaRPr lang="en-US"/>
        </a:p>
      </dgm:t>
    </dgm:pt>
    <dgm:pt modelId="{105B029C-9BDE-4A5D-9B18-4017F8196138}" type="sibTrans" cxnId="{FE5F3EEA-9D88-410C-A414-EB85E09BBF4C}">
      <dgm:prSet/>
      <dgm:spPr/>
      <dgm:t>
        <a:bodyPr/>
        <a:lstStyle/>
        <a:p>
          <a:endParaRPr lang="en-US"/>
        </a:p>
      </dgm:t>
    </dgm:pt>
    <dgm:pt modelId="{18C11357-DEF6-476F-8F01-3EB84A6001B9}">
      <dgm:prSet/>
      <dgm:spPr>
        <a:solidFill>
          <a:srgbClr val="3B5182"/>
        </a:solidFill>
      </dgm:spPr>
      <dgm:t>
        <a:bodyPr/>
        <a:lstStyle/>
        <a:p>
          <a:r>
            <a:rPr lang="da-DK" dirty="0"/>
            <a:t>Om borgeren/patienten skal behandles i hjemmet eller i en sygeplejeklinik </a:t>
          </a:r>
          <a:endParaRPr lang="en-US" dirty="0"/>
        </a:p>
      </dgm:t>
    </dgm:pt>
    <dgm:pt modelId="{5FD68DFA-0731-473E-B8F0-910898F995C5}" type="parTrans" cxnId="{959052EA-5E20-44E6-9E42-8CBA8ABA7F8B}">
      <dgm:prSet/>
      <dgm:spPr/>
      <dgm:t>
        <a:bodyPr/>
        <a:lstStyle/>
        <a:p>
          <a:endParaRPr lang="en-US"/>
        </a:p>
      </dgm:t>
    </dgm:pt>
    <dgm:pt modelId="{835A0ADF-6415-4E6F-95E0-64DABE7A990F}" type="sibTrans" cxnId="{959052EA-5E20-44E6-9E42-8CBA8ABA7F8B}">
      <dgm:prSet/>
      <dgm:spPr/>
      <dgm:t>
        <a:bodyPr/>
        <a:lstStyle/>
        <a:p>
          <a:endParaRPr lang="en-US"/>
        </a:p>
      </dgm:t>
    </dgm:pt>
    <dgm:pt modelId="{861CF1BC-5667-461C-AA7D-4552C6668487}">
      <dgm:prSet/>
      <dgm:spPr>
        <a:solidFill>
          <a:srgbClr val="3B5182"/>
        </a:solidFill>
      </dgm:spPr>
      <dgm:t>
        <a:bodyPr/>
        <a:lstStyle/>
        <a:p>
          <a:r>
            <a:rPr lang="da-DK"/>
            <a:t>APV i hjemmet</a:t>
          </a:r>
          <a:endParaRPr lang="en-US"/>
        </a:p>
      </dgm:t>
    </dgm:pt>
    <dgm:pt modelId="{EB0C4F68-1C7A-42AC-916E-09B228E68FEA}" type="parTrans" cxnId="{3E45C7E9-A7D8-49EE-9A16-E5E111324A03}">
      <dgm:prSet/>
      <dgm:spPr/>
      <dgm:t>
        <a:bodyPr/>
        <a:lstStyle/>
        <a:p>
          <a:endParaRPr lang="en-US"/>
        </a:p>
      </dgm:t>
    </dgm:pt>
    <dgm:pt modelId="{A110EBB9-F755-4831-AD85-EEEF8D075B9A}" type="sibTrans" cxnId="{3E45C7E9-A7D8-49EE-9A16-E5E111324A03}">
      <dgm:prSet/>
      <dgm:spPr/>
      <dgm:t>
        <a:bodyPr/>
        <a:lstStyle/>
        <a:p>
          <a:endParaRPr lang="en-US"/>
        </a:p>
      </dgm:t>
    </dgm:pt>
    <dgm:pt modelId="{90ED67A3-B2D6-4EE7-8B1E-119BA6BA71F7}" type="pres">
      <dgm:prSet presAssocID="{4DC14F43-AABE-4CC0-884E-4A068FBEAA0A}" presName="linear" presStyleCnt="0">
        <dgm:presLayoutVars>
          <dgm:animLvl val="lvl"/>
          <dgm:resizeHandles val="exact"/>
        </dgm:presLayoutVars>
      </dgm:prSet>
      <dgm:spPr/>
    </dgm:pt>
    <dgm:pt modelId="{D5D2218A-E8CB-49BE-90CF-731A9CB91347}" type="pres">
      <dgm:prSet presAssocID="{5EF33FE8-8AB2-482D-B97D-E9DAE7225461}" presName="parentText" presStyleLbl="node1" presStyleIdx="0" presStyleCnt="5">
        <dgm:presLayoutVars>
          <dgm:chMax val="0"/>
          <dgm:bulletEnabled val="1"/>
        </dgm:presLayoutVars>
      </dgm:prSet>
      <dgm:spPr/>
    </dgm:pt>
    <dgm:pt modelId="{B39F5B78-2F90-49AC-BE6C-B5E2F575A710}" type="pres">
      <dgm:prSet presAssocID="{2FCE8D75-A839-4C37-9BFF-7DBCA55F3F75}" presName="spacer" presStyleCnt="0"/>
      <dgm:spPr/>
    </dgm:pt>
    <dgm:pt modelId="{7A244C01-DC14-486E-9F86-C7704D62BCCA}" type="pres">
      <dgm:prSet presAssocID="{4BF30BE9-C870-4835-91A6-264FCF10B574}" presName="parentText" presStyleLbl="node1" presStyleIdx="1" presStyleCnt="5">
        <dgm:presLayoutVars>
          <dgm:chMax val="0"/>
          <dgm:bulletEnabled val="1"/>
        </dgm:presLayoutVars>
      </dgm:prSet>
      <dgm:spPr/>
    </dgm:pt>
    <dgm:pt modelId="{E67F1E92-4B0E-43C5-B739-BE8B74841D8A}" type="pres">
      <dgm:prSet presAssocID="{B291408A-4395-4994-B439-1F281BC1C9D2}" presName="spacer" presStyleCnt="0"/>
      <dgm:spPr/>
    </dgm:pt>
    <dgm:pt modelId="{225F6C14-6F87-4A3F-A3BE-E59AF874FCED}" type="pres">
      <dgm:prSet presAssocID="{42B4DC33-6090-438D-BD29-D9FCE70EE3FE}" presName="parentText" presStyleLbl="node1" presStyleIdx="2" presStyleCnt="5">
        <dgm:presLayoutVars>
          <dgm:chMax val="0"/>
          <dgm:bulletEnabled val="1"/>
        </dgm:presLayoutVars>
      </dgm:prSet>
      <dgm:spPr/>
    </dgm:pt>
    <dgm:pt modelId="{15D1BFDC-8616-4D9B-B7DF-F359B04267E9}" type="pres">
      <dgm:prSet presAssocID="{105B029C-9BDE-4A5D-9B18-4017F8196138}" presName="spacer" presStyleCnt="0"/>
      <dgm:spPr/>
    </dgm:pt>
    <dgm:pt modelId="{0E8122F3-5772-4DD4-9DC0-FA6BA11732C7}" type="pres">
      <dgm:prSet presAssocID="{18C11357-DEF6-476F-8F01-3EB84A6001B9}" presName="parentText" presStyleLbl="node1" presStyleIdx="3" presStyleCnt="5">
        <dgm:presLayoutVars>
          <dgm:chMax val="0"/>
          <dgm:bulletEnabled val="1"/>
        </dgm:presLayoutVars>
      </dgm:prSet>
      <dgm:spPr/>
    </dgm:pt>
    <dgm:pt modelId="{18737DA3-C748-47FB-AE88-57931B0D6C57}" type="pres">
      <dgm:prSet presAssocID="{835A0ADF-6415-4E6F-95E0-64DABE7A990F}" presName="spacer" presStyleCnt="0"/>
      <dgm:spPr/>
    </dgm:pt>
    <dgm:pt modelId="{9C0D5AC2-BD88-4A23-8D1A-0E190E68BEA1}" type="pres">
      <dgm:prSet presAssocID="{861CF1BC-5667-461C-AA7D-4552C6668487}" presName="parentText" presStyleLbl="node1" presStyleIdx="4" presStyleCnt="5">
        <dgm:presLayoutVars>
          <dgm:chMax val="0"/>
          <dgm:bulletEnabled val="1"/>
        </dgm:presLayoutVars>
      </dgm:prSet>
      <dgm:spPr/>
    </dgm:pt>
  </dgm:ptLst>
  <dgm:cxnLst>
    <dgm:cxn modelId="{D73D372A-6BE8-4971-AE56-C72D0CDEC5AA}" type="presOf" srcId="{861CF1BC-5667-461C-AA7D-4552C6668487}" destId="{9C0D5AC2-BD88-4A23-8D1A-0E190E68BEA1}" srcOrd="0" destOrd="0" presId="urn:microsoft.com/office/officeart/2005/8/layout/vList2"/>
    <dgm:cxn modelId="{652C5430-9019-4672-BD0A-5424B45A3CE7}" type="presOf" srcId="{42B4DC33-6090-438D-BD29-D9FCE70EE3FE}" destId="{225F6C14-6F87-4A3F-A3BE-E59AF874FCED}" srcOrd="0" destOrd="0" presId="urn:microsoft.com/office/officeart/2005/8/layout/vList2"/>
    <dgm:cxn modelId="{0A4F205C-1F7C-41CF-96AB-6AEDB53E7E7A}" type="presOf" srcId="{18C11357-DEF6-476F-8F01-3EB84A6001B9}" destId="{0E8122F3-5772-4DD4-9DC0-FA6BA11732C7}" srcOrd="0" destOrd="0" presId="urn:microsoft.com/office/officeart/2005/8/layout/vList2"/>
    <dgm:cxn modelId="{4A01956C-2493-473F-8E91-8850CD0B31A2}" type="presOf" srcId="{4DC14F43-AABE-4CC0-884E-4A068FBEAA0A}" destId="{90ED67A3-B2D6-4EE7-8B1E-119BA6BA71F7}" srcOrd="0" destOrd="0" presId="urn:microsoft.com/office/officeart/2005/8/layout/vList2"/>
    <dgm:cxn modelId="{9DFE436E-0960-4D68-A5E1-8E392BAF9E37}" type="presOf" srcId="{5EF33FE8-8AB2-482D-B97D-E9DAE7225461}" destId="{D5D2218A-E8CB-49BE-90CF-731A9CB91347}" srcOrd="0" destOrd="0" presId="urn:microsoft.com/office/officeart/2005/8/layout/vList2"/>
    <dgm:cxn modelId="{8C4968CD-43D8-4EC7-898E-F9883504278A}" type="presOf" srcId="{4BF30BE9-C870-4835-91A6-264FCF10B574}" destId="{7A244C01-DC14-486E-9F86-C7704D62BCCA}" srcOrd="0" destOrd="0" presId="urn:microsoft.com/office/officeart/2005/8/layout/vList2"/>
    <dgm:cxn modelId="{6AA20CD1-3540-4529-BB1B-DDFB89E6B2BC}" srcId="{4DC14F43-AABE-4CC0-884E-4A068FBEAA0A}" destId="{4BF30BE9-C870-4835-91A6-264FCF10B574}" srcOrd="1" destOrd="0" parTransId="{98285D86-55D5-4C45-AE7C-E4B7D057EFF6}" sibTransId="{B291408A-4395-4994-B439-1F281BC1C9D2}"/>
    <dgm:cxn modelId="{AEFE61E9-0DB9-4EA5-B1C5-42B0093C1C4C}" srcId="{4DC14F43-AABE-4CC0-884E-4A068FBEAA0A}" destId="{5EF33FE8-8AB2-482D-B97D-E9DAE7225461}" srcOrd="0" destOrd="0" parTransId="{0AEA0084-C39E-4D93-B2C8-8D3255D5581D}" sibTransId="{2FCE8D75-A839-4C37-9BFF-7DBCA55F3F75}"/>
    <dgm:cxn modelId="{3E45C7E9-A7D8-49EE-9A16-E5E111324A03}" srcId="{4DC14F43-AABE-4CC0-884E-4A068FBEAA0A}" destId="{861CF1BC-5667-461C-AA7D-4552C6668487}" srcOrd="4" destOrd="0" parTransId="{EB0C4F68-1C7A-42AC-916E-09B228E68FEA}" sibTransId="{A110EBB9-F755-4831-AD85-EEEF8D075B9A}"/>
    <dgm:cxn modelId="{FE5F3EEA-9D88-410C-A414-EB85E09BBF4C}" srcId="{4DC14F43-AABE-4CC0-884E-4A068FBEAA0A}" destId="{42B4DC33-6090-438D-BD29-D9FCE70EE3FE}" srcOrd="2" destOrd="0" parTransId="{E0DD235D-32BC-4739-99C7-22BA6150EB7E}" sibTransId="{105B029C-9BDE-4A5D-9B18-4017F8196138}"/>
    <dgm:cxn modelId="{959052EA-5E20-44E6-9E42-8CBA8ABA7F8B}" srcId="{4DC14F43-AABE-4CC0-884E-4A068FBEAA0A}" destId="{18C11357-DEF6-476F-8F01-3EB84A6001B9}" srcOrd="3" destOrd="0" parTransId="{5FD68DFA-0731-473E-B8F0-910898F995C5}" sibTransId="{835A0ADF-6415-4E6F-95E0-64DABE7A990F}"/>
    <dgm:cxn modelId="{EF389782-22B8-4C84-9030-B7B01B6DFB5C}" type="presParOf" srcId="{90ED67A3-B2D6-4EE7-8B1E-119BA6BA71F7}" destId="{D5D2218A-E8CB-49BE-90CF-731A9CB91347}" srcOrd="0" destOrd="0" presId="urn:microsoft.com/office/officeart/2005/8/layout/vList2"/>
    <dgm:cxn modelId="{B1997B4D-845C-431A-8F7C-1703DA278D70}" type="presParOf" srcId="{90ED67A3-B2D6-4EE7-8B1E-119BA6BA71F7}" destId="{B39F5B78-2F90-49AC-BE6C-B5E2F575A710}" srcOrd="1" destOrd="0" presId="urn:microsoft.com/office/officeart/2005/8/layout/vList2"/>
    <dgm:cxn modelId="{E3402FCD-2EAD-4B6D-A491-69DA5F32D293}" type="presParOf" srcId="{90ED67A3-B2D6-4EE7-8B1E-119BA6BA71F7}" destId="{7A244C01-DC14-486E-9F86-C7704D62BCCA}" srcOrd="2" destOrd="0" presId="urn:microsoft.com/office/officeart/2005/8/layout/vList2"/>
    <dgm:cxn modelId="{B29CDB59-D24E-4EFF-8E25-456BEAF16B19}" type="presParOf" srcId="{90ED67A3-B2D6-4EE7-8B1E-119BA6BA71F7}" destId="{E67F1E92-4B0E-43C5-B739-BE8B74841D8A}" srcOrd="3" destOrd="0" presId="urn:microsoft.com/office/officeart/2005/8/layout/vList2"/>
    <dgm:cxn modelId="{2710025D-5CA7-4557-8CA9-C2D5A4E19D79}" type="presParOf" srcId="{90ED67A3-B2D6-4EE7-8B1E-119BA6BA71F7}" destId="{225F6C14-6F87-4A3F-A3BE-E59AF874FCED}" srcOrd="4" destOrd="0" presId="urn:microsoft.com/office/officeart/2005/8/layout/vList2"/>
    <dgm:cxn modelId="{5A55A565-63AE-4CF1-AF79-8713F85583FF}" type="presParOf" srcId="{90ED67A3-B2D6-4EE7-8B1E-119BA6BA71F7}" destId="{15D1BFDC-8616-4D9B-B7DF-F359B04267E9}" srcOrd="5" destOrd="0" presId="urn:microsoft.com/office/officeart/2005/8/layout/vList2"/>
    <dgm:cxn modelId="{06C02AAD-4DC9-4C71-AB00-B7BE53BDC7E9}" type="presParOf" srcId="{90ED67A3-B2D6-4EE7-8B1E-119BA6BA71F7}" destId="{0E8122F3-5772-4DD4-9DC0-FA6BA11732C7}" srcOrd="6" destOrd="0" presId="urn:microsoft.com/office/officeart/2005/8/layout/vList2"/>
    <dgm:cxn modelId="{4ECAF8EF-F0A1-4DDB-B7FE-2D0E60070C3A}" type="presParOf" srcId="{90ED67A3-B2D6-4EE7-8B1E-119BA6BA71F7}" destId="{18737DA3-C748-47FB-AE88-57931B0D6C57}" srcOrd="7" destOrd="0" presId="urn:microsoft.com/office/officeart/2005/8/layout/vList2"/>
    <dgm:cxn modelId="{B51F1BB8-495E-41D1-AAD6-4203A7B708AB}" type="presParOf" srcId="{90ED67A3-B2D6-4EE7-8B1E-119BA6BA71F7}" destId="{9C0D5AC2-BD88-4A23-8D1A-0E190E68BEA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F7CF14-D6F2-4F99-952C-20860CD33183}"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7D0377A0-115D-4AFF-AF9A-618C57385A28}">
      <dgm:prSet custT="1"/>
      <dgm:spPr>
        <a:solidFill>
          <a:srgbClr val="3B5182"/>
        </a:solidFill>
      </dgm:spPr>
      <dgm:t>
        <a:bodyPr/>
        <a:lstStyle/>
        <a:p>
          <a:pPr marL="0" lvl="0" indent="0" algn="ctr" defTabSz="800100">
            <a:lnSpc>
              <a:spcPct val="90000"/>
            </a:lnSpc>
            <a:spcBef>
              <a:spcPct val="0"/>
            </a:spcBef>
            <a:spcAft>
              <a:spcPct val="35000"/>
            </a:spcAft>
            <a:buNone/>
          </a:pPr>
          <a:r>
            <a:rPr lang="da-DK"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rPr>
            <a:t>Reducerer ødemer</a:t>
          </a:r>
          <a:endParaRPr lang="en-US"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endParaRPr>
        </a:p>
      </dgm:t>
    </dgm:pt>
    <dgm:pt modelId="{55B2CCCF-2D2D-42CC-8114-F6E862A92C11}" type="parTrans" cxnId="{BA9A8968-CC58-439B-8B3A-CC14E818C170}">
      <dgm:prSet/>
      <dgm:spPr/>
      <dgm:t>
        <a:bodyPr/>
        <a:lstStyle/>
        <a:p>
          <a:endParaRPr lang="en-US"/>
        </a:p>
      </dgm:t>
    </dgm:pt>
    <dgm:pt modelId="{34946F0B-5A29-4553-A630-C50ADDFCED94}" type="sibTrans" cxnId="{BA9A8968-CC58-439B-8B3A-CC14E818C170}">
      <dgm:prSet/>
      <dgm:spPr/>
      <dgm:t>
        <a:bodyPr/>
        <a:lstStyle/>
        <a:p>
          <a:endParaRPr lang="en-US"/>
        </a:p>
      </dgm:t>
    </dgm:pt>
    <dgm:pt modelId="{6447CE75-6BE3-4A53-9E84-1580A040B994}">
      <dgm:prSet custT="1"/>
      <dgm:spPr>
        <a:solidFill>
          <a:srgbClr val="3B5182"/>
        </a:solidFill>
      </dgm:spPr>
      <dgm:t>
        <a:bodyPr/>
        <a:lstStyle/>
        <a:p>
          <a:pPr marL="0" lvl="0" indent="0" algn="ctr" defTabSz="800100">
            <a:lnSpc>
              <a:spcPct val="90000"/>
            </a:lnSpc>
            <a:spcBef>
              <a:spcPct val="0"/>
            </a:spcBef>
            <a:spcAft>
              <a:spcPct val="35000"/>
            </a:spcAft>
            <a:buNone/>
          </a:pPr>
          <a:r>
            <a:rPr lang="da-DK"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rPr>
            <a:t>Fremmer venepumpens funktion og fremmer sårheling</a:t>
          </a:r>
          <a:endParaRPr lang="en-US"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endParaRPr>
        </a:p>
      </dgm:t>
    </dgm:pt>
    <dgm:pt modelId="{F059BC26-A9AC-4E41-925E-0FF76D068A82}" type="parTrans" cxnId="{7233CEF4-F5B2-4623-975F-8286FFDAC892}">
      <dgm:prSet/>
      <dgm:spPr/>
      <dgm:t>
        <a:bodyPr/>
        <a:lstStyle/>
        <a:p>
          <a:endParaRPr lang="en-US"/>
        </a:p>
      </dgm:t>
    </dgm:pt>
    <dgm:pt modelId="{FCB34000-62C3-4555-9828-3AFDC37AAEFE}" type="sibTrans" cxnId="{7233CEF4-F5B2-4623-975F-8286FFDAC892}">
      <dgm:prSet/>
      <dgm:spPr/>
      <dgm:t>
        <a:bodyPr/>
        <a:lstStyle/>
        <a:p>
          <a:endParaRPr lang="en-US"/>
        </a:p>
      </dgm:t>
    </dgm:pt>
    <dgm:pt modelId="{AEB5B0C4-098E-425C-8690-0FF274DAA41C}">
      <dgm:prSet custT="1"/>
      <dgm:spPr>
        <a:solidFill>
          <a:srgbClr val="3B5182"/>
        </a:solidFill>
      </dgm:spPr>
      <dgm:t>
        <a:bodyPr/>
        <a:lstStyle/>
        <a:p>
          <a:pPr marL="0" lvl="0" indent="0" algn="ctr" defTabSz="800100">
            <a:lnSpc>
              <a:spcPct val="90000"/>
            </a:lnSpc>
            <a:spcBef>
              <a:spcPct val="0"/>
            </a:spcBef>
            <a:spcAft>
              <a:spcPct val="35000"/>
            </a:spcAft>
            <a:buNone/>
          </a:pPr>
          <a:r>
            <a:rPr lang="da-DK"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rPr>
            <a:t>Der skal altid mærkes (palperes) fodpuls inden opstart af kompressionsbehandling</a:t>
          </a:r>
          <a:endParaRPr lang="en-US"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endParaRPr>
        </a:p>
      </dgm:t>
    </dgm:pt>
    <dgm:pt modelId="{359EF6E2-2288-43A4-A64E-DF5A082A0B07}" type="parTrans" cxnId="{ED569CEE-B5CD-4466-86A6-31D99A75CD5C}">
      <dgm:prSet/>
      <dgm:spPr/>
      <dgm:t>
        <a:bodyPr/>
        <a:lstStyle/>
        <a:p>
          <a:endParaRPr lang="en-US"/>
        </a:p>
      </dgm:t>
    </dgm:pt>
    <dgm:pt modelId="{EAE61A0D-3E15-442E-9AA8-B0BF12D1AA03}" type="sibTrans" cxnId="{ED569CEE-B5CD-4466-86A6-31D99A75CD5C}">
      <dgm:prSet/>
      <dgm:spPr/>
      <dgm:t>
        <a:bodyPr/>
        <a:lstStyle/>
        <a:p>
          <a:endParaRPr lang="en-US"/>
        </a:p>
      </dgm:t>
    </dgm:pt>
    <dgm:pt modelId="{2BB6AB04-3CA6-42D2-941C-63FF4F7147F1}">
      <dgm:prSet custT="1"/>
      <dgm:spPr>
        <a:solidFill>
          <a:srgbClr val="3B5182"/>
        </a:solidFill>
      </dgm:spPr>
      <dgm:t>
        <a:bodyPr/>
        <a:lstStyle/>
        <a:p>
          <a:pPr marL="0" lvl="0" indent="0" algn="ctr" defTabSz="800100">
            <a:lnSpc>
              <a:spcPct val="90000"/>
            </a:lnSpc>
            <a:spcBef>
              <a:spcPct val="0"/>
            </a:spcBef>
            <a:spcAft>
              <a:spcPct val="35000"/>
            </a:spcAft>
            <a:buNone/>
          </a:pPr>
          <a:r>
            <a:rPr lang="da-DK"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rPr>
            <a:t>Skal lægeordineres</a:t>
          </a:r>
        </a:p>
        <a:p>
          <a:pPr marL="0" lvl="0" indent="0" algn="ctr" defTabSz="800100">
            <a:lnSpc>
              <a:spcPct val="90000"/>
            </a:lnSpc>
            <a:spcBef>
              <a:spcPct val="0"/>
            </a:spcBef>
            <a:spcAft>
              <a:spcPct val="35000"/>
            </a:spcAft>
            <a:buNone/>
          </a:pPr>
          <a:r>
            <a:rPr lang="da-DK"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rPr>
            <a:t>Ved manglende fodpuls – tag kontakt til</a:t>
          </a:r>
        </a:p>
        <a:p>
          <a:pPr marL="0" lvl="0" indent="0" algn="ctr" defTabSz="800100">
            <a:lnSpc>
              <a:spcPct val="90000"/>
            </a:lnSpc>
            <a:spcBef>
              <a:spcPct val="0"/>
            </a:spcBef>
            <a:spcAft>
              <a:spcPct val="35000"/>
            </a:spcAft>
            <a:buNone/>
          </a:pPr>
          <a:r>
            <a:rPr lang="da-DK"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rPr>
            <a:t>lægen</a:t>
          </a:r>
          <a:endParaRPr lang="en-US"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endParaRPr>
        </a:p>
      </dgm:t>
    </dgm:pt>
    <dgm:pt modelId="{93651C38-DEEF-4D86-B199-502021C1936D}" type="parTrans" cxnId="{0E32DA21-B687-4B81-83F4-E1E280CF09C8}">
      <dgm:prSet/>
      <dgm:spPr/>
      <dgm:t>
        <a:bodyPr/>
        <a:lstStyle/>
        <a:p>
          <a:endParaRPr lang="en-US"/>
        </a:p>
      </dgm:t>
    </dgm:pt>
    <dgm:pt modelId="{3B335BF3-540B-41DA-B410-F94C3D760C09}" type="sibTrans" cxnId="{0E32DA21-B687-4B81-83F4-E1E280CF09C8}">
      <dgm:prSet/>
      <dgm:spPr/>
      <dgm:t>
        <a:bodyPr/>
        <a:lstStyle/>
        <a:p>
          <a:endParaRPr lang="en-US"/>
        </a:p>
      </dgm:t>
    </dgm:pt>
    <dgm:pt modelId="{8D262998-42AF-4B18-A3FB-BECAC72DE58E}">
      <dgm:prSet custT="1"/>
      <dgm:spPr>
        <a:solidFill>
          <a:srgbClr val="3B5182"/>
        </a:solidFill>
      </dgm:spPr>
      <dgm:t>
        <a:bodyPr/>
        <a:lstStyle/>
        <a:p>
          <a:pPr marL="0" lvl="0" indent="0" algn="ctr" defTabSz="800100">
            <a:lnSpc>
              <a:spcPct val="90000"/>
            </a:lnSpc>
            <a:spcBef>
              <a:spcPct val="0"/>
            </a:spcBef>
            <a:spcAft>
              <a:spcPct val="35000"/>
            </a:spcAft>
            <a:buNone/>
          </a:pPr>
          <a:r>
            <a:rPr lang="da-DK"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rPr>
            <a:t>Anvendes til behandling af alle typer sår</a:t>
          </a:r>
        </a:p>
      </dgm:t>
    </dgm:pt>
    <dgm:pt modelId="{F2BC75AB-D806-4A0F-A1EB-D1B0D6EED0F2}" type="parTrans" cxnId="{164D3AF0-E16F-42C7-9660-E50660DF7FA0}">
      <dgm:prSet/>
      <dgm:spPr/>
      <dgm:t>
        <a:bodyPr/>
        <a:lstStyle/>
        <a:p>
          <a:endParaRPr lang="da-DK"/>
        </a:p>
      </dgm:t>
    </dgm:pt>
    <dgm:pt modelId="{FD007477-DDDC-45CF-B847-35F4B657BCEA}" type="sibTrans" cxnId="{164D3AF0-E16F-42C7-9660-E50660DF7FA0}">
      <dgm:prSet/>
      <dgm:spPr/>
      <dgm:t>
        <a:bodyPr/>
        <a:lstStyle/>
        <a:p>
          <a:endParaRPr lang="da-DK"/>
        </a:p>
      </dgm:t>
    </dgm:pt>
    <dgm:pt modelId="{F74E578D-BBBB-4844-9E8E-9095F2237AA9}" type="pres">
      <dgm:prSet presAssocID="{45F7CF14-D6F2-4F99-952C-20860CD33183}" presName="diagram" presStyleCnt="0">
        <dgm:presLayoutVars>
          <dgm:dir/>
          <dgm:resizeHandles val="exact"/>
        </dgm:presLayoutVars>
      </dgm:prSet>
      <dgm:spPr/>
    </dgm:pt>
    <dgm:pt modelId="{17CC920D-FE86-4B7E-B16E-62A5914286AD}" type="pres">
      <dgm:prSet presAssocID="{7D0377A0-115D-4AFF-AF9A-618C57385A28}" presName="node" presStyleLbl="node1" presStyleIdx="0" presStyleCnt="5">
        <dgm:presLayoutVars>
          <dgm:bulletEnabled val="1"/>
        </dgm:presLayoutVars>
      </dgm:prSet>
      <dgm:spPr/>
    </dgm:pt>
    <dgm:pt modelId="{7982DB14-3B0D-49AE-8305-833DD31A5E84}" type="pres">
      <dgm:prSet presAssocID="{34946F0B-5A29-4553-A630-C50ADDFCED94}" presName="sibTrans" presStyleCnt="0"/>
      <dgm:spPr/>
    </dgm:pt>
    <dgm:pt modelId="{3C4190AF-93AC-439A-806B-FB4314CA6D2E}" type="pres">
      <dgm:prSet presAssocID="{6447CE75-6BE3-4A53-9E84-1580A040B994}" presName="node" presStyleLbl="node1" presStyleIdx="1" presStyleCnt="5">
        <dgm:presLayoutVars>
          <dgm:bulletEnabled val="1"/>
        </dgm:presLayoutVars>
      </dgm:prSet>
      <dgm:spPr/>
    </dgm:pt>
    <dgm:pt modelId="{165113E4-BEDA-4E73-A4CE-D49167802D50}" type="pres">
      <dgm:prSet presAssocID="{FCB34000-62C3-4555-9828-3AFDC37AAEFE}" presName="sibTrans" presStyleCnt="0"/>
      <dgm:spPr/>
    </dgm:pt>
    <dgm:pt modelId="{9CB992E7-3EBE-44F6-BD0F-DD922F20BAF9}" type="pres">
      <dgm:prSet presAssocID="{8D262998-42AF-4B18-A3FB-BECAC72DE58E}" presName="node" presStyleLbl="node1" presStyleIdx="2" presStyleCnt="5">
        <dgm:presLayoutVars>
          <dgm:bulletEnabled val="1"/>
        </dgm:presLayoutVars>
      </dgm:prSet>
      <dgm:spPr/>
    </dgm:pt>
    <dgm:pt modelId="{4BC62583-3005-40DF-A91B-CFC82F9C26E6}" type="pres">
      <dgm:prSet presAssocID="{FD007477-DDDC-45CF-B847-35F4B657BCEA}" presName="sibTrans" presStyleCnt="0"/>
      <dgm:spPr/>
    </dgm:pt>
    <dgm:pt modelId="{E2A51AA6-E36F-4942-BC3D-D7A01BDC884D}" type="pres">
      <dgm:prSet presAssocID="{AEB5B0C4-098E-425C-8690-0FF274DAA41C}" presName="node" presStyleLbl="node1" presStyleIdx="3" presStyleCnt="5">
        <dgm:presLayoutVars>
          <dgm:bulletEnabled val="1"/>
        </dgm:presLayoutVars>
      </dgm:prSet>
      <dgm:spPr/>
    </dgm:pt>
    <dgm:pt modelId="{99064D17-D231-4BF3-932A-4E5482EEBC54}" type="pres">
      <dgm:prSet presAssocID="{EAE61A0D-3E15-442E-9AA8-B0BF12D1AA03}" presName="sibTrans" presStyleCnt="0"/>
      <dgm:spPr/>
    </dgm:pt>
    <dgm:pt modelId="{61C06816-C553-499C-82DC-9DC9E42EE0DA}" type="pres">
      <dgm:prSet presAssocID="{2BB6AB04-3CA6-42D2-941C-63FF4F7147F1}" presName="node" presStyleLbl="node1" presStyleIdx="4" presStyleCnt="5">
        <dgm:presLayoutVars>
          <dgm:bulletEnabled val="1"/>
        </dgm:presLayoutVars>
      </dgm:prSet>
      <dgm:spPr/>
    </dgm:pt>
  </dgm:ptLst>
  <dgm:cxnLst>
    <dgm:cxn modelId="{0E32DA21-B687-4B81-83F4-E1E280CF09C8}" srcId="{45F7CF14-D6F2-4F99-952C-20860CD33183}" destId="{2BB6AB04-3CA6-42D2-941C-63FF4F7147F1}" srcOrd="4" destOrd="0" parTransId="{93651C38-DEEF-4D86-B199-502021C1936D}" sibTransId="{3B335BF3-540B-41DA-B410-F94C3D760C09}"/>
    <dgm:cxn modelId="{BBED4A34-1446-4EBF-88B9-8C251E134D36}" type="presOf" srcId="{8D262998-42AF-4B18-A3FB-BECAC72DE58E}" destId="{9CB992E7-3EBE-44F6-BD0F-DD922F20BAF9}" srcOrd="0" destOrd="0" presId="urn:microsoft.com/office/officeart/2005/8/layout/default"/>
    <dgm:cxn modelId="{41611E37-E141-4B10-9F6A-1A69B155A68C}" type="presOf" srcId="{7D0377A0-115D-4AFF-AF9A-618C57385A28}" destId="{17CC920D-FE86-4B7E-B16E-62A5914286AD}" srcOrd="0" destOrd="0" presId="urn:microsoft.com/office/officeart/2005/8/layout/default"/>
    <dgm:cxn modelId="{2F52D362-ECB1-46AC-A931-165816C3FED4}" type="presOf" srcId="{45F7CF14-D6F2-4F99-952C-20860CD33183}" destId="{F74E578D-BBBB-4844-9E8E-9095F2237AA9}" srcOrd="0" destOrd="0" presId="urn:microsoft.com/office/officeart/2005/8/layout/default"/>
    <dgm:cxn modelId="{810E9246-1DA1-4858-B95C-1BBAA869738F}" type="presOf" srcId="{AEB5B0C4-098E-425C-8690-0FF274DAA41C}" destId="{E2A51AA6-E36F-4942-BC3D-D7A01BDC884D}" srcOrd="0" destOrd="0" presId="urn:microsoft.com/office/officeart/2005/8/layout/default"/>
    <dgm:cxn modelId="{BA9A8968-CC58-439B-8B3A-CC14E818C170}" srcId="{45F7CF14-D6F2-4F99-952C-20860CD33183}" destId="{7D0377A0-115D-4AFF-AF9A-618C57385A28}" srcOrd="0" destOrd="0" parTransId="{55B2CCCF-2D2D-42CC-8114-F6E862A92C11}" sibTransId="{34946F0B-5A29-4553-A630-C50ADDFCED94}"/>
    <dgm:cxn modelId="{BB0AD56B-97F4-4FEE-8E5F-FEF721468E19}" type="presOf" srcId="{2BB6AB04-3CA6-42D2-941C-63FF4F7147F1}" destId="{61C06816-C553-499C-82DC-9DC9E42EE0DA}" srcOrd="0" destOrd="0" presId="urn:microsoft.com/office/officeart/2005/8/layout/default"/>
    <dgm:cxn modelId="{D6063651-5E0E-4BE4-8808-2DEC4ECE564D}" type="presOf" srcId="{6447CE75-6BE3-4A53-9E84-1580A040B994}" destId="{3C4190AF-93AC-439A-806B-FB4314CA6D2E}" srcOrd="0" destOrd="0" presId="urn:microsoft.com/office/officeart/2005/8/layout/default"/>
    <dgm:cxn modelId="{ED569CEE-B5CD-4466-86A6-31D99A75CD5C}" srcId="{45F7CF14-D6F2-4F99-952C-20860CD33183}" destId="{AEB5B0C4-098E-425C-8690-0FF274DAA41C}" srcOrd="3" destOrd="0" parTransId="{359EF6E2-2288-43A4-A64E-DF5A082A0B07}" sibTransId="{EAE61A0D-3E15-442E-9AA8-B0BF12D1AA03}"/>
    <dgm:cxn modelId="{164D3AF0-E16F-42C7-9660-E50660DF7FA0}" srcId="{45F7CF14-D6F2-4F99-952C-20860CD33183}" destId="{8D262998-42AF-4B18-A3FB-BECAC72DE58E}" srcOrd="2" destOrd="0" parTransId="{F2BC75AB-D806-4A0F-A1EB-D1B0D6EED0F2}" sibTransId="{FD007477-DDDC-45CF-B847-35F4B657BCEA}"/>
    <dgm:cxn modelId="{7233CEF4-F5B2-4623-975F-8286FFDAC892}" srcId="{45F7CF14-D6F2-4F99-952C-20860CD33183}" destId="{6447CE75-6BE3-4A53-9E84-1580A040B994}" srcOrd="1" destOrd="0" parTransId="{F059BC26-A9AC-4E41-925E-0FF76D068A82}" sibTransId="{FCB34000-62C3-4555-9828-3AFDC37AAEFE}"/>
    <dgm:cxn modelId="{69E5036E-D93B-4017-BCF0-D8B501BB23B4}" type="presParOf" srcId="{F74E578D-BBBB-4844-9E8E-9095F2237AA9}" destId="{17CC920D-FE86-4B7E-B16E-62A5914286AD}" srcOrd="0" destOrd="0" presId="urn:microsoft.com/office/officeart/2005/8/layout/default"/>
    <dgm:cxn modelId="{7E7C129C-B91E-4D90-BDD2-7FFD7896E003}" type="presParOf" srcId="{F74E578D-BBBB-4844-9E8E-9095F2237AA9}" destId="{7982DB14-3B0D-49AE-8305-833DD31A5E84}" srcOrd="1" destOrd="0" presId="urn:microsoft.com/office/officeart/2005/8/layout/default"/>
    <dgm:cxn modelId="{B80CAB40-C1D4-4656-B9E5-9ED003948DB9}" type="presParOf" srcId="{F74E578D-BBBB-4844-9E8E-9095F2237AA9}" destId="{3C4190AF-93AC-439A-806B-FB4314CA6D2E}" srcOrd="2" destOrd="0" presId="urn:microsoft.com/office/officeart/2005/8/layout/default"/>
    <dgm:cxn modelId="{86009523-500C-4D4E-BF1E-9D4F0BCB6227}" type="presParOf" srcId="{F74E578D-BBBB-4844-9E8E-9095F2237AA9}" destId="{165113E4-BEDA-4E73-A4CE-D49167802D50}" srcOrd="3" destOrd="0" presId="urn:microsoft.com/office/officeart/2005/8/layout/default"/>
    <dgm:cxn modelId="{7305054A-D4DC-4293-BF5E-6FC7AD1A895B}" type="presParOf" srcId="{F74E578D-BBBB-4844-9E8E-9095F2237AA9}" destId="{9CB992E7-3EBE-44F6-BD0F-DD922F20BAF9}" srcOrd="4" destOrd="0" presId="urn:microsoft.com/office/officeart/2005/8/layout/default"/>
    <dgm:cxn modelId="{C0B1C0F4-E721-4332-BCAD-DAACC69C7B8B}" type="presParOf" srcId="{F74E578D-BBBB-4844-9E8E-9095F2237AA9}" destId="{4BC62583-3005-40DF-A91B-CFC82F9C26E6}" srcOrd="5" destOrd="0" presId="urn:microsoft.com/office/officeart/2005/8/layout/default"/>
    <dgm:cxn modelId="{F160EB5F-003C-454C-A2AE-80EC59A548E4}" type="presParOf" srcId="{F74E578D-BBBB-4844-9E8E-9095F2237AA9}" destId="{E2A51AA6-E36F-4942-BC3D-D7A01BDC884D}" srcOrd="6" destOrd="0" presId="urn:microsoft.com/office/officeart/2005/8/layout/default"/>
    <dgm:cxn modelId="{3333636D-84FA-4677-8BBF-837E67453358}" type="presParOf" srcId="{F74E578D-BBBB-4844-9E8E-9095F2237AA9}" destId="{99064D17-D231-4BF3-932A-4E5482EEBC54}" srcOrd="7" destOrd="0" presId="urn:microsoft.com/office/officeart/2005/8/layout/default"/>
    <dgm:cxn modelId="{FCCE0656-FEFE-4C05-8EA0-725DF56F69FC}" type="presParOf" srcId="{F74E578D-BBBB-4844-9E8E-9095F2237AA9}" destId="{61C06816-C553-499C-82DC-9DC9E42EE0D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E1532-9653-4052-A5E0-73D28F5CAA86}">
      <dsp:nvSpPr>
        <dsp:cNvPr id="0" name=""/>
        <dsp:cNvSpPr/>
      </dsp:nvSpPr>
      <dsp:spPr>
        <a:xfrm>
          <a:off x="0" y="27427"/>
          <a:ext cx="7605077" cy="1258728"/>
        </a:xfrm>
        <a:prstGeom prst="roundRect">
          <a:avLst>
            <a:gd name="adj" fmla="val 10000"/>
          </a:avLst>
        </a:prstGeom>
        <a:solidFill>
          <a:srgbClr val="3B5182"/>
        </a:solidFill>
        <a:ln w="12700" cap="flat" cmpd="sng" algn="ctr">
          <a:solidFill>
            <a:srgbClr val="3B51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da-DK" sz="1800" kern="1200" dirty="0"/>
            <a:t>Venesystemet i underekstremiteterne består af både overfladiske og dybe vener samt en række veneklapper</a:t>
          </a:r>
          <a:r>
            <a:rPr lang="da-DK" sz="1600" kern="1200" dirty="0"/>
            <a:t>.</a:t>
          </a:r>
          <a:endParaRPr lang="en-US" sz="1600" kern="1200" dirty="0"/>
        </a:p>
      </dsp:txBody>
      <dsp:txXfrm>
        <a:off x="36867" y="64294"/>
        <a:ext cx="6246810" cy="1184994"/>
      </dsp:txXfrm>
    </dsp:sp>
    <dsp:sp modelId="{4F897F8C-749E-4952-8D47-0B2533DABFBC}">
      <dsp:nvSpPr>
        <dsp:cNvPr id="0" name=""/>
        <dsp:cNvSpPr/>
      </dsp:nvSpPr>
      <dsp:spPr>
        <a:xfrm>
          <a:off x="671036" y="1468516"/>
          <a:ext cx="7605077" cy="1258728"/>
        </a:xfrm>
        <a:prstGeom prst="roundRect">
          <a:avLst>
            <a:gd name="adj" fmla="val 10000"/>
          </a:avLst>
        </a:prstGeom>
        <a:solidFill>
          <a:srgbClr val="3B5182"/>
        </a:solidFill>
        <a:ln w="12700" cap="flat" cmpd="sng" algn="ctr">
          <a:solidFill>
            <a:srgbClr val="3B51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da-DK" sz="1600" kern="1200" dirty="0"/>
            <a:t>Normalt fungerende veneklapper transporterer det venøse blod fra de overfladiske vener gennem </a:t>
          </a:r>
          <a:r>
            <a:rPr lang="da-DK" sz="1600" kern="1200" dirty="0" err="1"/>
            <a:t>perforanterne</a:t>
          </a:r>
          <a:r>
            <a:rPr lang="da-DK" sz="1600" kern="1200" dirty="0"/>
            <a:t> (forbindelser mellem det overfladiske og dybe venesystem), til de dybe vener og derfra tilbage til hjertet med hjælp fra lægmuskelpumpen.</a:t>
          </a:r>
          <a:endParaRPr lang="en-US" sz="1600" kern="1200" dirty="0"/>
        </a:p>
      </dsp:txBody>
      <dsp:txXfrm>
        <a:off x="707903" y="1505383"/>
        <a:ext cx="6042133" cy="1184994"/>
      </dsp:txXfrm>
    </dsp:sp>
    <dsp:sp modelId="{680E3855-D84B-43E2-B5AD-4806DEB35236}">
      <dsp:nvSpPr>
        <dsp:cNvPr id="0" name=""/>
        <dsp:cNvSpPr/>
      </dsp:nvSpPr>
      <dsp:spPr>
        <a:xfrm>
          <a:off x="1342072" y="2937033"/>
          <a:ext cx="7605077" cy="1258728"/>
        </a:xfrm>
        <a:prstGeom prst="roundRect">
          <a:avLst>
            <a:gd name="adj" fmla="val 10000"/>
          </a:avLst>
        </a:prstGeom>
        <a:solidFill>
          <a:srgbClr val="3B5182"/>
        </a:solidFill>
        <a:ln w="12700" cap="flat" cmpd="sng" algn="ctr">
          <a:solidFill>
            <a:srgbClr val="3B51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da-DK" sz="1700" kern="1200" dirty="0"/>
            <a:t>I de dybe vener findes der klapper, der forhindrer tilbageløb, så blodet ikke løber ned mod foden. Når veneklappen er skadet (bliver insufficient), svigter dette system.</a:t>
          </a:r>
          <a:endParaRPr lang="en-US" sz="1700" kern="1200" dirty="0"/>
        </a:p>
      </dsp:txBody>
      <dsp:txXfrm>
        <a:off x="1378939" y="2973900"/>
        <a:ext cx="6042133" cy="1184994"/>
      </dsp:txXfrm>
    </dsp:sp>
    <dsp:sp modelId="{9E169071-3603-4D0C-8D3C-9BEFF5F061D6}">
      <dsp:nvSpPr>
        <dsp:cNvPr id="0" name=""/>
        <dsp:cNvSpPr/>
      </dsp:nvSpPr>
      <dsp:spPr>
        <a:xfrm>
          <a:off x="6786903" y="954535"/>
          <a:ext cx="818173" cy="818173"/>
        </a:xfrm>
        <a:prstGeom prst="downArrow">
          <a:avLst>
            <a:gd name="adj1" fmla="val 55000"/>
            <a:gd name="adj2" fmla="val 45000"/>
          </a:avLst>
        </a:prstGeom>
        <a:solidFill>
          <a:schemeClr val="tx1">
            <a:lumMod val="40000"/>
            <a:lumOff val="60000"/>
            <a:alpha val="90000"/>
          </a:schemeClr>
        </a:solidFill>
        <a:ln w="12700" cap="flat" cmpd="sng" algn="ctr">
          <a:solidFill>
            <a:schemeClr val="tx1">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100000"/>
            </a:lnSpc>
            <a:spcBef>
              <a:spcPct val="0"/>
            </a:spcBef>
            <a:spcAft>
              <a:spcPct val="35000"/>
            </a:spcAft>
            <a:buNone/>
          </a:pPr>
          <a:endParaRPr lang="en-US" sz="3400" kern="1200"/>
        </a:p>
      </dsp:txBody>
      <dsp:txXfrm>
        <a:off x="6970992" y="954535"/>
        <a:ext cx="449995" cy="615675"/>
      </dsp:txXfrm>
    </dsp:sp>
    <dsp:sp modelId="{48C84B4A-EBB0-4635-A5FA-0197E29A70B3}">
      <dsp:nvSpPr>
        <dsp:cNvPr id="0" name=""/>
        <dsp:cNvSpPr/>
      </dsp:nvSpPr>
      <dsp:spPr>
        <a:xfrm>
          <a:off x="7457940" y="2414661"/>
          <a:ext cx="818173" cy="818173"/>
        </a:xfrm>
        <a:prstGeom prst="downArrow">
          <a:avLst>
            <a:gd name="adj1" fmla="val 55000"/>
            <a:gd name="adj2" fmla="val 45000"/>
          </a:avLst>
        </a:prstGeom>
        <a:solidFill>
          <a:schemeClr val="tx1">
            <a:lumMod val="40000"/>
            <a:lumOff val="60000"/>
            <a:alpha val="90000"/>
          </a:schemeClr>
        </a:solidFill>
        <a:ln w="12700" cap="flat" cmpd="sng" algn="ctr">
          <a:solidFill>
            <a:schemeClr val="tx1">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100000"/>
            </a:lnSpc>
            <a:spcBef>
              <a:spcPct val="0"/>
            </a:spcBef>
            <a:spcAft>
              <a:spcPct val="35000"/>
            </a:spcAft>
            <a:buNone/>
          </a:pPr>
          <a:endParaRPr lang="en-US" sz="3400" kern="1200"/>
        </a:p>
      </dsp:txBody>
      <dsp:txXfrm>
        <a:off x="7642029" y="2414661"/>
        <a:ext cx="449995" cy="615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07BFD-2D2E-48CC-BC9B-088E14353D59}">
      <dsp:nvSpPr>
        <dsp:cNvPr id="0" name=""/>
        <dsp:cNvSpPr/>
      </dsp:nvSpPr>
      <dsp:spPr>
        <a:xfrm>
          <a:off x="73732" y="1145"/>
          <a:ext cx="2209618" cy="1325771"/>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t>Medfødt – dysplasi</a:t>
          </a:r>
          <a:endParaRPr lang="en-US" sz="1800" kern="1200"/>
        </a:p>
      </dsp:txBody>
      <dsp:txXfrm>
        <a:off x="73732" y="1145"/>
        <a:ext cx="2209618" cy="1325771"/>
      </dsp:txXfrm>
    </dsp:sp>
    <dsp:sp modelId="{D481DBF3-F917-41FC-A668-EBF4686E413B}">
      <dsp:nvSpPr>
        <dsp:cNvPr id="0" name=""/>
        <dsp:cNvSpPr/>
      </dsp:nvSpPr>
      <dsp:spPr>
        <a:xfrm>
          <a:off x="2504313" y="1145"/>
          <a:ext cx="2209618" cy="1325771"/>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t>Stående arbejde </a:t>
          </a:r>
          <a:endParaRPr lang="en-US" sz="1800" kern="1200"/>
        </a:p>
      </dsp:txBody>
      <dsp:txXfrm>
        <a:off x="2504313" y="1145"/>
        <a:ext cx="2209618" cy="1325771"/>
      </dsp:txXfrm>
    </dsp:sp>
    <dsp:sp modelId="{F7597433-A1EE-4A5D-BE07-0840B530762A}">
      <dsp:nvSpPr>
        <dsp:cNvPr id="0" name=""/>
        <dsp:cNvSpPr/>
      </dsp:nvSpPr>
      <dsp:spPr>
        <a:xfrm>
          <a:off x="4934893" y="1145"/>
          <a:ext cx="2209618" cy="1325771"/>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t>Varicer</a:t>
          </a:r>
          <a:endParaRPr lang="en-US" sz="1800" kern="1200"/>
        </a:p>
      </dsp:txBody>
      <dsp:txXfrm>
        <a:off x="4934893" y="1145"/>
        <a:ext cx="2209618" cy="1325771"/>
      </dsp:txXfrm>
    </dsp:sp>
    <dsp:sp modelId="{AAE70259-F4DB-4E2C-91C8-F24DBA10050C}">
      <dsp:nvSpPr>
        <dsp:cNvPr id="0" name=""/>
        <dsp:cNvSpPr/>
      </dsp:nvSpPr>
      <dsp:spPr>
        <a:xfrm>
          <a:off x="7365474" y="1145"/>
          <a:ext cx="2209618" cy="1325771"/>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t>Lymfødem</a:t>
          </a:r>
          <a:endParaRPr lang="en-US" sz="1800" kern="1200"/>
        </a:p>
      </dsp:txBody>
      <dsp:txXfrm>
        <a:off x="7365474" y="1145"/>
        <a:ext cx="2209618" cy="1325771"/>
      </dsp:txXfrm>
    </dsp:sp>
    <dsp:sp modelId="{0F72D35E-1D9A-4127-B7E6-9DC46CE8E8DE}">
      <dsp:nvSpPr>
        <dsp:cNvPr id="0" name=""/>
        <dsp:cNvSpPr/>
      </dsp:nvSpPr>
      <dsp:spPr>
        <a:xfrm>
          <a:off x="73732" y="1547878"/>
          <a:ext cx="2209618" cy="1325771"/>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Skade efter DVT (Dyb Venetrombose )</a:t>
          </a:r>
          <a:endParaRPr lang="en-US" sz="1800" kern="1200" dirty="0"/>
        </a:p>
      </dsp:txBody>
      <dsp:txXfrm>
        <a:off x="73732" y="1547878"/>
        <a:ext cx="2209618" cy="1325771"/>
      </dsp:txXfrm>
    </dsp:sp>
    <dsp:sp modelId="{3E7F3224-F156-4C9C-93C5-3CDC8AD5D89A}">
      <dsp:nvSpPr>
        <dsp:cNvPr id="0" name=""/>
        <dsp:cNvSpPr/>
      </dsp:nvSpPr>
      <dsp:spPr>
        <a:xfrm>
          <a:off x="2504313" y="1547878"/>
          <a:ext cx="2209618" cy="1325771"/>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Efter traume eller operation</a:t>
          </a:r>
          <a:endParaRPr lang="en-US" sz="1800" kern="1200" dirty="0"/>
        </a:p>
      </dsp:txBody>
      <dsp:txXfrm>
        <a:off x="2504313" y="1547878"/>
        <a:ext cx="2209618" cy="1325771"/>
      </dsp:txXfrm>
    </dsp:sp>
    <dsp:sp modelId="{EABBD30B-973A-4135-AF10-9C5C215EF1E9}">
      <dsp:nvSpPr>
        <dsp:cNvPr id="0" name=""/>
        <dsp:cNvSpPr/>
      </dsp:nvSpPr>
      <dsp:spPr>
        <a:xfrm>
          <a:off x="4934893" y="1547878"/>
          <a:ext cx="2209618" cy="1325771"/>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Gentagende infektioner - </a:t>
          </a:r>
          <a:r>
            <a:rPr lang="da-DK" sz="1800" kern="1200" dirty="0" err="1"/>
            <a:t>Erysipelas</a:t>
          </a:r>
          <a:endParaRPr lang="en-US" sz="1800" kern="1200" dirty="0"/>
        </a:p>
      </dsp:txBody>
      <dsp:txXfrm>
        <a:off x="4934893" y="1547878"/>
        <a:ext cx="2209618" cy="1325771"/>
      </dsp:txXfrm>
    </dsp:sp>
    <dsp:sp modelId="{11E72EBD-45A0-4E2D-9567-060883BE9968}">
      <dsp:nvSpPr>
        <dsp:cNvPr id="0" name=""/>
        <dsp:cNvSpPr/>
      </dsp:nvSpPr>
      <dsp:spPr>
        <a:xfrm>
          <a:off x="7365474" y="1547878"/>
          <a:ext cx="2209618" cy="1325771"/>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t>Immobilitet </a:t>
          </a:r>
          <a:endParaRPr lang="en-US" sz="1800" kern="1200"/>
        </a:p>
      </dsp:txBody>
      <dsp:txXfrm>
        <a:off x="7365474" y="1547878"/>
        <a:ext cx="2209618" cy="1325771"/>
      </dsp:txXfrm>
    </dsp:sp>
    <dsp:sp modelId="{F97F7705-51BA-484C-84C7-539FE2B65847}">
      <dsp:nvSpPr>
        <dsp:cNvPr id="0" name=""/>
        <dsp:cNvSpPr/>
      </dsp:nvSpPr>
      <dsp:spPr>
        <a:xfrm>
          <a:off x="1289022" y="3094612"/>
          <a:ext cx="2209618" cy="1325771"/>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t>Akutte og kroniske sår</a:t>
          </a:r>
          <a:endParaRPr lang="en-US" sz="1800" kern="1200"/>
        </a:p>
      </dsp:txBody>
      <dsp:txXfrm>
        <a:off x="1289022" y="3094612"/>
        <a:ext cx="2209618" cy="1325771"/>
      </dsp:txXfrm>
    </dsp:sp>
    <dsp:sp modelId="{22941641-EC30-4232-AAA0-406C5D82C18E}">
      <dsp:nvSpPr>
        <dsp:cNvPr id="0" name=""/>
        <dsp:cNvSpPr/>
      </dsp:nvSpPr>
      <dsp:spPr>
        <a:xfrm>
          <a:off x="3719603" y="3094612"/>
          <a:ext cx="2209618" cy="1325771"/>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Nyre</a:t>
          </a:r>
          <a:r>
            <a:rPr lang="en-US" sz="1800" kern="1200" dirty="0"/>
            <a:t> </a:t>
          </a:r>
          <a:r>
            <a:rPr lang="en-US" sz="1800" kern="1200" dirty="0" err="1"/>
            <a:t>og</a:t>
          </a:r>
          <a:r>
            <a:rPr lang="en-US" sz="1800" kern="1200" dirty="0"/>
            <a:t> lever</a:t>
          </a:r>
        </a:p>
        <a:p>
          <a:pPr marL="0" lvl="0" indent="0" algn="ctr" defTabSz="800100">
            <a:lnSpc>
              <a:spcPct val="90000"/>
            </a:lnSpc>
            <a:spcBef>
              <a:spcPct val="0"/>
            </a:spcBef>
            <a:spcAft>
              <a:spcPct val="35000"/>
            </a:spcAft>
            <a:buNone/>
          </a:pPr>
          <a:r>
            <a:rPr lang="en-US" sz="1800" kern="1200" dirty="0" err="1"/>
            <a:t>insufficiens</a:t>
          </a:r>
          <a:endParaRPr lang="en-US" sz="1800" kern="1200" dirty="0"/>
        </a:p>
      </dsp:txBody>
      <dsp:txXfrm>
        <a:off x="3719603" y="3094612"/>
        <a:ext cx="2209618" cy="1325771"/>
      </dsp:txXfrm>
    </dsp:sp>
    <dsp:sp modelId="{B1EB5D80-4737-4C62-9268-21DB3DC9B5B0}">
      <dsp:nvSpPr>
        <dsp:cNvPr id="0" name=""/>
        <dsp:cNvSpPr/>
      </dsp:nvSpPr>
      <dsp:spPr>
        <a:xfrm>
          <a:off x="6150184" y="3094612"/>
          <a:ext cx="2209618" cy="1325771"/>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b="0" i="0" kern="1200" baseline="0" dirty="0"/>
            <a:t>Hjerteinsufficiens </a:t>
          </a:r>
          <a:endParaRPr lang="en-US" sz="1800" kern="1200" dirty="0"/>
        </a:p>
      </dsp:txBody>
      <dsp:txXfrm>
        <a:off x="6150184" y="3094612"/>
        <a:ext cx="2209618" cy="1325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1DA7C-7916-4F2D-ADEE-AAE96383AB2D}">
      <dsp:nvSpPr>
        <dsp:cNvPr id="0" name=""/>
        <dsp:cNvSpPr/>
      </dsp:nvSpPr>
      <dsp:spPr>
        <a:xfrm>
          <a:off x="0" y="198364"/>
          <a:ext cx="5970838" cy="1216800"/>
        </a:xfrm>
        <a:prstGeom prst="roundRect">
          <a:avLst/>
        </a:prstGeom>
        <a:solidFill>
          <a:srgbClr val="3B518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t>Smerter – i liggende stilling</a:t>
          </a:r>
          <a:endParaRPr lang="en-US" sz="2000" kern="1200" dirty="0"/>
        </a:p>
      </dsp:txBody>
      <dsp:txXfrm>
        <a:off x="59399" y="257763"/>
        <a:ext cx="5852040" cy="1098002"/>
      </dsp:txXfrm>
    </dsp:sp>
    <dsp:sp modelId="{44CB035D-488C-49F4-9037-3F2F73826912}">
      <dsp:nvSpPr>
        <dsp:cNvPr id="0" name=""/>
        <dsp:cNvSpPr/>
      </dsp:nvSpPr>
      <dsp:spPr>
        <a:xfrm>
          <a:off x="0" y="1572882"/>
          <a:ext cx="5970838" cy="1216800"/>
        </a:xfrm>
        <a:prstGeom prst="roundRect">
          <a:avLst/>
        </a:prstGeom>
        <a:solidFill>
          <a:srgbClr val="3B518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t>Kolde</a:t>
          </a:r>
          <a:endParaRPr lang="en-US" sz="2000" kern="1200" dirty="0"/>
        </a:p>
      </dsp:txBody>
      <dsp:txXfrm>
        <a:off x="59399" y="1632281"/>
        <a:ext cx="5852040" cy="1098002"/>
      </dsp:txXfrm>
    </dsp:sp>
    <dsp:sp modelId="{4D38A92D-76BD-4500-AD37-B386CF3688FE}">
      <dsp:nvSpPr>
        <dsp:cNvPr id="0" name=""/>
        <dsp:cNvSpPr/>
      </dsp:nvSpPr>
      <dsp:spPr>
        <a:xfrm>
          <a:off x="0" y="3006364"/>
          <a:ext cx="5970838" cy="1216800"/>
        </a:xfrm>
        <a:prstGeom prst="roundRect">
          <a:avLst/>
        </a:prstGeom>
        <a:solidFill>
          <a:srgbClr val="3B518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t>Manglende behåring</a:t>
          </a:r>
          <a:endParaRPr lang="en-US" sz="2000" kern="1200" dirty="0"/>
        </a:p>
      </dsp:txBody>
      <dsp:txXfrm>
        <a:off x="59399" y="3065763"/>
        <a:ext cx="5852040"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2218A-E8CB-49BE-90CF-731A9CB91347}">
      <dsp:nvSpPr>
        <dsp:cNvPr id="0" name=""/>
        <dsp:cNvSpPr/>
      </dsp:nvSpPr>
      <dsp:spPr>
        <a:xfrm>
          <a:off x="0" y="92107"/>
          <a:ext cx="9000000" cy="795600"/>
        </a:xfrm>
        <a:prstGeom prst="roundRect">
          <a:avLst/>
        </a:prstGeom>
        <a:solidFill>
          <a:srgbClr val="3B518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t>Læg en plan for kompressionsbehandling i samarbejde med borgeren/patienten: </a:t>
          </a:r>
          <a:endParaRPr lang="en-US" sz="2000" kern="1200" dirty="0"/>
        </a:p>
      </dsp:txBody>
      <dsp:txXfrm>
        <a:off x="38838" y="130945"/>
        <a:ext cx="8922324" cy="717924"/>
      </dsp:txXfrm>
    </dsp:sp>
    <dsp:sp modelId="{7A244C01-DC14-486E-9F86-C7704D62BCCA}">
      <dsp:nvSpPr>
        <dsp:cNvPr id="0" name=""/>
        <dsp:cNvSpPr/>
      </dsp:nvSpPr>
      <dsp:spPr>
        <a:xfrm>
          <a:off x="0" y="945307"/>
          <a:ext cx="9000000" cy="795600"/>
        </a:xfrm>
        <a:prstGeom prst="roundRect">
          <a:avLst/>
        </a:prstGeom>
        <a:solidFill>
          <a:srgbClr val="3B518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t>Borgeren/patientens hverdag og ressourcer</a:t>
          </a:r>
          <a:endParaRPr lang="en-US" sz="2000" kern="1200" dirty="0"/>
        </a:p>
      </dsp:txBody>
      <dsp:txXfrm>
        <a:off x="38838" y="984145"/>
        <a:ext cx="8922324" cy="717924"/>
      </dsp:txXfrm>
    </dsp:sp>
    <dsp:sp modelId="{225F6C14-6F87-4A3F-A3BE-E59AF874FCED}">
      <dsp:nvSpPr>
        <dsp:cNvPr id="0" name=""/>
        <dsp:cNvSpPr/>
      </dsp:nvSpPr>
      <dsp:spPr>
        <a:xfrm>
          <a:off x="0" y="1798507"/>
          <a:ext cx="9000000" cy="795600"/>
        </a:xfrm>
        <a:prstGeom prst="roundRect">
          <a:avLst/>
        </a:prstGeom>
        <a:solidFill>
          <a:srgbClr val="3B518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a:t>Skiftinterval i forhold til sårbehandling  </a:t>
          </a:r>
          <a:endParaRPr lang="en-US" sz="2000" kern="1200"/>
        </a:p>
      </dsp:txBody>
      <dsp:txXfrm>
        <a:off x="38838" y="1837345"/>
        <a:ext cx="8922324" cy="717924"/>
      </dsp:txXfrm>
    </dsp:sp>
    <dsp:sp modelId="{0E8122F3-5772-4DD4-9DC0-FA6BA11732C7}">
      <dsp:nvSpPr>
        <dsp:cNvPr id="0" name=""/>
        <dsp:cNvSpPr/>
      </dsp:nvSpPr>
      <dsp:spPr>
        <a:xfrm>
          <a:off x="0" y="2651707"/>
          <a:ext cx="9000000" cy="795600"/>
        </a:xfrm>
        <a:prstGeom prst="roundRect">
          <a:avLst/>
        </a:prstGeom>
        <a:solidFill>
          <a:srgbClr val="3B518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t>Om borgeren/patienten skal behandles i hjemmet eller i en sygeplejeklinik </a:t>
          </a:r>
          <a:endParaRPr lang="en-US" sz="2000" kern="1200" dirty="0"/>
        </a:p>
      </dsp:txBody>
      <dsp:txXfrm>
        <a:off x="38838" y="2690545"/>
        <a:ext cx="8922324" cy="717924"/>
      </dsp:txXfrm>
    </dsp:sp>
    <dsp:sp modelId="{9C0D5AC2-BD88-4A23-8D1A-0E190E68BEA1}">
      <dsp:nvSpPr>
        <dsp:cNvPr id="0" name=""/>
        <dsp:cNvSpPr/>
      </dsp:nvSpPr>
      <dsp:spPr>
        <a:xfrm>
          <a:off x="0" y="3504906"/>
          <a:ext cx="9000000" cy="795600"/>
        </a:xfrm>
        <a:prstGeom prst="roundRect">
          <a:avLst/>
        </a:prstGeom>
        <a:solidFill>
          <a:srgbClr val="3B518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a:t>APV i hjemmet</a:t>
          </a:r>
          <a:endParaRPr lang="en-US" sz="2000" kern="1200"/>
        </a:p>
      </dsp:txBody>
      <dsp:txXfrm>
        <a:off x="38838" y="3543744"/>
        <a:ext cx="8922324" cy="71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C920D-FE86-4B7E-B16E-62A5914286AD}">
      <dsp:nvSpPr>
        <dsp:cNvPr id="0" name=""/>
        <dsp:cNvSpPr/>
      </dsp:nvSpPr>
      <dsp:spPr>
        <a:xfrm>
          <a:off x="0" y="250846"/>
          <a:ext cx="3015258" cy="1809154"/>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rPr>
            <a:t>Reducerer ødemer</a:t>
          </a:r>
          <a:endParaRPr lang="en-US"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endParaRPr>
        </a:p>
      </dsp:txBody>
      <dsp:txXfrm>
        <a:off x="0" y="250846"/>
        <a:ext cx="3015258" cy="1809154"/>
      </dsp:txXfrm>
    </dsp:sp>
    <dsp:sp modelId="{3C4190AF-93AC-439A-806B-FB4314CA6D2E}">
      <dsp:nvSpPr>
        <dsp:cNvPr id="0" name=""/>
        <dsp:cNvSpPr/>
      </dsp:nvSpPr>
      <dsp:spPr>
        <a:xfrm>
          <a:off x="3316783" y="250846"/>
          <a:ext cx="3015258" cy="1809154"/>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rPr>
            <a:t>Fremmer venepumpens funktion og fremmer sårheling</a:t>
          </a:r>
          <a:endParaRPr lang="en-US"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endParaRPr>
        </a:p>
      </dsp:txBody>
      <dsp:txXfrm>
        <a:off x="3316783" y="250846"/>
        <a:ext cx="3015258" cy="1809154"/>
      </dsp:txXfrm>
    </dsp:sp>
    <dsp:sp modelId="{9CB992E7-3EBE-44F6-BD0F-DD922F20BAF9}">
      <dsp:nvSpPr>
        <dsp:cNvPr id="0" name=""/>
        <dsp:cNvSpPr/>
      </dsp:nvSpPr>
      <dsp:spPr>
        <a:xfrm>
          <a:off x="6633567" y="250846"/>
          <a:ext cx="3015258" cy="1809154"/>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rPr>
            <a:t>Anvendes til behandling af alle typer sår</a:t>
          </a:r>
        </a:p>
      </dsp:txBody>
      <dsp:txXfrm>
        <a:off x="6633567" y="250846"/>
        <a:ext cx="3015258" cy="1809154"/>
      </dsp:txXfrm>
    </dsp:sp>
    <dsp:sp modelId="{E2A51AA6-E36F-4942-BC3D-D7A01BDC884D}">
      <dsp:nvSpPr>
        <dsp:cNvPr id="0" name=""/>
        <dsp:cNvSpPr/>
      </dsp:nvSpPr>
      <dsp:spPr>
        <a:xfrm>
          <a:off x="1658391" y="2361527"/>
          <a:ext cx="3015258" cy="1809154"/>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rPr>
            <a:t>Der skal altid mærkes (palperes) fodpuls inden opstart af kompressionsbehandling</a:t>
          </a:r>
          <a:endParaRPr lang="en-US"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endParaRPr>
        </a:p>
      </dsp:txBody>
      <dsp:txXfrm>
        <a:off x="1658391" y="2361527"/>
        <a:ext cx="3015258" cy="1809154"/>
      </dsp:txXfrm>
    </dsp:sp>
    <dsp:sp modelId="{61C06816-C553-499C-82DC-9DC9E42EE0DA}">
      <dsp:nvSpPr>
        <dsp:cNvPr id="0" name=""/>
        <dsp:cNvSpPr/>
      </dsp:nvSpPr>
      <dsp:spPr>
        <a:xfrm>
          <a:off x="4975175" y="2361527"/>
          <a:ext cx="3015258" cy="1809154"/>
        </a:xfrm>
        <a:prstGeom prst="rect">
          <a:avLst/>
        </a:prstGeom>
        <a:solidFill>
          <a:srgbClr val="3B518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rPr>
            <a:t>Skal lægeordineres</a:t>
          </a:r>
        </a:p>
        <a:p>
          <a:pPr marL="0" lvl="0" indent="0" algn="ctr" defTabSz="800100">
            <a:lnSpc>
              <a:spcPct val="90000"/>
            </a:lnSpc>
            <a:spcBef>
              <a:spcPct val="0"/>
            </a:spcBef>
            <a:spcAft>
              <a:spcPct val="35000"/>
            </a:spcAft>
            <a:buNone/>
          </a:pPr>
          <a:r>
            <a:rPr lang="da-DK"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rPr>
            <a:t>Ved manglende fodpuls – tag kontakt til</a:t>
          </a:r>
        </a:p>
        <a:p>
          <a:pPr marL="0" lvl="0" indent="0" algn="ctr" defTabSz="800100">
            <a:lnSpc>
              <a:spcPct val="90000"/>
            </a:lnSpc>
            <a:spcBef>
              <a:spcPct val="0"/>
            </a:spcBef>
            <a:spcAft>
              <a:spcPct val="35000"/>
            </a:spcAft>
            <a:buNone/>
          </a:pPr>
          <a:r>
            <a:rPr lang="da-DK"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rPr>
            <a:t>lægen</a:t>
          </a:r>
          <a:endParaRPr lang="en-US" sz="1800" kern="1200" dirty="0">
            <a:solidFill>
              <a:srgbClr val="FFFFFF"/>
            </a:solidFill>
            <a:effectLst/>
            <a:latin typeface="Aptos" panose="020B0004020202020204" pitchFamily="34" charset="0"/>
            <a:ea typeface="Aptos" panose="020B0004020202020204" pitchFamily="34" charset="0"/>
            <a:cs typeface="Aptos" panose="020B0004020202020204" pitchFamily="34" charset="0"/>
          </a:endParaRPr>
        </a:p>
      </dsp:txBody>
      <dsp:txXfrm>
        <a:off x="4975175" y="2361527"/>
        <a:ext cx="3015258" cy="180915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C157A-132A-466B-8475-9D6D171A3670}" type="datetimeFigureOut">
              <a:rPr lang="da-DK" smtClean="0"/>
              <a:t>05-02-2025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ED8D7-4A6D-4D85-847E-4D773EF98547}" type="slidenum">
              <a:rPr lang="da-DK" smtClean="0"/>
              <a:t>‹nr.›</a:t>
            </a:fld>
            <a:endParaRPr lang="da-DK"/>
          </a:p>
        </p:txBody>
      </p:sp>
    </p:spTree>
    <p:extLst>
      <p:ext uri="{BB962C8B-B14F-4D97-AF65-F5344CB8AC3E}">
        <p14:creationId xmlns:p14="http://schemas.microsoft.com/office/powerpoint/2010/main" val="4030393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lgn="l"/>
            <a:r>
              <a:rPr lang="da-DK" dirty="0">
                <a:latin typeface="Calibri" panose="020F0502020204030204" pitchFamily="34" charset="0"/>
                <a:cs typeface="Calibri" panose="020F0502020204030204" pitchFamily="34" charset="0"/>
              </a:rPr>
              <a:t>Når der opstår skader i venesystemet, opstår der ødemer.</a:t>
            </a:r>
          </a:p>
        </p:txBody>
      </p:sp>
      <p:sp>
        <p:nvSpPr>
          <p:cNvPr id="4" name="Pladsholder til slidenummer 3"/>
          <p:cNvSpPr>
            <a:spLocks noGrp="1"/>
          </p:cNvSpPr>
          <p:nvPr>
            <p:ph type="sldNum" sz="quarter" idx="5"/>
          </p:nvPr>
        </p:nvSpPr>
        <p:spPr/>
        <p:txBody>
          <a:bodyPr/>
          <a:lstStyle/>
          <a:p>
            <a:fld id="{DD807243-CBD9-484F-AF7A-144F350622B0}" type="slidenum">
              <a:rPr lang="da-DK" smtClean="0"/>
              <a:t>2</a:t>
            </a:fld>
            <a:endParaRPr lang="da-DK"/>
          </a:p>
        </p:txBody>
      </p:sp>
    </p:spTree>
    <p:extLst>
      <p:ext uri="{BB962C8B-B14F-4D97-AF65-F5344CB8AC3E}">
        <p14:creationId xmlns:p14="http://schemas.microsoft.com/office/powerpoint/2010/main" val="22427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Valg af kompressionsbandage afhænger af lægens ordination og borgerens/patientens ressourcer.</a:t>
            </a:r>
          </a:p>
        </p:txBody>
      </p:sp>
      <p:sp>
        <p:nvSpPr>
          <p:cNvPr id="4" name="Pladsholder til slidenummer 3"/>
          <p:cNvSpPr>
            <a:spLocks noGrp="1"/>
          </p:cNvSpPr>
          <p:nvPr>
            <p:ph type="sldNum" sz="quarter" idx="5"/>
          </p:nvPr>
        </p:nvSpPr>
        <p:spPr/>
        <p:txBody>
          <a:bodyPr/>
          <a:lstStyle/>
          <a:p>
            <a:fld id="{C9DED8D7-4A6D-4D85-847E-4D773EF98547}" type="slidenum">
              <a:rPr lang="da-DK" smtClean="0"/>
              <a:t>11</a:t>
            </a:fld>
            <a:endParaRPr lang="da-DK"/>
          </a:p>
        </p:txBody>
      </p:sp>
    </p:spTree>
    <p:extLst>
      <p:ext uri="{BB962C8B-B14F-4D97-AF65-F5344CB8AC3E}">
        <p14:creationId xmlns:p14="http://schemas.microsoft.com/office/powerpoint/2010/main" val="69013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800" dirty="0"/>
              <a:t>Kompression er også kendt som hjørnestenen i forebyggelse og behandling af venøse </a:t>
            </a:r>
            <a:r>
              <a:rPr lang="da-DK" sz="2800" dirty="0" err="1"/>
              <a:t>bensår</a:t>
            </a:r>
            <a:r>
              <a:rPr lang="da-DK" sz="2800" dirty="0"/>
              <a:t>.</a:t>
            </a:r>
            <a:endParaRPr lang="en-US" sz="2800" dirty="0"/>
          </a:p>
        </p:txBody>
      </p:sp>
      <p:sp>
        <p:nvSpPr>
          <p:cNvPr id="4" name="Pladsholder til slidenummer 3"/>
          <p:cNvSpPr>
            <a:spLocks noGrp="1"/>
          </p:cNvSpPr>
          <p:nvPr>
            <p:ph type="sldNum" sz="quarter" idx="5"/>
          </p:nvPr>
        </p:nvSpPr>
        <p:spPr/>
        <p:txBody>
          <a:bodyPr/>
          <a:lstStyle/>
          <a:p>
            <a:fld id="{C9DED8D7-4A6D-4D85-847E-4D773EF98547}" type="slidenum">
              <a:rPr lang="da-DK" smtClean="0"/>
              <a:t>12</a:t>
            </a:fld>
            <a:endParaRPr lang="da-DK"/>
          </a:p>
        </p:txBody>
      </p:sp>
    </p:spTree>
    <p:extLst>
      <p:ext uri="{BB962C8B-B14F-4D97-AF65-F5344CB8AC3E}">
        <p14:creationId xmlns:p14="http://schemas.microsoft.com/office/powerpoint/2010/main" val="26981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900" dirty="0"/>
          </a:p>
        </p:txBody>
      </p:sp>
      <p:sp>
        <p:nvSpPr>
          <p:cNvPr id="4" name="Pladsholder til slidenummer 3"/>
          <p:cNvSpPr>
            <a:spLocks noGrp="1"/>
          </p:cNvSpPr>
          <p:nvPr>
            <p:ph type="sldNum" sz="quarter" idx="5"/>
          </p:nvPr>
        </p:nvSpPr>
        <p:spPr/>
        <p:txBody>
          <a:bodyPr/>
          <a:lstStyle/>
          <a:p>
            <a:fld id="{C9DED8D7-4A6D-4D85-847E-4D773EF98547}" type="slidenum">
              <a:rPr lang="da-DK" smtClean="0"/>
              <a:t>3</a:t>
            </a:fld>
            <a:endParaRPr lang="da-DK"/>
          </a:p>
        </p:txBody>
      </p:sp>
    </p:spTree>
    <p:extLst>
      <p:ext uri="{BB962C8B-B14F-4D97-AF65-F5344CB8AC3E}">
        <p14:creationId xmlns:p14="http://schemas.microsoft.com/office/powerpoint/2010/main" val="279367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Find altid årsagen til ødemerne, inden der udføres kompressionsbehandling. </a:t>
            </a:r>
          </a:p>
        </p:txBody>
      </p:sp>
      <p:sp>
        <p:nvSpPr>
          <p:cNvPr id="4" name="Pladsholder til slidenummer 3"/>
          <p:cNvSpPr>
            <a:spLocks noGrp="1"/>
          </p:cNvSpPr>
          <p:nvPr>
            <p:ph type="sldNum" sz="quarter" idx="5"/>
          </p:nvPr>
        </p:nvSpPr>
        <p:spPr/>
        <p:txBody>
          <a:bodyPr/>
          <a:lstStyle/>
          <a:p>
            <a:fld id="{DD807243-CBD9-484F-AF7A-144F350622B0}" type="slidenum">
              <a:rPr lang="da-DK" smtClean="0"/>
              <a:t>4</a:t>
            </a:fld>
            <a:endParaRPr lang="da-DK"/>
          </a:p>
        </p:txBody>
      </p:sp>
    </p:spTree>
    <p:extLst>
      <p:ext uri="{BB962C8B-B14F-4D97-AF65-F5344CB8AC3E}">
        <p14:creationId xmlns:p14="http://schemas.microsoft.com/office/powerpoint/2010/main" val="257146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a:t>Der kan opstå sår og staseeksem. </a:t>
            </a:r>
          </a:p>
          <a:p>
            <a:r>
              <a:rPr lang="da-DK" sz="1000" dirty="0" err="1"/>
              <a:t>Hæmosiderinaflejringer</a:t>
            </a:r>
            <a:r>
              <a:rPr lang="da-DK" sz="1000" dirty="0"/>
              <a:t> - som er aflejringer af jern fra de røde blodlegemer og ses som brunlig misfarvning på huden. </a:t>
            </a:r>
          </a:p>
          <a:p>
            <a:r>
              <a:rPr lang="da-DK" sz="1000" dirty="0" err="1"/>
              <a:t>Lipodermatosclerose</a:t>
            </a:r>
            <a:r>
              <a:rPr lang="da-DK" sz="1000" dirty="0"/>
              <a:t> opstår på grund af kronisk inflammation. Huden bliver fibrøs og fortykket.</a:t>
            </a:r>
          </a:p>
        </p:txBody>
      </p:sp>
      <p:sp>
        <p:nvSpPr>
          <p:cNvPr id="4" name="Pladsholder til slidenummer 3"/>
          <p:cNvSpPr>
            <a:spLocks noGrp="1"/>
          </p:cNvSpPr>
          <p:nvPr>
            <p:ph type="sldNum" sz="quarter" idx="5"/>
          </p:nvPr>
        </p:nvSpPr>
        <p:spPr/>
        <p:txBody>
          <a:bodyPr/>
          <a:lstStyle/>
          <a:p>
            <a:fld id="{C9DED8D7-4A6D-4D85-847E-4D773EF98547}" type="slidenum">
              <a:rPr lang="da-DK" smtClean="0"/>
              <a:t>5</a:t>
            </a:fld>
            <a:endParaRPr lang="da-DK"/>
          </a:p>
        </p:txBody>
      </p:sp>
    </p:spTree>
    <p:extLst>
      <p:ext uri="{BB962C8B-B14F-4D97-AF65-F5344CB8AC3E}">
        <p14:creationId xmlns:p14="http://schemas.microsoft.com/office/powerpoint/2010/main" val="227054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Palpere/mærke fodpuls ved </a:t>
            </a:r>
            <a:r>
              <a:rPr lang="da-DK" dirty="0" err="1"/>
              <a:t>arteria</a:t>
            </a:r>
            <a:r>
              <a:rPr lang="da-DK" dirty="0"/>
              <a:t> </a:t>
            </a:r>
            <a:r>
              <a:rPr lang="da-DK" dirty="0" err="1"/>
              <a:t>dorsalis</a:t>
            </a:r>
            <a:r>
              <a:rPr lang="da-DK" dirty="0"/>
              <a:t> </a:t>
            </a:r>
            <a:r>
              <a:rPr lang="da-DK" dirty="0" err="1"/>
              <a:t>pedis</a:t>
            </a:r>
            <a:r>
              <a:rPr lang="da-DK" dirty="0"/>
              <a:t> på fodryggen og </a:t>
            </a:r>
            <a:r>
              <a:rPr lang="da-DK" dirty="0" err="1"/>
              <a:t>arteria</a:t>
            </a:r>
            <a:r>
              <a:rPr lang="da-DK" dirty="0"/>
              <a:t> </a:t>
            </a:r>
            <a:r>
              <a:rPr lang="da-DK" dirty="0" err="1"/>
              <a:t>tibialis</a:t>
            </a:r>
            <a:r>
              <a:rPr lang="da-DK" dirty="0"/>
              <a:t> </a:t>
            </a:r>
            <a:r>
              <a:rPr lang="da-DK" dirty="0" err="1"/>
              <a:t>posterior</a:t>
            </a:r>
            <a:r>
              <a:rPr lang="da-DK" dirty="0"/>
              <a:t> bagom </a:t>
            </a:r>
            <a:r>
              <a:rPr lang="da-DK" dirty="0" err="1"/>
              <a:t>medial</a:t>
            </a:r>
            <a:r>
              <a:rPr lang="da-DK" dirty="0"/>
              <a:t> </a:t>
            </a:r>
            <a:r>
              <a:rPr lang="da-DK" dirty="0" err="1"/>
              <a:t>malleol</a:t>
            </a:r>
            <a:r>
              <a:rPr lang="da-DK" dirty="0"/>
              <a:t>.</a:t>
            </a:r>
          </a:p>
        </p:txBody>
      </p:sp>
      <p:sp>
        <p:nvSpPr>
          <p:cNvPr id="4" name="Pladsholder til slidenummer 3"/>
          <p:cNvSpPr>
            <a:spLocks noGrp="1"/>
          </p:cNvSpPr>
          <p:nvPr>
            <p:ph type="sldNum" sz="quarter" idx="5"/>
          </p:nvPr>
        </p:nvSpPr>
        <p:spPr/>
        <p:txBody>
          <a:bodyPr/>
          <a:lstStyle/>
          <a:p>
            <a:fld id="{C9DED8D7-4A6D-4D85-847E-4D773EF98547}" type="slidenum">
              <a:rPr lang="da-DK" smtClean="0"/>
              <a:t>6</a:t>
            </a:fld>
            <a:endParaRPr lang="da-DK"/>
          </a:p>
        </p:txBody>
      </p:sp>
    </p:spTree>
    <p:extLst>
      <p:ext uri="{BB962C8B-B14F-4D97-AF65-F5344CB8AC3E}">
        <p14:creationId xmlns:p14="http://schemas.microsoft.com/office/powerpoint/2010/main" val="340988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hurtig kapillærrespons indikerer, at blodcirkulationen er god, mens en langsommere respons kan være tegn på kredsløbsproblemer. </a:t>
            </a:r>
          </a:p>
        </p:txBody>
      </p:sp>
      <p:sp>
        <p:nvSpPr>
          <p:cNvPr id="4" name="Pladsholder til slidenummer 3"/>
          <p:cNvSpPr>
            <a:spLocks noGrp="1"/>
          </p:cNvSpPr>
          <p:nvPr>
            <p:ph type="sldNum" sz="quarter" idx="5"/>
          </p:nvPr>
        </p:nvSpPr>
        <p:spPr/>
        <p:txBody>
          <a:bodyPr/>
          <a:lstStyle/>
          <a:p>
            <a:fld id="{C9DED8D7-4A6D-4D85-847E-4D773EF98547}" type="slidenum">
              <a:rPr lang="da-DK" smtClean="0"/>
              <a:t>7</a:t>
            </a:fld>
            <a:endParaRPr lang="da-DK"/>
          </a:p>
        </p:txBody>
      </p:sp>
    </p:spTree>
    <p:extLst>
      <p:ext uri="{BB962C8B-B14F-4D97-AF65-F5344CB8AC3E}">
        <p14:creationId xmlns:p14="http://schemas.microsoft.com/office/powerpoint/2010/main" val="3414816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Kompression skal altid lægeordineres. Hvis der ikke kan mærkes fodpuls og der er andre tegn på nedsat cirkulation skal der tages kontakt til lægen med henblik på henvisning og måling af distal trykmåling. </a:t>
            </a:r>
          </a:p>
        </p:txBody>
      </p:sp>
      <p:sp>
        <p:nvSpPr>
          <p:cNvPr id="4" name="Pladsholder til slidenummer 3"/>
          <p:cNvSpPr>
            <a:spLocks noGrp="1"/>
          </p:cNvSpPr>
          <p:nvPr>
            <p:ph type="sldNum" sz="quarter" idx="5"/>
          </p:nvPr>
        </p:nvSpPr>
        <p:spPr/>
        <p:txBody>
          <a:bodyPr/>
          <a:lstStyle/>
          <a:p>
            <a:fld id="{C9DED8D7-4A6D-4D85-847E-4D773EF98547}" type="slidenum">
              <a:rPr lang="da-DK" smtClean="0"/>
              <a:t>8</a:t>
            </a:fld>
            <a:endParaRPr lang="da-DK"/>
          </a:p>
        </p:txBody>
      </p:sp>
    </p:spTree>
    <p:extLst>
      <p:ext uri="{BB962C8B-B14F-4D97-AF65-F5344CB8AC3E}">
        <p14:creationId xmlns:p14="http://schemas.microsoft.com/office/powerpoint/2010/main" val="3397073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 altid ind til smerter og inspicere borgernes/patientens hud grundigt inden anlæggelse af kompression.</a:t>
            </a:r>
          </a:p>
        </p:txBody>
      </p:sp>
      <p:sp>
        <p:nvSpPr>
          <p:cNvPr id="4" name="Pladsholder til slidenummer 3"/>
          <p:cNvSpPr>
            <a:spLocks noGrp="1"/>
          </p:cNvSpPr>
          <p:nvPr>
            <p:ph type="sldNum" sz="quarter" idx="5"/>
          </p:nvPr>
        </p:nvSpPr>
        <p:spPr/>
        <p:txBody>
          <a:bodyPr/>
          <a:lstStyle/>
          <a:p>
            <a:fld id="{C9DED8D7-4A6D-4D85-847E-4D773EF98547}" type="slidenum">
              <a:rPr lang="da-DK" smtClean="0"/>
              <a:t>9</a:t>
            </a:fld>
            <a:endParaRPr lang="da-DK"/>
          </a:p>
        </p:txBody>
      </p:sp>
    </p:spTree>
    <p:extLst>
      <p:ext uri="{BB962C8B-B14F-4D97-AF65-F5344CB8AC3E}">
        <p14:creationId xmlns:p14="http://schemas.microsoft.com/office/powerpoint/2010/main" val="199531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bedste resultatet for behandlingen opnås - når borgeren/patienten har medindflydelse. </a:t>
            </a:r>
          </a:p>
        </p:txBody>
      </p:sp>
      <p:sp>
        <p:nvSpPr>
          <p:cNvPr id="4" name="Pladsholder til slidenummer 3"/>
          <p:cNvSpPr>
            <a:spLocks noGrp="1"/>
          </p:cNvSpPr>
          <p:nvPr>
            <p:ph type="sldNum" sz="quarter" idx="5"/>
          </p:nvPr>
        </p:nvSpPr>
        <p:spPr/>
        <p:txBody>
          <a:bodyPr/>
          <a:lstStyle/>
          <a:p>
            <a:fld id="{C9DED8D7-4A6D-4D85-847E-4D773EF98547}" type="slidenum">
              <a:rPr lang="da-DK" smtClean="0"/>
              <a:t>10</a:t>
            </a:fld>
            <a:endParaRPr lang="da-DK"/>
          </a:p>
        </p:txBody>
      </p:sp>
    </p:spTree>
    <p:extLst>
      <p:ext uri="{BB962C8B-B14F-4D97-AF65-F5344CB8AC3E}">
        <p14:creationId xmlns:p14="http://schemas.microsoft.com/office/powerpoint/2010/main" val="2005111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a:t>Klik her for </a:t>
            </a:r>
            <a:br>
              <a:rPr lang="da-DK"/>
            </a:br>
            <a:r>
              <a:rPr lang="da-DK"/>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4464051" cy="8778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B9DF3FB7-2679-4785-86CF-324A9660DD10}" type="datetime2">
              <a:rPr lang="da-DK" smtClean="0"/>
              <a:t>5. februar 2025</a:t>
            </a:fld>
            <a:endParaRPr lang="da-DK"/>
          </a:p>
        </p:txBody>
      </p:sp>
      <p:sp>
        <p:nvSpPr>
          <p:cNvPr id="18" name="Pladsholder til billede 17">
            <a:extLst>
              <a:ext uri="{FF2B5EF4-FFF2-40B4-BE49-F238E27FC236}">
                <a16:creationId xmlns:a16="http://schemas.microsoft.com/office/drawing/2014/main" id="{16E7523E-5FEF-ED42-B56C-E32805C0A6A6}"/>
              </a:ext>
            </a:extLst>
          </p:cNvPr>
          <p:cNvSpPr>
            <a:spLocks noGrp="1"/>
          </p:cNvSpPr>
          <p:nvPr>
            <p:ph type="pic" sz="quarter" idx="20" hasCustomPrompt="1"/>
          </p:nvPr>
        </p:nvSpPr>
        <p:spPr>
          <a:xfrm>
            <a:off x="5376858" y="1"/>
            <a:ext cx="6815143" cy="5337467"/>
          </a:xfrm>
          <a:custGeom>
            <a:avLst/>
            <a:gdLst>
              <a:gd name="connsiteX0" fmla="*/ 0 w 6815143"/>
              <a:gd name="connsiteY0" fmla="*/ 0 h 5337467"/>
              <a:gd name="connsiteX1" fmla="*/ 6815143 w 6815143"/>
              <a:gd name="connsiteY1" fmla="*/ 0 h 5337467"/>
              <a:gd name="connsiteX2" fmla="*/ 6815143 w 6815143"/>
              <a:gd name="connsiteY2" fmla="*/ 5148384 h 5337467"/>
              <a:gd name="connsiteX3" fmla="*/ 6747962 w 6815143"/>
              <a:gd name="connsiteY3" fmla="*/ 5167461 h 5337467"/>
              <a:gd name="connsiteX4" fmla="*/ 5398418 w 6815143"/>
              <a:gd name="connsiteY4" fmla="*/ 5337467 h 5337467"/>
              <a:gd name="connsiteX5" fmla="*/ 5445 w 6815143"/>
              <a:gd name="connsiteY5" fmla="*/ 215350 h 533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5143" h="5337467">
                <a:moveTo>
                  <a:pt x="0" y="0"/>
                </a:moveTo>
                <a:lnTo>
                  <a:pt x="6815143" y="0"/>
                </a:lnTo>
                <a:lnTo>
                  <a:pt x="6815143" y="5148384"/>
                </a:lnTo>
                <a:lnTo>
                  <a:pt x="6747962" y="5167461"/>
                </a:lnTo>
                <a:cubicBezTo>
                  <a:pt x="6316613" y="5278442"/>
                  <a:pt x="5864408" y="5337467"/>
                  <a:pt x="5398418" y="5337467"/>
                </a:cubicBezTo>
                <a:cubicBezTo>
                  <a:pt x="2509278" y="5337467"/>
                  <a:pt x="150074" y="3068548"/>
                  <a:pt x="5445" y="215350"/>
                </a:cubicBezTo>
                <a:close/>
              </a:path>
            </a:pathLst>
          </a:custGeom>
          <a:solidFill>
            <a:schemeClr val="accent2"/>
          </a:solidFill>
        </p:spPr>
        <p:txBody>
          <a:bodyPr wrap="square" lIns="1080000"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a:t>Klik her for at indsætte et billede</a:t>
            </a:r>
          </a:p>
        </p:txBody>
      </p:sp>
    </p:spTree>
    <p:extLst>
      <p:ext uri="{BB962C8B-B14F-4D97-AF65-F5344CB8AC3E}">
        <p14:creationId xmlns:p14="http://schemas.microsoft.com/office/powerpoint/2010/main" val="31926942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 bille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4D6D32C3-3E39-44FC-B677-F64FDC651BDE}" type="datetime2">
              <a:rPr lang="da-DK" smtClean="0"/>
              <a:t>5. februar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6096050" y="1881188"/>
            <a:ext cx="4464000" cy="4400812"/>
          </a:xfrm>
          <a:prstGeom prst="rect">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a:t>Klik her for at indsætte et billede</a:t>
            </a:r>
          </a:p>
        </p:txBody>
      </p:sp>
    </p:spTree>
    <p:extLst>
      <p:ext uri="{BB962C8B-B14F-4D97-AF65-F5344CB8AC3E}">
        <p14:creationId xmlns:p14="http://schemas.microsoft.com/office/powerpoint/2010/main" val="252993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billede C">
    <p:spTree>
      <p:nvGrpSpPr>
        <p:cNvPr id="1" name=""/>
        <p:cNvGrpSpPr/>
        <p:nvPr/>
      </p:nvGrpSpPr>
      <p:grpSpPr>
        <a:xfrm>
          <a:off x="0" y="0"/>
          <a:ext cx="0" cy="0"/>
          <a:chOff x="0" y="0"/>
          <a:chExt cx="0" cy="0"/>
        </a:xfrm>
      </p:grpSpPr>
      <p:sp>
        <p:nvSpPr>
          <p:cNvPr id="20" name="Pladsholder til billede 19">
            <a:extLst>
              <a:ext uri="{FF2B5EF4-FFF2-40B4-BE49-F238E27FC236}">
                <a16:creationId xmlns:a16="http://schemas.microsoft.com/office/drawing/2014/main" id="{0476D3A0-8FFB-2A4B-9CB9-42995E058A9E}"/>
              </a:ext>
            </a:extLst>
          </p:cNvPr>
          <p:cNvSpPr>
            <a:spLocks noGrp="1"/>
          </p:cNvSpPr>
          <p:nvPr>
            <p:ph type="pic" sz="quarter" idx="13" hasCustomPrompt="1"/>
          </p:nvPr>
        </p:nvSpPr>
        <p:spPr>
          <a:xfrm>
            <a:off x="7840133" y="0"/>
            <a:ext cx="4356942" cy="6858000"/>
          </a:xfrm>
          <a:custGeom>
            <a:avLst/>
            <a:gdLst>
              <a:gd name="connsiteX0" fmla="*/ 700359 w 4356942"/>
              <a:gd name="connsiteY0" fmla="*/ 0 h 6858000"/>
              <a:gd name="connsiteX1" fmla="*/ 4356942 w 4356942"/>
              <a:gd name="connsiteY1" fmla="*/ 0 h 6858000"/>
              <a:gd name="connsiteX2" fmla="*/ 4356942 w 4356942"/>
              <a:gd name="connsiteY2" fmla="*/ 6858000 h 6858000"/>
              <a:gd name="connsiteX3" fmla="*/ 696553 w 4356942"/>
              <a:gd name="connsiteY3" fmla="*/ 6858000 h 6858000"/>
              <a:gd name="connsiteX4" fmla="*/ 0 w 4356942"/>
              <a:gd name="connsiteY4" fmla="*/ 3434080 h 6858000"/>
              <a:gd name="connsiteX5" fmla="*/ 700359 w 43569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942" h="6858000">
                <a:moveTo>
                  <a:pt x="700359" y="0"/>
                </a:moveTo>
                <a:lnTo>
                  <a:pt x="4356942" y="0"/>
                </a:lnTo>
                <a:lnTo>
                  <a:pt x="4356942" y="6858000"/>
                </a:lnTo>
                <a:lnTo>
                  <a:pt x="696553" y="6858000"/>
                </a:lnTo>
                <a:cubicBezTo>
                  <a:pt x="248678" y="5806440"/>
                  <a:pt x="0" y="4649470"/>
                  <a:pt x="0" y="3434080"/>
                </a:cubicBezTo>
                <a:cubicBezTo>
                  <a:pt x="0" y="2214880"/>
                  <a:pt x="249947" y="1054100"/>
                  <a:pt x="700359"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a:t>Klik her for at indsætte et billede</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369794"/>
            <a:ext cx="6192838" cy="1079594"/>
          </a:xfrm>
        </p:spPr>
        <p:txBody>
          <a:bodyPr wrap="square">
            <a:noAutofit/>
          </a:bodyPr>
          <a:lstStyle/>
          <a:p>
            <a:r>
              <a:rPr lang="da-DK"/>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3CDBE7BF-11F8-4FEA-BFEC-7D25DB3D97D0}" type="datetime2">
              <a:rPr lang="da-DK" smtClean="0"/>
              <a:t>5. februar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5" y="1881188"/>
            <a:ext cx="6192838"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02702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5545138" cy="2813304"/>
          </a:xfrm>
        </p:spPr>
        <p:txBody>
          <a:bodyPr anchor="b"/>
          <a:lstStyle>
            <a:lvl1pPr algn="l">
              <a:defRPr sz="3600">
                <a:solidFill>
                  <a:schemeClr val="bg1"/>
                </a:solidFill>
              </a:defRPr>
            </a:lvl1pPr>
          </a:lstStyle>
          <a:p>
            <a:r>
              <a:rPr lang="da-DK"/>
              <a:t>Klik her for </a:t>
            </a:r>
            <a:br>
              <a:rPr lang="da-DK"/>
            </a:br>
            <a:r>
              <a:rPr lang="da-DK"/>
              <a:t>at tilføje en overskrift</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6" y="3773424"/>
            <a:ext cx="5545138"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her for at tilføje en underoverskrift</a:t>
            </a:r>
          </a:p>
        </p:txBody>
      </p:sp>
      <p:sp>
        <p:nvSpPr>
          <p:cNvPr id="21" name="Pladsholder til billede 20">
            <a:extLst>
              <a:ext uri="{FF2B5EF4-FFF2-40B4-BE49-F238E27FC236}">
                <a16:creationId xmlns:a16="http://schemas.microsoft.com/office/drawing/2014/main" id="{7BE722CF-E437-4047-9AFA-AB9C5302FB15}"/>
              </a:ext>
            </a:extLst>
          </p:cNvPr>
          <p:cNvSpPr>
            <a:spLocks noGrp="1"/>
          </p:cNvSpPr>
          <p:nvPr>
            <p:ph type="pic" sz="quarter" idx="10" hasCustomPrompt="1"/>
          </p:nvPr>
        </p:nvSpPr>
        <p:spPr>
          <a:xfrm>
            <a:off x="7106920" y="0"/>
            <a:ext cx="5085080" cy="6858000"/>
          </a:xfrm>
          <a:custGeom>
            <a:avLst/>
            <a:gdLst>
              <a:gd name="connsiteX0" fmla="*/ 701040 w 5085080"/>
              <a:gd name="connsiteY0" fmla="*/ 0 h 6858000"/>
              <a:gd name="connsiteX1" fmla="*/ 5085080 w 5085080"/>
              <a:gd name="connsiteY1" fmla="*/ 0 h 6858000"/>
              <a:gd name="connsiteX2" fmla="*/ 5085080 w 5085080"/>
              <a:gd name="connsiteY2" fmla="*/ 6858000 h 6858000"/>
              <a:gd name="connsiteX3" fmla="*/ 697230 w 5085080"/>
              <a:gd name="connsiteY3" fmla="*/ 6858000 h 6858000"/>
              <a:gd name="connsiteX4" fmla="*/ 0 w 5085080"/>
              <a:gd name="connsiteY4" fmla="*/ 3434080 h 6858000"/>
              <a:gd name="connsiteX5" fmla="*/ 701040 w 5085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080" h="6858000">
                <a:moveTo>
                  <a:pt x="701040" y="0"/>
                </a:moveTo>
                <a:lnTo>
                  <a:pt x="5085080" y="0"/>
                </a:lnTo>
                <a:lnTo>
                  <a:pt x="5085080" y="6858000"/>
                </a:lnTo>
                <a:lnTo>
                  <a:pt x="697230" y="6858000"/>
                </a:lnTo>
                <a:cubicBezTo>
                  <a:pt x="248920" y="5806440"/>
                  <a:pt x="0" y="4649470"/>
                  <a:pt x="0" y="3434080"/>
                </a:cubicBezTo>
                <a:cubicBezTo>
                  <a:pt x="0" y="2214880"/>
                  <a:pt x="250190" y="1054100"/>
                  <a:pt x="701040"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a:t>Klik her for at indsætte et billede</a:t>
            </a:r>
          </a:p>
        </p:txBody>
      </p:sp>
      <p:sp>
        <p:nvSpPr>
          <p:cNvPr id="10" name="Pladsholder til dato 3">
            <a:extLst>
              <a:ext uri="{FF2B5EF4-FFF2-40B4-BE49-F238E27FC236}">
                <a16:creationId xmlns:a16="http://schemas.microsoft.com/office/drawing/2014/main" id="{E7528BCD-DBCC-2D42-B2F5-86185A462BC6}"/>
              </a:ext>
            </a:extLst>
          </p:cNvPr>
          <p:cNvSpPr>
            <a:spLocks noGrp="1"/>
          </p:cNvSpPr>
          <p:nvPr>
            <p:ph type="dt" sz="half" idx="16"/>
          </p:nvPr>
        </p:nvSpPr>
        <p:spPr>
          <a:xfrm>
            <a:off x="4367213" y="7020000"/>
            <a:ext cx="1368425" cy="324000"/>
          </a:xfrm>
        </p:spPr>
        <p:txBody>
          <a:bodyPr/>
          <a:lstStyle>
            <a:lvl1pPr>
              <a:defRPr>
                <a:solidFill>
                  <a:schemeClr val="bg1"/>
                </a:solidFill>
                <a:latin typeface="+mn-lt"/>
              </a:defRPr>
            </a:lvl1pPr>
          </a:lstStyle>
          <a:p>
            <a:fld id="{28FC5541-6228-4458-8AA3-F4FC705DF069}" type="datetime2">
              <a:rPr lang="da-DK" smtClean="0"/>
              <a:t>5. februar 2025</a:t>
            </a:fld>
            <a:endParaRPr lang="da-DK"/>
          </a:p>
        </p:txBody>
      </p:sp>
      <p:sp>
        <p:nvSpPr>
          <p:cNvPr id="11" name="Pladsholder til sidefod 4">
            <a:extLst>
              <a:ext uri="{FF2B5EF4-FFF2-40B4-BE49-F238E27FC236}">
                <a16:creationId xmlns:a16="http://schemas.microsoft.com/office/drawing/2014/main" id="{7F036CED-EA80-CB4C-A91D-283C39D3E7D4}"/>
              </a:ext>
            </a:extLst>
          </p:cNvPr>
          <p:cNvSpPr>
            <a:spLocks noGrp="1"/>
          </p:cNvSpPr>
          <p:nvPr>
            <p:ph type="ftr" sz="quarter" idx="11"/>
          </p:nvPr>
        </p:nvSpPr>
        <p:spPr>
          <a:xfrm>
            <a:off x="911225" y="6534000"/>
            <a:ext cx="3097213" cy="324000"/>
          </a:xfrm>
        </p:spPr>
        <p:txBody>
          <a:bodyPr/>
          <a:lstStyle>
            <a:lvl1pPr>
              <a:defRPr>
                <a:solidFill>
                  <a:schemeClr val="bg1"/>
                </a:solidFill>
              </a:defRPr>
            </a:lvl1pPr>
          </a:lstStyle>
          <a:p>
            <a:endParaRPr lang="da-DK"/>
          </a:p>
        </p:txBody>
      </p:sp>
      <p:sp>
        <p:nvSpPr>
          <p:cNvPr id="12" name="Pladsholder til slidenummer 5">
            <a:extLst>
              <a:ext uri="{FF2B5EF4-FFF2-40B4-BE49-F238E27FC236}">
                <a16:creationId xmlns:a16="http://schemas.microsoft.com/office/drawing/2014/main" id="{241741C4-095C-FC45-92EE-4DF81AE688F3}"/>
              </a:ext>
            </a:extLst>
          </p:cNvPr>
          <p:cNvSpPr>
            <a:spLocks noGrp="1"/>
          </p:cNvSpPr>
          <p:nvPr>
            <p:ph type="sldNum" sz="quarter" idx="12"/>
          </p:nvPr>
        </p:nvSpPr>
        <p:spPr>
          <a:xfrm>
            <a:off x="150472" y="6534000"/>
            <a:ext cx="360000" cy="324000"/>
          </a:xfrm>
        </p:spPr>
        <p:txBody>
          <a:bodyPr/>
          <a:lstStyle>
            <a:lvl1pPr>
              <a:defRPr>
                <a:solidFill>
                  <a:schemeClr val="bg1"/>
                </a:solidFill>
              </a:defRPr>
            </a:lvl1pPr>
          </a:lstStyle>
          <a:p>
            <a:fld id="{50DEC214-4A26-8544-86E4-D5810B015655}" type="slidenum">
              <a:rPr lang="da-DK" smtClean="0"/>
              <a:pPr/>
              <a:t>‹nr.›</a:t>
            </a:fld>
            <a:endParaRPr lang="da-DK"/>
          </a:p>
        </p:txBody>
      </p:sp>
    </p:spTree>
    <p:extLst>
      <p:ext uri="{BB962C8B-B14F-4D97-AF65-F5344CB8AC3E}">
        <p14:creationId xmlns:p14="http://schemas.microsoft.com/office/powerpoint/2010/main" val="376276169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reak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32612"/>
          </a:xfrm>
        </p:spPr>
        <p:txBody>
          <a:bodyPr anchor="t" anchorCtr="0"/>
          <a:lstStyle>
            <a:lvl1pPr>
              <a:defRPr sz="4800">
                <a:solidFill>
                  <a:schemeClr val="bg1"/>
                </a:solidFill>
              </a:defRPr>
            </a:lvl1pPr>
          </a:lstStyle>
          <a:p>
            <a:r>
              <a:rPr lang="da-DK"/>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96FE865B-5B57-483A-A65D-8601EAA9A5CC}" type="datetime2">
              <a:rPr lang="da-DK" smtClean="0"/>
              <a:t>5. februar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a:p>
        </p:txBody>
      </p:sp>
    </p:spTree>
    <p:extLst>
      <p:ext uri="{BB962C8B-B14F-4D97-AF65-F5344CB8AC3E}">
        <p14:creationId xmlns:p14="http://schemas.microsoft.com/office/powerpoint/2010/main" val="906251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reak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1BA6D4CC-8FC4-BB4D-8737-B88BADCB05C3}"/>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24412"/>
          </a:xfrm>
        </p:spPr>
        <p:txBody>
          <a:bodyPr anchor="t" anchorCtr="0"/>
          <a:lstStyle>
            <a:lvl1pPr>
              <a:defRPr sz="4800">
                <a:solidFill>
                  <a:schemeClr val="bg1"/>
                </a:solidFill>
              </a:defRPr>
            </a:lvl1pPr>
          </a:lstStyle>
          <a:p>
            <a:r>
              <a:rPr lang="da-DK"/>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96FF9743-D561-41DA-8162-880680161236}" type="datetime2">
              <a:rPr lang="da-DK" smtClean="0"/>
              <a:t>5. februar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a:p>
        </p:txBody>
      </p:sp>
    </p:spTree>
    <p:extLst>
      <p:ext uri="{BB962C8B-B14F-4D97-AF65-F5344CB8AC3E}">
        <p14:creationId xmlns:p14="http://schemas.microsoft.com/office/powerpoint/2010/main" val="4261023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reak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FF43B73F-CA28-465A-B2C5-72304D641297}" type="datetime2">
              <a:rPr lang="da-DK" smtClean="0"/>
              <a:t>5. februar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a:p>
        </p:txBody>
      </p:sp>
      <p:sp>
        <p:nvSpPr>
          <p:cNvPr id="31" name="Pladsholder til billede 30">
            <a:extLst>
              <a:ext uri="{FF2B5EF4-FFF2-40B4-BE49-F238E27FC236}">
                <a16:creationId xmlns:a16="http://schemas.microsoft.com/office/drawing/2014/main" id="{78FF33C8-92BF-B546-95BC-A02F02535882}"/>
              </a:ext>
            </a:extLst>
          </p:cNvPr>
          <p:cNvSpPr>
            <a:spLocks noGrp="1"/>
          </p:cNvSpPr>
          <p:nvPr>
            <p:ph type="pic" sz="quarter" idx="22" hasCustomPrompt="1"/>
          </p:nvPr>
        </p:nvSpPr>
        <p:spPr>
          <a:xfrm>
            <a:off x="-1" y="0"/>
            <a:ext cx="8427625" cy="6282000"/>
          </a:xfrm>
          <a:custGeom>
            <a:avLst/>
            <a:gdLst>
              <a:gd name="connsiteX0" fmla="*/ 0 w 8550777"/>
              <a:gd name="connsiteY0" fmla="*/ 0 h 6373798"/>
              <a:gd name="connsiteX1" fmla="*/ 8274675 w 8550777"/>
              <a:gd name="connsiteY1" fmla="*/ 0 h 6373798"/>
              <a:gd name="connsiteX2" fmla="*/ 8336206 w 8550777"/>
              <a:gd name="connsiteY2" fmla="*/ 181851 h 6373798"/>
              <a:gd name="connsiteX3" fmla="*/ 8550777 w 8550777"/>
              <a:gd name="connsiteY3" fmla="*/ 1601104 h 6373798"/>
              <a:gd name="connsiteX4" fmla="*/ 3778083 w 8550777"/>
              <a:gd name="connsiteY4" fmla="*/ 6373798 h 6373798"/>
              <a:gd name="connsiteX5" fmla="*/ 95241 w 8550777"/>
              <a:gd name="connsiteY5" fmla="*/ 4636981 h 6373798"/>
              <a:gd name="connsiteX6" fmla="*/ 0 w 8550777"/>
              <a:gd name="connsiteY6" fmla="*/ 4515786 h 6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777" h="6373798">
                <a:moveTo>
                  <a:pt x="0" y="0"/>
                </a:moveTo>
                <a:lnTo>
                  <a:pt x="8274675" y="0"/>
                </a:lnTo>
                <a:lnTo>
                  <a:pt x="8336206" y="181851"/>
                </a:lnTo>
                <a:cubicBezTo>
                  <a:pt x="8475655" y="630193"/>
                  <a:pt x="8550777" y="1106876"/>
                  <a:pt x="8550777" y="1601104"/>
                </a:cubicBezTo>
                <a:cubicBezTo>
                  <a:pt x="8550777" y="4236990"/>
                  <a:pt x="6413969" y="6373798"/>
                  <a:pt x="3778083" y="6373798"/>
                </a:cubicBezTo>
                <a:cubicBezTo>
                  <a:pt x="2295397" y="6373798"/>
                  <a:pt x="970623" y="5697699"/>
                  <a:pt x="95241" y="4636981"/>
                </a:cubicBezTo>
                <a:lnTo>
                  <a:pt x="0" y="4515786"/>
                </a:lnTo>
                <a:close/>
              </a:path>
            </a:pathLst>
          </a:custGeom>
          <a:solidFill>
            <a:schemeClr val="accent4"/>
          </a:solidFill>
        </p:spPr>
        <p:txBody>
          <a:bodyPr wrap="square">
            <a:noAutofit/>
          </a:bodyPr>
          <a:lstStyle>
            <a:lvl1pPr marL="0" indent="0">
              <a:buFontTx/>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582859"/>
            <a:ext cx="6913563" cy="5687520"/>
          </a:xfrm>
        </p:spPr>
        <p:txBody>
          <a:bodyPr anchor="t" anchorCtr="0"/>
          <a:lstStyle>
            <a:lvl1pPr>
              <a:defRPr sz="4800">
                <a:solidFill>
                  <a:schemeClr val="bg1"/>
                </a:solidFill>
              </a:defRPr>
            </a:lvl1pPr>
          </a:lstStyle>
          <a:p>
            <a:r>
              <a:rPr lang="da-DK"/>
              <a:t>Klik her for at tilføje en overskrift</a:t>
            </a:r>
          </a:p>
        </p:txBody>
      </p:sp>
    </p:spTree>
    <p:extLst>
      <p:ext uri="{BB962C8B-B14F-4D97-AF65-F5344CB8AC3E}">
        <p14:creationId xmlns:p14="http://schemas.microsoft.com/office/powerpoint/2010/main" val="2311154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reaker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dsholder til billede 7">
            <a:extLst>
              <a:ext uri="{FF2B5EF4-FFF2-40B4-BE49-F238E27FC236}">
                <a16:creationId xmlns:a16="http://schemas.microsoft.com/office/drawing/2014/main" id="{0EBB01EF-ED55-DB43-ADF3-33F96C83A7A8}"/>
              </a:ext>
            </a:extLst>
          </p:cNvPr>
          <p:cNvSpPr>
            <a:spLocks noGrp="1"/>
          </p:cNvSpPr>
          <p:nvPr>
            <p:ph type="pic" sz="quarter" idx="20"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tx2"/>
          </a:solidFill>
        </p:spPr>
        <p:txBody>
          <a:bodyPr wrap="square" tIns="2340000">
            <a:noAutofit/>
          </a:bodyPr>
          <a:lstStyle>
            <a:lvl1pPr marL="0" marR="0" indent="0" algn="ctr" defTabSz="590400" rtl="0" eaLnBrk="1" fontAlgn="auto" latinLnBrk="0" hangingPunct="1">
              <a:lnSpc>
                <a:spcPts val="24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590400" rtl="0" eaLnBrk="1" fontAlgn="auto" latinLnBrk="0" hangingPunct="1">
              <a:lnSpc>
                <a:spcPts val="2400"/>
              </a:lnSpc>
              <a:spcBef>
                <a:spcPts val="1000"/>
              </a:spcBef>
              <a:spcAft>
                <a:spcPts val="0"/>
              </a:spcAft>
              <a:buClrTx/>
              <a:buSzTx/>
              <a:buFont typeface="Arial" panose="020B0604020202020204" pitchFamily="34" charset="0"/>
              <a:buNone/>
              <a:tabLst/>
              <a:defRPr/>
            </a:pPr>
            <a:r>
              <a:rPr lang="da-DK"/>
              <a:t>Klik her for at indsætte et billede</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C6ECFA3D-F67C-4092-9024-DA37BB7B488C}" type="datetime2">
              <a:rPr lang="da-DK" smtClean="0"/>
              <a:t>5. februar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a:p>
        </p:txBody>
      </p:sp>
      <p:sp>
        <p:nvSpPr>
          <p:cNvPr id="16" name="Pladsholder til tekst 15">
            <a:extLst>
              <a:ext uri="{FF2B5EF4-FFF2-40B4-BE49-F238E27FC236}">
                <a16:creationId xmlns:a16="http://schemas.microsoft.com/office/drawing/2014/main" id="{01EE7D5F-D71E-5C42-924A-FF05BCD18B22}"/>
              </a:ext>
            </a:extLst>
          </p:cNvPr>
          <p:cNvSpPr>
            <a:spLocks noGrp="1"/>
          </p:cNvSpPr>
          <p:nvPr>
            <p:ph type="body" sz="quarter" idx="17" hasCustomPrompt="1"/>
          </p:nvPr>
        </p:nvSpPr>
        <p:spPr>
          <a:xfrm>
            <a:off x="8165030" y="651908"/>
            <a:ext cx="3240000" cy="3240000"/>
          </a:xfrm>
          <a:prstGeom prst="ellipse">
            <a:avLst/>
          </a:prstGeom>
          <a:solidFill>
            <a:schemeClr val="accent4"/>
          </a:solidFill>
        </p:spPr>
        <p:txBody>
          <a:bodyPr tIns="72000" anchor="ctr" anchorCtr="0"/>
          <a:lstStyle>
            <a:lvl1pPr marL="0" indent="0" algn="ctr">
              <a:buNone/>
              <a:defRPr/>
            </a:lvl1pPr>
            <a:lvl2pPr marL="180000" indent="0" algn="ctr">
              <a:buNone/>
              <a:defRPr/>
            </a:lvl2pPr>
            <a:lvl3pPr marL="360000" indent="0" algn="ctr">
              <a:buNone/>
              <a:defRPr/>
            </a:lvl3pPr>
            <a:lvl4pPr marL="540000" indent="0" algn="ctr">
              <a:buNone/>
              <a:defRPr/>
            </a:lvl4pPr>
            <a:lvl5pPr marL="720000" indent="0" algn="ctr">
              <a:buNone/>
              <a:defRPr/>
            </a:lvl5pPr>
          </a:lstStyle>
          <a:p>
            <a:pPr lvl="0"/>
            <a:r>
              <a:rPr lang="da-DK"/>
              <a:t>Klik for at tilføje en tekst</a:t>
            </a:r>
          </a:p>
        </p:txBody>
      </p:sp>
    </p:spTree>
    <p:extLst>
      <p:ext uri="{BB962C8B-B14F-4D97-AF65-F5344CB8AC3E}">
        <p14:creationId xmlns:p14="http://schemas.microsoft.com/office/powerpoint/2010/main" val="4024342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4AFCB-ED13-224C-8E6E-75E87CB9167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B9EBBCB-32B8-E745-96E7-222B1DCB792E}"/>
              </a:ext>
            </a:extLst>
          </p:cNvPr>
          <p:cNvSpPr>
            <a:spLocks noGrp="1"/>
          </p:cNvSpPr>
          <p:nvPr>
            <p:ph type="dt" sz="half" idx="10"/>
          </p:nvPr>
        </p:nvSpPr>
        <p:spPr/>
        <p:txBody>
          <a:bodyPr/>
          <a:lstStyle>
            <a:lvl1pPr>
              <a:defRPr>
                <a:latin typeface="+mn-lt"/>
              </a:defRPr>
            </a:lvl1pPr>
          </a:lstStyle>
          <a:p>
            <a:fld id="{272B0B62-FD8F-4514-B0D3-1385BBD1C9E2}" type="datetime2">
              <a:rPr lang="da-DK" smtClean="0"/>
              <a:t>5. februar 2025</a:t>
            </a:fld>
            <a:endParaRPr lang="da-DK"/>
          </a:p>
        </p:txBody>
      </p:sp>
      <p:sp>
        <p:nvSpPr>
          <p:cNvPr id="4" name="Pladsholder til sidefod 3">
            <a:extLst>
              <a:ext uri="{FF2B5EF4-FFF2-40B4-BE49-F238E27FC236}">
                <a16:creationId xmlns:a16="http://schemas.microsoft.com/office/drawing/2014/main" id="{EA67EA5B-6A60-4646-9F1A-8B55851AED1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2CF3D0B-3304-EF48-B707-436B82BA367E}"/>
              </a:ext>
            </a:extLst>
          </p:cNvPr>
          <p:cNvSpPr>
            <a:spLocks noGrp="1"/>
          </p:cNvSpPr>
          <p:nvPr>
            <p:ph type="sldNum" sz="quarter" idx="12"/>
          </p:nvPr>
        </p:nvSpPr>
        <p:spPr/>
        <p:txBody>
          <a:bodyPr/>
          <a:lstStyle/>
          <a:p>
            <a:fld id="{50DEC214-4A26-8544-86E4-D5810B015655}" type="slidenum">
              <a:rPr lang="da-DK" smtClean="0"/>
              <a:t>‹nr.›</a:t>
            </a:fld>
            <a:endParaRPr lang="da-DK"/>
          </a:p>
        </p:txBody>
      </p:sp>
    </p:spTree>
    <p:extLst>
      <p:ext uri="{BB962C8B-B14F-4D97-AF65-F5344CB8AC3E}">
        <p14:creationId xmlns:p14="http://schemas.microsoft.com/office/powerpoint/2010/main" val="1227184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F4EB78-D3B6-0B48-8EE1-30D456A9C7E6}"/>
              </a:ext>
            </a:extLst>
          </p:cNvPr>
          <p:cNvSpPr>
            <a:spLocks noGrp="1"/>
          </p:cNvSpPr>
          <p:nvPr>
            <p:ph type="dt" sz="half" idx="10"/>
          </p:nvPr>
        </p:nvSpPr>
        <p:spPr/>
        <p:txBody>
          <a:bodyPr/>
          <a:lstStyle>
            <a:lvl1pPr>
              <a:defRPr>
                <a:latin typeface="+mn-lt"/>
              </a:defRPr>
            </a:lvl1pPr>
          </a:lstStyle>
          <a:p>
            <a:fld id="{E5A5C9FA-7323-449A-8C51-40891D84CE74}" type="datetime2">
              <a:rPr lang="da-DK" smtClean="0"/>
              <a:t>5. februar 2025</a:t>
            </a:fld>
            <a:endParaRPr lang="da-DK"/>
          </a:p>
        </p:txBody>
      </p:sp>
      <p:sp>
        <p:nvSpPr>
          <p:cNvPr id="3" name="Pladsholder til sidefod 2">
            <a:extLst>
              <a:ext uri="{FF2B5EF4-FFF2-40B4-BE49-F238E27FC236}">
                <a16:creationId xmlns:a16="http://schemas.microsoft.com/office/drawing/2014/main" id="{F77CB9E9-873C-DC43-A07A-3434ED72358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E90ADCA-AA81-FB49-9C5E-81756D1768E8}"/>
              </a:ext>
            </a:extLst>
          </p:cNvPr>
          <p:cNvSpPr>
            <a:spLocks noGrp="1"/>
          </p:cNvSpPr>
          <p:nvPr>
            <p:ph type="sldNum" sz="quarter" idx="12"/>
          </p:nvPr>
        </p:nvSpPr>
        <p:spPr/>
        <p:txBody>
          <a:bodyPr/>
          <a:lstStyle/>
          <a:p>
            <a:fld id="{50DEC214-4A26-8544-86E4-D5810B015655}" type="slidenum">
              <a:rPr lang="da-DK" smtClean="0"/>
              <a:t>‹nr.›</a:t>
            </a:fld>
            <a:endParaRPr lang="da-DK"/>
          </a:p>
        </p:txBody>
      </p:sp>
    </p:spTree>
    <p:extLst>
      <p:ext uri="{BB962C8B-B14F-4D97-AF65-F5344CB8AC3E}">
        <p14:creationId xmlns:p14="http://schemas.microsoft.com/office/powerpoint/2010/main" val="39858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p:nvPr>
        </p:nvSpPr>
        <p:spPr>
          <a:xfrm>
            <a:off x="920827" y="615697"/>
            <a:ext cx="9639223" cy="2813304"/>
          </a:xfrm>
        </p:spPr>
        <p:txBody>
          <a:bodyPr anchor="b"/>
          <a:lstStyle>
            <a:lvl1pPr algn="l">
              <a:defRPr sz="4800">
                <a:solidFill>
                  <a:schemeClr val="bg1"/>
                </a:solidFill>
              </a:defRPr>
            </a:lvl1pPr>
          </a:lstStyle>
          <a:p>
            <a:r>
              <a:rPr lang="da-DK"/>
              <a:t>Klik for at redigere titeltypografien i masteren</a:t>
            </a:r>
          </a:p>
        </p:txBody>
      </p:sp>
      <p:sp>
        <p:nvSpPr>
          <p:cNvPr id="12" name="Tekstfelt 11">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err="1">
                <a:solidFill>
                  <a:schemeClr val="bg1"/>
                </a:solidFill>
                <a:latin typeface="+mn-lt"/>
                <a:ea typeface="Verdana" panose="020B0604030504040204" pitchFamily="34" charset="0"/>
                <a:cs typeface="Verdana" panose="020B0604030504040204" pitchFamily="34" charset="0"/>
              </a:rPr>
              <a:t>regionsjaelland</a:t>
            </a:r>
            <a:r>
              <a:rPr lang="da-DK" sz="200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kstfelt 4">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err="1">
                <a:solidFill>
                  <a:schemeClr val="bg1"/>
                </a:solidFill>
                <a:latin typeface="+mn-lt"/>
                <a:ea typeface="Verdana" panose="020B0604030504040204" pitchFamily="34" charset="0"/>
                <a:cs typeface="Verdana" panose="020B0604030504040204" pitchFamily="34" charset="0"/>
              </a:rPr>
              <a:t>regionsjaelland</a:t>
            </a:r>
            <a:r>
              <a:rPr lang="da-DK" sz="200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felt 7">
            <a:extLst>
              <a:ext uri="{FF2B5EF4-FFF2-40B4-BE49-F238E27FC236}">
                <a16:creationId xmlns:a16="http://schemas.microsoft.com/office/drawing/2014/main" id="{B8A11BF3-5BC7-4F4F-93F8-82736F7B9D02}"/>
              </a:ext>
            </a:extLst>
          </p:cNvPr>
          <p:cNvSpPr txBox="1"/>
          <p:nvPr userDrawn="1"/>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err="1">
                <a:solidFill>
                  <a:schemeClr val="bg1"/>
                </a:solidFill>
                <a:latin typeface="+mn-lt"/>
                <a:ea typeface="Verdana" panose="020B0604030504040204" pitchFamily="34" charset="0"/>
                <a:cs typeface="Verdana" panose="020B0604030504040204" pitchFamily="34" charset="0"/>
              </a:rPr>
              <a:t>regionsjaelland</a:t>
            </a:r>
            <a:r>
              <a:rPr lang="da-DK" sz="200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364800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a:t>Klik her for </a:t>
            </a:r>
            <a:br>
              <a:rPr lang="da-DK"/>
            </a:br>
            <a:r>
              <a:rPr lang="da-DK"/>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377342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044080B-BD50-45ED-8890-5C96E964A5D2}" type="datetime2">
              <a:rPr lang="da-DK" smtClean="0"/>
              <a:t>5. februar 2025</a:t>
            </a:fld>
            <a:endParaRPr lang="da-DK"/>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a:p>
        </p:txBody>
      </p:sp>
      <p:sp>
        <p:nvSpPr>
          <p:cNvPr id="11" name="Pladsholder til billede 10">
            <a:extLst>
              <a:ext uri="{FF2B5EF4-FFF2-40B4-BE49-F238E27FC236}">
                <a16:creationId xmlns:a16="http://schemas.microsoft.com/office/drawing/2014/main" id="{CD4E6F82-312A-364D-AE90-6E96495A2DC9}"/>
              </a:ext>
            </a:extLst>
          </p:cNvPr>
          <p:cNvSpPr>
            <a:spLocks noGrp="1"/>
          </p:cNvSpPr>
          <p:nvPr>
            <p:ph type="pic" sz="quarter" idx="20" hasCustomPrompt="1"/>
          </p:nvPr>
        </p:nvSpPr>
        <p:spPr>
          <a:xfrm>
            <a:off x="5375276" y="1665298"/>
            <a:ext cx="6816724" cy="5192702"/>
          </a:xfrm>
          <a:custGeom>
            <a:avLst/>
            <a:gdLst>
              <a:gd name="connsiteX0" fmla="*/ 4500000 w 6816724"/>
              <a:gd name="connsiteY0" fmla="*/ 0 h 5192702"/>
              <a:gd name="connsiteX1" fmla="*/ 6644967 w 6816724"/>
              <a:gd name="connsiteY1" fmla="*/ 543126 h 5192702"/>
              <a:gd name="connsiteX2" fmla="*/ 6816724 w 6816724"/>
              <a:gd name="connsiteY2" fmla="*/ 641884 h 5192702"/>
              <a:gd name="connsiteX3" fmla="*/ 6816724 w 6816724"/>
              <a:gd name="connsiteY3" fmla="*/ 5192702 h 5192702"/>
              <a:gd name="connsiteX4" fmla="*/ 53171 w 6816724"/>
              <a:gd name="connsiteY4" fmla="*/ 5192702 h 5192702"/>
              <a:gd name="connsiteX5" fmla="*/ 51850 w 6816724"/>
              <a:gd name="connsiteY5" fmla="*/ 5185306 h 5192702"/>
              <a:gd name="connsiteX6" fmla="*/ 0 w 6816724"/>
              <a:gd name="connsiteY6" fmla="*/ 4500000 h 5192702"/>
              <a:gd name="connsiteX7" fmla="*/ 4500000 w 6816724"/>
              <a:gd name="connsiteY7" fmla="*/ 0 h 519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6724" h="5192702">
                <a:moveTo>
                  <a:pt x="4500000" y="0"/>
                </a:moveTo>
                <a:cubicBezTo>
                  <a:pt x="5276650" y="0"/>
                  <a:pt x="6007347" y="196750"/>
                  <a:pt x="6644967" y="543126"/>
                </a:cubicBezTo>
                <a:lnTo>
                  <a:pt x="6816724" y="641884"/>
                </a:lnTo>
                <a:lnTo>
                  <a:pt x="6816724" y="5192702"/>
                </a:lnTo>
                <a:lnTo>
                  <a:pt x="53171" y="5192702"/>
                </a:lnTo>
                <a:lnTo>
                  <a:pt x="51850" y="5185306"/>
                </a:lnTo>
                <a:cubicBezTo>
                  <a:pt x="17708" y="4961855"/>
                  <a:pt x="0" y="4732995"/>
                  <a:pt x="0" y="4500000"/>
                </a:cubicBezTo>
                <a:cubicBezTo>
                  <a:pt x="0" y="2014719"/>
                  <a:pt x="2014719" y="0"/>
                  <a:pt x="4500000" y="0"/>
                </a:cubicBezTo>
                <a:close/>
              </a:path>
            </a:pathLst>
          </a:custGeom>
          <a:solidFill>
            <a:schemeClr val="accent2"/>
          </a:solidFill>
        </p:spPr>
        <p:txBody>
          <a:bodyPr wrap="square"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a:t>Klik her for at indsætte et billede </a:t>
            </a:r>
          </a:p>
        </p:txBody>
      </p:sp>
    </p:spTree>
    <p:extLst>
      <p:ext uri="{BB962C8B-B14F-4D97-AF65-F5344CB8AC3E}">
        <p14:creationId xmlns:p14="http://schemas.microsoft.com/office/powerpoint/2010/main" val="119855001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CB51D15-12C6-425A-ACEA-AB5F02D1CC1C}" type="datetime1">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‹nr.›</a:t>
            </a:fld>
            <a:endParaRPr lang="en-US" dirty="0"/>
          </a:p>
        </p:txBody>
      </p:sp>
    </p:spTree>
    <p:extLst>
      <p:ext uri="{BB962C8B-B14F-4D97-AF65-F5344CB8AC3E}">
        <p14:creationId xmlns:p14="http://schemas.microsoft.com/office/powerpoint/2010/main" val="122175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05AFA314-E420-BE4A-8A4E-F0F7631EDB72}"/>
              </a:ext>
            </a:extLst>
          </p:cNvPr>
          <p:cNvSpPr>
            <a:spLocks noGrp="1" noChangeAspect="1"/>
          </p:cNvSpPr>
          <p:nvPr>
            <p:ph type="pic" sz="quarter" idx="20" hasCustomPrompt="1"/>
          </p:nvPr>
        </p:nvSpPr>
        <p:spPr>
          <a:xfrm>
            <a:off x="4008438" y="-919506"/>
            <a:ext cx="3240000" cy="3240000"/>
          </a:xfrm>
          <a:prstGeom prst="ellipse">
            <a:avLst/>
          </a:prstGeom>
          <a:solidFill>
            <a:schemeClr val="accent2"/>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a:t>Klik her for at indsætte et billede</a:t>
            </a:r>
          </a:p>
        </p:txBody>
      </p:sp>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1881188"/>
            <a:ext cx="4464050" cy="2975543"/>
          </a:xfrm>
        </p:spPr>
        <p:txBody>
          <a:bodyPr anchor="b"/>
          <a:lstStyle>
            <a:lvl1pPr algn="l">
              <a:defRPr sz="3600">
                <a:solidFill>
                  <a:schemeClr val="bg1"/>
                </a:solidFill>
              </a:defRPr>
            </a:lvl1pPr>
          </a:lstStyle>
          <a:p>
            <a:r>
              <a:rPr lang="da-DK"/>
              <a:t>Klik her for </a:t>
            </a:r>
            <a:br>
              <a:rPr lang="da-DK"/>
            </a:br>
            <a:r>
              <a:rPr lang="da-DK"/>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520115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6127106"/>
            <a:ext cx="2520000" cy="360000"/>
          </a:xfrm>
        </p:spPr>
        <p:txBody>
          <a:bodyPr/>
          <a:lstStyle>
            <a:lvl1pPr>
              <a:defRPr sz="1200">
                <a:solidFill>
                  <a:schemeClr val="bg1"/>
                </a:solidFill>
                <a:latin typeface="+mn-lt"/>
              </a:defRPr>
            </a:lvl1pPr>
          </a:lstStyle>
          <a:p>
            <a:fld id="{F8EF4536-83BB-4B6B-A5A9-2E73A9072087}" type="datetime2">
              <a:rPr lang="da-DK" smtClean="0"/>
              <a:t>5. februar 2025</a:t>
            </a:fld>
            <a:endParaRPr lang="da-DK"/>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a:p>
        </p:txBody>
      </p:sp>
      <p:sp>
        <p:nvSpPr>
          <p:cNvPr id="12" name="Pladsholder til billede 7">
            <a:extLst>
              <a:ext uri="{FF2B5EF4-FFF2-40B4-BE49-F238E27FC236}">
                <a16:creationId xmlns:a16="http://schemas.microsoft.com/office/drawing/2014/main" id="{CCECDA8A-2FEF-C549-80E9-F0A1FCFFC333}"/>
              </a:ext>
            </a:extLst>
          </p:cNvPr>
          <p:cNvSpPr>
            <a:spLocks noGrp="1" noChangeAspect="1"/>
          </p:cNvSpPr>
          <p:nvPr>
            <p:ph type="pic" sz="quarter" idx="22" hasCustomPrompt="1"/>
          </p:nvPr>
        </p:nvSpPr>
        <p:spPr>
          <a:xfrm>
            <a:off x="9300055" y="402349"/>
            <a:ext cx="3240000" cy="3240000"/>
          </a:xfrm>
          <a:prstGeom prst="ellipse">
            <a:avLst/>
          </a:prstGeom>
          <a:solidFill>
            <a:schemeClr val="accent1"/>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a:t>Klik her for at indsætte et billede</a:t>
            </a:r>
          </a:p>
        </p:txBody>
      </p:sp>
      <p:sp>
        <p:nvSpPr>
          <p:cNvPr id="13" name="Pladsholder til billede 7">
            <a:extLst>
              <a:ext uri="{FF2B5EF4-FFF2-40B4-BE49-F238E27FC236}">
                <a16:creationId xmlns:a16="http://schemas.microsoft.com/office/drawing/2014/main" id="{68C5040E-E441-4241-83A9-00E357F57224}"/>
              </a:ext>
            </a:extLst>
          </p:cNvPr>
          <p:cNvSpPr>
            <a:spLocks noGrp="1" noChangeAspect="1"/>
          </p:cNvSpPr>
          <p:nvPr>
            <p:ph type="pic" sz="quarter" idx="23" hasCustomPrompt="1"/>
          </p:nvPr>
        </p:nvSpPr>
        <p:spPr>
          <a:xfrm>
            <a:off x="6173321" y="1740894"/>
            <a:ext cx="3948689" cy="3948689"/>
          </a:xfrm>
          <a:prstGeom prst="ellipse">
            <a:avLst/>
          </a:prstGeom>
          <a:solidFill>
            <a:schemeClr val="accent4"/>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a:t>Klik her for at indsætte et billede</a:t>
            </a:r>
          </a:p>
        </p:txBody>
      </p:sp>
    </p:spTree>
    <p:extLst>
      <p:ext uri="{BB962C8B-B14F-4D97-AF65-F5344CB8AC3E}">
        <p14:creationId xmlns:p14="http://schemas.microsoft.com/office/powerpoint/2010/main" val="287932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9648824" cy="2813304"/>
          </a:xfrm>
        </p:spPr>
        <p:txBody>
          <a:bodyPr anchor="b"/>
          <a:lstStyle>
            <a:lvl1pPr algn="l">
              <a:defRPr sz="4800">
                <a:solidFill>
                  <a:schemeClr val="bg1"/>
                </a:solidFill>
              </a:defRPr>
            </a:lvl1pPr>
          </a:lstStyle>
          <a:p>
            <a:r>
              <a:rPr lang="da-DK"/>
              <a:t>Klik her for </a:t>
            </a:r>
            <a:br>
              <a:rPr lang="da-DK"/>
            </a:br>
            <a:r>
              <a:rPr lang="da-DK"/>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9648825"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2C87F27-EE12-4938-80DE-BE1F8E314653}" type="datetime2">
              <a:rPr lang="da-DK" smtClean="0"/>
              <a:t>5. februar 2025</a:t>
            </a:fld>
            <a:endParaRPr lang="da-DK"/>
          </a:p>
        </p:txBody>
      </p:sp>
    </p:spTree>
    <p:extLst>
      <p:ext uri="{BB962C8B-B14F-4D97-AF65-F5344CB8AC3E}">
        <p14:creationId xmlns:p14="http://schemas.microsoft.com/office/powerpoint/2010/main" val="200683571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gend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25342E39-B2FD-4155-8CDD-1208702E0618}" type="datetime2">
              <a:rPr lang="da-DK" smtClean="0"/>
              <a:t>5. februar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316508" cy="4400814"/>
          </a:xfrm>
        </p:spPr>
        <p:txBody>
          <a:bodyPr/>
          <a:lstStyle>
            <a:lvl1pPr marL="0" indent="0">
              <a:buNone/>
              <a:defRPr>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spTree>
    <p:extLst>
      <p:ext uri="{BB962C8B-B14F-4D97-AF65-F5344CB8AC3E}">
        <p14:creationId xmlns:p14="http://schemas.microsoft.com/office/powerpoint/2010/main" val="3257066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gend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8F8B2708-B32F-1E45-8BD5-BE29A5B5A79A}"/>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p>
            <a:fld id="{91A1DBEB-857E-451A-BA15-BCBFE074FAF9}" type="datetime2">
              <a:rPr lang="da-DK" smtClean="0"/>
              <a:t>5. februar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000000" cy="4392613"/>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spTree>
    <p:extLst>
      <p:ext uri="{BB962C8B-B14F-4D97-AF65-F5344CB8AC3E}">
        <p14:creationId xmlns:p14="http://schemas.microsoft.com/office/powerpoint/2010/main" val="745923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multife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p:txBody>
          <a:bodyPr/>
          <a:lstStyle/>
          <a:p>
            <a:r>
              <a:rPr lang="da-DK"/>
              <a:t>Klik her for at tilføje en overskrift</a:t>
            </a:r>
          </a:p>
        </p:txBody>
      </p:sp>
      <p:sp>
        <p:nvSpPr>
          <p:cNvPr id="3" name="Pladsholder til indhold 2">
            <a:extLst>
              <a:ext uri="{FF2B5EF4-FFF2-40B4-BE49-F238E27FC236}">
                <a16:creationId xmlns:a16="http://schemas.microsoft.com/office/drawing/2014/main" id="{683B8803-CE71-9F46-9964-C10DBEF63E7D}"/>
              </a:ext>
            </a:extLst>
          </p:cNvPr>
          <p:cNvSpPr>
            <a:spLocks noGrp="1"/>
          </p:cNvSpPr>
          <p:nvPr>
            <p:ph idx="1"/>
          </p:nvPr>
        </p:nvSpPr>
        <p:spPr>
          <a:xfrm>
            <a:off x="911225" y="1881187"/>
            <a:ext cx="9000000" cy="43926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68320031-357C-45E4-A312-3B4B3BB4F5FF}" type="datetime2">
              <a:rPr lang="da-DK" smtClean="0"/>
              <a:t>5. februar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a:xfrm>
            <a:off x="150471" y="6534000"/>
            <a:ext cx="360000" cy="324000"/>
          </a:xfrm>
        </p:spPr>
        <p:txBody>
          <a:bodyPr/>
          <a:lstStyle/>
          <a:p>
            <a:fld id="{50DEC214-4A26-8544-86E4-D5810B015655}" type="slidenum">
              <a:rPr lang="da-DK" smtClean="0"/>
              <a:t>‹nr.›</a:t>
            </a:fld>
            <a:endParaRPr lang="da-DK"/>
          </a:p>
        </p:txBody>
      </p:sp>
    </p:spTree>
    <p:extLst>
      <p:ext uri="{BB962C8B-B14F-4D97-AF65-F5344CB8AC3E}">
        <p14:creationId xmlns:p14="http://schemas.microsoft.com/office/powerpoint/2010/main" val="217785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mulitifelt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796C4C-3886-E54D-89A5-00F29BB8CFFA}"/>
              </a:ext>
            </a:extLst>
          </p:cNvPr>
          <p:cNvSpPr>
            <a:spLocks noGrp="1"/>
          </p:cNvSpPr>
          <p:nvPr>
            <p:ph sz="half" idx="1"/>
          </p:nvPr>
        </p:nvSpPr>
        <p:spPr>
          <a:xfrm>
            <a:off x="911224" y="1881187"/>
            <a:ext cx="4464051" cy="43926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380DD37-23F9-DE42-8F6D-1B2D3FE9E4D8}"/>
              </a:ext>
            </a:extLst>
          </p:cNvPr>
          <p:cNvSpPr>
            <a:spLocks noGrp="1"/>
          </p:cNvSpPr>
          <p:nvPr>
            <p:ph sz="half" idx="2"/>
          </p:nvPr>
        </p:nvSpPr>
        <p:spPr>
          <a:xfrm>
            <a:off x="6096000" y="1881189"/>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717990C-88D6-E642-977A-D91F76AD845D}"/>
              </a:ext>
            </a:extLst>
          </p:cNvPr>
          <p:cNvSpPr>
            <a:spLocks noGrp="1"/>
          </p:cNvSpPr>
          <p:nvPr>
            <p:ph type="dt" sz="half" idx="10"/>
          </p:nvPr>
        </p:nvSpPr>
        <p:spPr/>
        <p:txBody>
          <a:bodyPr/>
          <a:lstStyle>
            <a:lvl1pPr>
              <a:defRPr>
                <a:latin typeface="+mn-lt"/>
              </a:defRPr>
            </a:lvl1pPr>
          </a:lstStyle>
          <a:p>
            <a:fld id="{4E67AD7F-04EB-42CE-B308-8E3EDD9079AE}" type="datetime2">
              <a:rPr lang="da-DK" smtClean="0"/>
              <a:t>5. februar 2025</a:t>
            </a:fld>
            <a:endParaRPr lang="da-DK"/>
          </a:p>
        </p:txBody>
      </p:sp>
      <p:sp>
        <p:nvSpPr>
          <p:cNvPr id="6" name="Pladsholder til sidefod 5">
            <a:extLst>
              <a:ext uri="{FF2B5EF4-FFF2-40B4-BE49-F238E27FC236}">
                <a16:creationId xmlns:a16="http://schemas.microsoft.com/office/drawing/2014/main" id="{C3EF9336-F3A8-984B-A04C-1E714888228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07C580C-9304-C84A-9857-C0BF63DEE783}"/>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8" name="Titel 1">
            <a:extLst>
              <a:ext uri="{FF2B5EF4-FFF2-40B4-BE49-F238E27FC236}">
                <a16:creationId xmlns:a16="http://schemas.microsoft.com/office/drawing/2014/main" id="{D4F2E2B7-4CDC-AE48-A296-2D0F03EEA933}"/>
              </a:ext>
            </a:extLst>
          </p:cNvPr>
          <p:cNvSpPr>
            <a:spLocks noGrp="1"/>
          </p:cNvSpPr>
          <p:nvPr>
            <p:ph type="title" hasCustomPrompt="1"/>
          </p:nvPr>
        </p:nvSpPr>
        <p:spPr>
          <a:xfrm>
            <a:off x="911224" y="369794"/>
            <a:ext cx="9648825" cy="1079594"/>
          </a:xfrm>
        </p:spPr>
        <p:txBody>
          <a:bodyPr wrap="square">
            <a:noAutofit/>
          </a:bodyPr>
          <a:lstStyle/>
          <a:p>
            <a:r>
              <a:rPr lang="da-DK"/>
              <a:t>Klik her for at tilføje en overskrift</a:t>
            </a:r>
          </a:p>
        </p:txBody>
      </p:sp>
    </p:spTree>
    <p:extLst>
      <p:ext uri="{BB962C8B-B14F-4D97-AF65-F5344CB8AC3E}">
        <p14:creationId xmlns:p14="http://schemas.microsoft.com/office/powerpoint/2010/main" val="388818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 + bille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0B6BBDAE-FDA6-4294-97C1-1B5EAA1CE256}" type="datetime2">
              <a:rPr lang="da-DK" smtClean="0"/>
              <a:t>5. februar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5999028" y="1741694"/>
            <a:ext cx="4680000" cy="4680000"/>
          </a:xfrm>
          <a:prstGeom prst="ellipse">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a:t>Klik her for at </a:t>
            </a:r>
            <a:br>
              <a:rPr lang="da-DK"/>
            </a:br>
            <a:r>
              <a:rPr lang="da-DK"/>
              <a:t>indsætte et billede</a:t>
            </a:r>
          </a:p>
        </p:txBody>
      </p:sp>
    </p:spTree>
    <p:extLst>
      <p:ext uri="{BB962C8B-B14F-4D97-AF65-F5344CB8AC3E}">
        <p14:creationId xmlns:p14="http://schemas.microsoft.com/office/powerpoint/2010/main" val="246675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A167745-ABD9-1948-A62A-3CEC22EE8438}"/>
              </a:ext>
            </a:extLst>
          </p:cNvPr>
          <p:cNvSpPr>
            <a:spLocks noGrp="1"/>
          </p:cNvSpPr>
          <p:nvPr>
            <p:ph type="title"/>
          </p:nvPr>
        </p:nvSpPr>
        <p:spPr>
          <a:xfrm>
            <a:off x="911225" y="369793"/>
            <a:ext cx="9648826" cy="1081007"/>
          </a:xfrm>
          <a:prstGeom prst="rect">
            <a:avLst/>
          </a:prstGeom>
        </p:spPr>
        <p:txBody>
          <a:bodyPr vert="horz" wrap="square" lIns="0" tIns="0" rIns="0" bIns="0" rtlCol="0" anchor="b" anchorCtr="0">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85F87AF-8230-C04F-A7C6-795EB814CECE}"/>
              </a:ext>
            </a:extLst>
          </p:cNvPr>
          <p:cNvSpPr>
            <a:spLocks noGrp="1"/>
          </p:cNvSpPr>
          <p:nvPr>
            <p:ph type="body" idx="1"/>
          </p:nvPr>
        </p:nvSpPr>
        <p:spPr>
          <a:xfrm>
            <a:off x="911225" y="1881186"/>
            <a:ext cx="9648826" cy="442152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p:txBody>
      </p:sp>
      <p:sp>
        <p:nvSpPr>
          <p:cNvPr id="4" name="Pladsholder til dato 3">
            <a:extLst>
              <a:ext uri="{FF2B5EF4-FFF2-40B4-BE49-F238E27FC236}">
                <a16:creationId xmlns:a16="http://schemas.microsoft.com/office/drawing/2014/main" id="{5D8A659C-C571-D845-97EF-7888D77CB165}"/>
              </a:ext>
            </a:extLst>
          </p:cNvPr>
          <p:cNvSpPr>
            <a:spLocks noGrp="1"/>
          </p:cNvSpPr>
          <p:nvPr>
            <p:ph type="dt" sz="half" idx="2"/>
          </p:nvPr>
        </p:nvSpPr>
        <p:spPr>
          <a:xfrm>
            <a:off x="6096000" y="7020000"/>
            <a:ext cx="1368425"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fld id="{38106E4C-3BC3-4FDF-BD0C-4DDE8CB7F1E2}" type="datetime2">
              <a:rPr lang="da-DK" smtClean="0"/>
              <a:t>5. februar 2025</a:t>
            </a:fld>
            <a:endParaRPr lang="da-DK"/>
          </a:p>
        </p:txBody>
      </p:sp>
      <p:sp>
        <p:nvSpPr>
          <p:cNvPr id="5" name="Pladsholder til sidefod 4">
            <a:extLst>
              <a:ext uri="{FF2B5EF4-FFF2-40B4-BE49-F238E27FC236}">
                <a16:creationId xmlns:a16="http://schemas.microsoft.com/office/drawing/2014/main" id="{BFA5BF4C-4B2F-6840-8F98-39F777011663}"/>
              </a:ext>
            </a:extLst>
          </p:cNvPr>
          <p:cNvSpPr>
            <a:spLocks noGrp="1"/>
          </p:cNvSpPr>
          <p:nvPr>
            <p:ph type="ftr" sz="quarter" idx="3"/>
          </p:nvPr>
        </p:nvSpPr>
        <p:spPr>
          <a:xfrm>
            <a:off x="911225" y="6534000"/>
            <a:ext cx="4464050"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endParaRPr lang="da-DK"/>
          </a:p>
        </p:txBody>
      </p:sp>
      <p:sp>
        <p:nvSpPr>
          <p:cNvPr id="6" name="Pladsholder til slidenummer 5">
            <a:extLst>
              <a:ext uri="{FF2B5EF4-FFF2-40B4-BE49-F238E27FC236}">
                <a16:creationId xmlns:a16="http://schemas.microsoft.com/office/drawing/2014/main" id="{D367CE6C-D69C-8040-9F58-C32DA4B03038}"/>
              </a:ext>
            </a:extLst>
          </p:cNvPr>
          <p:cNvSpPr>
            <a:spLocks noGrp="1"/>
          </p:cNvSpPr>
          <p:nvPr>
            <p:ph type="sldNum" sz="quarter" idx="4"/>
          </p:nvPr>
        </p:nvSpPr>
        <p:spPr>
          <a:xfrm>
            <a:off x="150472" y="6534000"/>
            <a:ext cx="360000" cy="324000"/>
          </a:xfrm>
          <a:prstGeom prst="rect">
            <a:avLst/>
          </a:prstGeom>
        </p:spPr>
        <p:txBody>
          <a:bodyPr vert="horz" lIns="0" tIns="0" rIns="0" bIns="0" rtlCol="0" anchor="t" anchorCtr="0"/>
          <a:lstStyle>
            <a:lvl1pPr algn="r">
              <a:defRPr sz="800" b="1">
                <a:solidFill>
                  <a:schemeClr val="tx2"/>
                </a:solidFill>
                <a:latin typeface="+mn-lt"/>
                <a:ea typeface="Verdana" panose="020B0604030504040204" pitchFamily="34" charset="0"/>
                <a:cs typeface="Verdana" panose="020B0604030504040204" pitchFamily="34" charset="0"/>
              </a:defRPr>
            </a:lvl1pPr>
          </a:lstStyle>
          <a:p>
            <a:fld id="{50DEC214-4A26-8544-86E4-D5810B015655}" type="slidenum">
              <a:rPr lang="da-DK" smtClean="0"/>
              <a:pPr/>
              <a:t>‹nr.›</a:t>
            </a:fld>
            <a:endParaRPr lang="da-DK"/>
          </a:p>
        </p:txBody>
      </p:sp>
      <p:grpSp>
        <p:nvGrpSpPr>
          <p:cNvPr id="7" name="Gruppe 6">
            <a:extLst>
              <a:ext uri="{FF2B5EF4-FFF2-40B4-BE49-F238E27FC236}">
                <a16:creationId xmlns:a16="http://schemas.microsoft.com/office/drawing/2014/main" id="{3B1D0884-AF9C-69F1-9583-FE1DFF406279}"/>
              </a:ext>
            </a:extLst>
          </p:cNvPr>
          <p:cNvGrpSpPr/>
          <p:nvPr userDrawn="1"/>
        </p:nvGrpSpPr>
        <p:grpSpPr>
          <a:xfrm>
            <a:off x="10852150" y="5570068"/>
            <a:ext cx="857249" cy="849364"/>
            <a:chOff x="4998720" y="298705"/>
            <a:chExt cx="1344930" cy="1317176"/>
          </a:xfrm>
          <a:solidFill>
            <a:schemeClr val="tx2">
              <a:lumMod val="10000"/>
              <a:lumOff val="90000"/>
            </a:schemeClr>
          </a:solidFill>
        </p:grpSpPr>
        <p:sp>
          <p:nvSpPr>
            <p:cNvPr id="11" name="Ellipse 10">
              <a:extLst>
                <a:ext uri="{FF2B5EF4-FFF2-40B4-BE49-F238E27FC236}">
                  <a16:creationId xmlns:a16="http://schemas.microsoft.com/office/drawing/2014/main" id="{95ED96FB-2902-279B-E715-7EB93F0C5B46}"/>
                </a:ext>
              </a:extLst>
            </p:cNvPr>
            <p:cNvSpPr/>
            <p:nvPr/>
          </p:nvSpPr>
          <p:spPr>
            <a:xfrm>
              <a:off x="4998720" y="298705"/>
              <a:ext cx="1344930" cy="1317176"/>
            </a:xfrm>
            <a:prstGeom prst="ellipse">
              <a:avLst/>
            </a:prstGeom>
            <a:grpFill/>
            <a:ln w="101600">
              <a:solidFill>
                <a:srgbClr val="3B51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descr="Et billede, der indeholder Grafik, symbol, logo, cirkel&#10;&#10;Automatisk genereret beskrivelse">
              <a:extLst>
                <a:ext uri="{FF2B5EF4-FFF2-40B4-BE49-F238E27FC236}">
                  <a16:creationId xmlns:a16="http://schemas.microsoft.com/office/drawing/2014/main" id="{05B7E7A7-0DBE-85CD-E920-E4A98D10632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262565" y="548673"/>
              <a:ext cx="817240" cy="817240"/>
            </a:xfrm>
            <a:prstGeom prst="rect">
              <a:avLst/>
            </a:prstGeom>
            <a:grpFill/>
          </p:spPr>
        </p:pic>
      </p:grpSp>
    </p:spTree>
    <p:extLst>
      <p:ext uri="{BB962C8B-B14F-4D97-AF65-F5344CB8AC3E}">
        <p14:creationId xmlns:p14="http://schemas.microsoft.com/office/powerpoint/2010/main" val="75229991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8" r:id="rId20"/>
  </p:sldLayoutIdLst>
  <p:hf hdr="0" ftr="0" dt="0"/>
  <p:txStyles>
    <p:titleStyle>
      <a:lvl1pPr algn="l" defTabSz="914400" rtl="0" eaLnBrk="1" latinLnBrk="0" hangingPunct="1">
        <a:lnSpc>
          <a:spcPct val="90000"/>
        </a:lnSpc>
        <a:spcBef>
          <a:spcPct val="0"/>
        </a:spcBef>
        <a:buNone/>
        <a:defRPr sz="3600" b="1" kern="1200">
          <a:solidFill>
            <a:srgbClr val="3B5182"/>
          </a:solidFill>
          <a:latin typeface="+mj-lt"/>
          <a:ea typeface="Verdana" panose="020B0604030504040204" pitchFamily="34" charset="0"/>
          <a:cs typeface="Verdana" panose="020B0604030504040204" pitchFamily="34" charset="0"/>
        </a:defRPr>
      </a:lvl1pPr>
    </p:titleStyle>
    <p:bodyStyle>
      <a:lvl1pPr marL="180000" indent="-180000" algn="l" defTabSz="590400" rtl="0" eaLnBrk="1" latinLnBrk="0" hangingPunct="1">
        <a:lnSpc>
          <a:spcPts val="2400"/>
        </a:lnSpc>
        <a:spcBef>
          <a:spcPts val="10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1pPr>
      <a:lvl2pPr marL="3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2pPr>
      <a:lvl3pPr marL="5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3pPr>
      <a:lvl4pPr marL="7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4pPr>
      <a:lvl5pPr marL="90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5pPr>
      <a:lvl6pPr marL="108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6pPr>
      <a:lvl7pPr marL="12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7pPr>
      <a:lvl8pPr marL="14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8pPr>
      <a:lvl9pPr marL="16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pos="574">
          <p15:clr>
            <a:srgbClr val="F26B43"/>
          </p15:clr>
        </p15:guide>
        <p15:guide id="3" pos="6652">
          <p15:clr>
            <a:srgbClr val="F26B43"/>
          </p15:clr>
        </p15:guide>
        <p15:guide id="4" pos="3613">
          <p15:clr>
            <a:srgbClr val="F26B43"/>
          </p15:clr>
        </p15:guide>
        <p15:guide id="5" pos="3386">
          <p15:clr>
            <a:srgbClr val="F26B43"/>
          </p15:clr>
        </p15:guide>
        <p15:guide id="6" pos="4475">
          <p15:clr>
            <a:srgbClr val="F26B43"/>
          </p15:clr>
        </p15:guide>
        <p15:guide id="7" pos="4929">
          <p15:clr>
            <a:srgbClr val="F26B43"/>
          </p15:clr>
        </p15:guide>
        <p15:guide id="8" pos="2751">
          <p15:clr>
            <a:srgbClr val="F26B43"/>
          </p15:clr>
        </p15:guide>
        <p15:guide id="9" pos="2298">
          <p15:clr>
            <a:srgbClr val="F26B43"/>
          </p15:clr>
        </p15:guide>
        <p15:guide id="10" orient="horz" pos="3952">
          <p15:clr>
            <a:srgbClr val="F26B43"/>
          </p15:clr>
        </p15:guide>
        <p15:guide id="11" orient="horz" pos="913">
          <p15:clr>
            <a:srgbClr val="F26B43"/>
          </p15:clr>
        </p15:guide>
        <p15:guide id="12" orient="horz" pos="118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regionsjaelland.dk/saarbehandlin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fif"/></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5182"/>
        </a:solidFill>
        <a:effectLst/>
      </p:bgPr>
    </p:bg>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1EDE030E-4555-3E9C-8F10-1C32064095CF}"/>
              </a:ext>
            </a:extLst>
          </p:cNvPr>
          <p:cNvSpPr>
            <a:spLocks noGrp="1"/>
          </p:cNvSpPr>
          <p:nvPr>
            <p:ph type="ctrTitle"/>
          </p:nvPr>
        </p:nvSpPr>
        <p:spPr>
          <a:xfrm>
            <a:off x="269512" y="1451098"/>
            <a:ext cx="4464050" cy="2813304"/>
          </a:xfrm>
        </p:spPr>
        <p:txBody>
          <a:bodyPr vert="horz" wrap="square" lIns="0" tIns="0" rIns="0" bIns="0" rtlCol="0" anchor="b" anchorCtr="0">
            <a:normAutofit/>
          </a:bodyPr>
          <a:lstStyle/>
          <a:p>
            <a:pPr algn="ctr"/>
            <a:r>
              <a:rPr lang="da-DK" dirty="0"/>
              <a:t>Kompression</a:t>
            </a:r>
            <a:br>
              <a:rPr lang="da-DK" b="1" kern="1200" dirty="0">
                <a:latin typeface="+mj-lt"/>
                <a:ea typeface="Verdana" panose="020B0604030504040204" pitchFamily="34" charset="0"/>
                <a:cs typeface="Verdana" panose="020B0604030504040204" pitchFamily="34" charset="0"/>
              </a:rPr>
            </a:br>
            <a:endParaRPr lang="da-DK" b="1" kern="1200" dirty="0">
              <a:latin typeface="+mj-lt"/>
              <a:ea typeface="Verdana" panose="020B0604030504040204" pitchFamily="34" charset="0"/>
              <a:cs typeface="Verdana" panose="020B0604030504040204" pitchFamily="34" charset="0"/>
            </a:endParaRPr>
          </a:p>
        </p:txBody>
      </p:sp>
      <p:sp>
        <p:nvSpPr>
          <p:cNvPr id="16" name="Title 3">
            <a:extLst>
              <a:ext uri="{FF2B5EF4-FFF2-40B4-BE49-F238E27FC236}">
                <a16:creationId xmlns:a16="http://schemas.microsoft.com/office/drawing/2014/main" id="{60CDA025-C729-C7F4-EAF3-BA87A85F6496}"/>
              </a:ext>
            </a:extLst>
          </p:cNvPr>
          <p:cNvSpPr txBox="1">
            <a:spLocks/>
          </p:cNvSpPr>
          <p:nvPr/>
        </p:nvSpPr>
        <p:spPr>
          <a:xfrm>
            <a:off x="911225" y="3070602"/>
            <a:ext cx="4464051" cy="877824"/>
          </a:xfrm>
          <a:prstGeom prst="rect">
            <a:avLst/>
          </a:prstGeom>
        </p:spPr>
        <p:txBody>
          <a:bodyPr vert="horz" lIns="0" tIns="0" rIns="0" bIns="0" rtlCol="0" anchorCtr="0">
            <a:normAutofit/>
          </a:bodyPr>
          <a:lstStyle>
            <a:lvl1pPr algn="l" defTabSz="914400" rtl="0" eaLnBrk="1" latinLnBrk="0" hangingPunct="1">
              <a:lnSpc>
                <a:spcPct val="90000"/>
              </a:lnSpc>
              <a:spcBef>
                <a:spcPct val="0"/>
              </a:spcBef>
              <a:buNone/>
              <a:defRPr sz="4800" b="1" kern="1200">
                <a:solidFill>
                  <a:schemeClr val="bg1"/>
                </a:solidFill>
                <a:latin typeface="+mj-lt"/>
                <a:ea typeface="Verdana" panose="020B0604030504040204" pitchFamily="34" charset="0"/>
                <a:cs typeface="Verdana" panose="020B0604030504040204" pitchFamily="34" charset="0"/>
              </a:defRPr>
            </a:lvl1pPr>
          </a:lstStyle>
          <a:p>
            <a:pPr marL="0" marR="0" lvl="0" indent="0" algn="l" defTabSz="590400" rtl="0" eaLnBrk="1" fontAlgn="auto" latinLnBrk="0" hangingPunct="1">
              <a:lnSpc>
                <a:spcPts val="2400"/>
              </a:lnSpc>
              <a:spcBef>
                <a:spcPts val="1000"/>
              </a:spcBef>
              <a:spcAft>
                <a:spcPts val="0"/>
              </a:spcAft>
              <a:buClrTx/>
              <a:buSzTx/>
              <a:buFontTx/>
              <a:buNone/>
              <a:tabLst/>
              <a:defRPr/>
            </a:pPr>
            <a:endParaRPr kumimoji="0" lang="da-DK" sz="240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endParaRPr>
          </a:p>
        </p:txBody>
      </p:sp>
      <p:sp>
        <p:nvSpPr>
          <p:cNvPr id="14" name="Slide Number Placeholder 3" hidden="1">
            <a:extLst>
              <a:ext uri="{FF2B5EF4-FFF2-40B4-BE49-F238E27FC236}">
                <a16:creationId xmlns:a16="http://schemas.microsoft.com/office/drawing/2014/main" id="{B5C40674-10E3-4773-A21E-8B62793D85C4}"/>
              </a:ext>
            </a:extLst>
          </p:cNvPr>
          <p:cNvSpPr>
            <a:spLocks noGrp="1"/>
          </p:cNvSpPr>
          <p:nvPr>
            <p:ph type="sldNum" sz="quarter" idx="4294967295"/>
          </p:nvPr>
        </p:nvSpPr>
        <p:spPr>
          <a:xfrm>
            <a:off x="150472" y="6534000"/>
            <a:ext cx="360000" cy="324000"/>
          </a:xfrm>
        </p:spPr>
        <p:txBody>
          <a:bodyPr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0DEC214-4A26-8544-86E4-D5810B015655}" type="slidenum">
              <a:rPr kumimoji="0" lang="da-DK" sz="800" b="1" i="0" u="none" strike="noStrike" kern="1200" cap="none" spc="0" normalizeH="0" baseline="0" noProof="0" smtClean="0">
                <a:ln>
                  <a:noFill/>
                </a:ln>
                <a:solidFill>
                  <a:srgbClr val="595959"/>
                </a:solidFill>
                <a:effectLst/>
                <a:uLnTx/>
                <a:uFillTx/>
                <a:latin typeface="Verdana"/>
                <a:ea typeface="Verdana" panose="020B060403050404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da-DK" sz="800" b="1" i="0" u="none" strike="noStrike" kern="1200" cap="none" spc="0" normalizeH="0" baseline="0" noProof="0">
              <a:ln>
                <a:noFill/>
              </a:ln>
              <a:solidFill>
                <a:srgbClr val="595959"/>
              </a:solidFill>
              <a:effectLst/>
              <a:uLnTx/>
              <a:uFillTx/>
              <a:latin typeface="Verdana"/>
              <a:ea typeface="Verdana" panose="020B0604030504040204" pitchFamily="34" charset="0"/>
            </a:endParaRPr>
          </a:p>
        </p:txBody>
      </p:sp>
      <p:sp>
        <p:nvSpPr>
          <p:cNvPr id="3" name="Pladsholder til slidenummer 2">
            <a:extLst>
              <a:ext uri="{FF2B5EF4-FFF2-40B4-BE49-F238E27FC236}">
                <a16:creationId xmlns:a16="http://schemas.microsoft.com/office/drawing/2014/main" id="{910F726D-B030-3447-AC7E-BC2948CBABB4}"/>
              </a:ext>
            </a:extLst>
          </p:cNvPr>
          <p:cNvSpPr>
            <a:spLocks noGrp="1"/>
          </p:cNvSpPr>
          <p:nvPr>
            <p:ph type="sldNum" sz="quarter" idx="4294967295"/>
          </p:nvPr>
        </p:nvSpPr>
        <p:spPr>
          <a:xfrm>
            <a:off x="150472" y="7019030"/>
            <a:ext cx="360000" cy="32400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0DEC214-4A26-8544-86E4-D5810B015655}" type="slidenum">
              <a:rPr kumimoji="0" lang="da-DK" sz="800" b="1" i="0" u="none" strike="noStrike" kern="1200" cap="none" spc="0" normalizeH="0" baseline="0" noProof="0" smtClean="0">
                <a:ln>
                  <a:noFill/>
                </a:ln>
                <a:solidFill>
                  <a:srgbClr val="595959"/>
                </a:solidFill>
                <a:effectLst/>
                <a:uLnTx/>
                <a:uFillTx/>
                <a:latin typeface="Verdana"/>
                <a:ea typeface="Verdana" panose="020B060403050404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da-DK" sz="800" b="1" i="0" u="none" strike="noStrike" kern="1200" cap="none" spc="0" normalizeH="0" baseline="0" noProof="0">
              <a:ln>
                <a:noFill/>
              </a:ln>
              <a:solidFill>
                <a:srgbClr val="595959"/>
              </a:solidFill>
              <a:effectLst/>
              <a:uLnTx/>
              <a:uFillTx/>
              <a:latin typeface="Verdana"/>
              <a:ea typeface="Verdana" panose="020B0604030504040204" pitchFamily="34" charset="0"/>
            </a:endParaRPr>
          </a:p>
        </p:txBody>
      </p:sp>
      <p:pic>
        <p:nvPicPr>
          <p:cNvPr id="5" name="Billede 4" descr="Et billede, der indeholder tekst, Font/skrifttype, Grafik, skærmbillede&#10;&#10;Automatisk genereret beskrivelse">
            <a:extLst>
              <a:ext uri="{FF2B5EF4-FFF2-40B4-BE49-F238E27FC236}">
                <a16:creationId xmlns:a16="http://schemas.microsoft.com/office/drawing/2014/main" id="{9CDD4596-1C70-B18A-3791-A8158AEFDD88}"/>
              </a:ext>
            </a:extLst>
          </p:cNvPr>
          <p:cNvPicPr>
            <a:picLocks noChangeAspect="1"/>
          </p:cNvPicPr>
          <p:nvPr/>
        </p:nvPicPr>
        <p:blipFill>
          <a:blip r:embed="rId2"/>
          <a:stretch>
            <a:fillRect/>
          </a:stretch>
        </p:blipFill>
        <p:spPr>
          <a:xfrm>
            <a:off x="10876401" y="5951483"/>
            <a:ext cx="1014798" cy="582517"/>
          </a:xfrm>
          <a:prstGeom prst="rect">
            <a:avLst/>
          </a:prstGeom>
        </p:spPr>
      </p:pic>
      <p:sp>
        <p:nvSpPr>
          <p:cNvPr id="2" name="Tekstfelt 1">
            <a:extLst>
              <a:ext uri="{FF2B5EF4-FFF2-40B4-BE49-F238E27FC236}">
                <a16:creationId xmlns:a16="http://schemas.microsoft.com/office/drawing/2014/main" id="{20C5FACC-A6E1-4CFE-5651-3419AE7DE4E6}"/>
              </a:ext>
            </a:extLst>
          </p:cNvPr>
          <p:cNvSpPr txBox="1"/>
          <p:nvPr/>
        </p:nvSpPr>
        <p:spPr>
          <a:xfrm>
            <a:off x="772020" y="5587376"/>
            <a:ext cx="6114422" cy="370999"/>
          </a:xfrm>
          <a:prstGeom prst="rect">
            <a:avLst/>
          </a:prstGeom>
          <a:noFill/>
        </p:spPr>
        <p:txBody>
          <a:bodyPr wrap="square">
            <a:spAutoFit/>
          </a:bodyPr>
          <a:lstStyle/>
          <a:p>
            <a:pPr defTabSz="590400">
              <a:lnSpc>
                <a:spcPts val="2400"/>
              </a:lnSpc>
              <a:spcBef>
                <a:spcPts val="1000"/>
              </a:spcBef>
            </a:pPr>
            <a:r>
              <a:rPr lang="da-DK" sz="1800" dirty="0">
                <a:solidFill>
                  <a:schemeClr val="bg1"/>
                </a:solidFill>
                <a:latin typeface="Verdana" panose="020B0604030504040204" pitchFamily="34" charset="0"/>
                <a:ea typeface="Aptos" panose="020B0004020202020204" pitchFamily="34" charset="0"/>
                <a:cs typeface="Times New Roman" panose="02020603050405020304" pitchFamily="18" charset="0"/>
              </a:rPr>
              <a:t>Tematik i g</a:t>
            </a:r>
            <a:r>
              <a:rPr lang="da-DK" sz="18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enerelle sårprincipper</a:t>
            </a:r>
            <a:endParaRPr lang="da-DK" sz="2400" kern="1200" dirty="0">
              <a:solidFill>
                <a:schemeClr val="bg1"/>
              </a:solidFill>
              <a:latin typeface="+mn-lt"/>
              <a:ea typeface="Verdana" panose="020B0604030504040204" pitchFamily="34" charset="0"/>
              <a:cs typeface="Verdana" panose="020B0604030504040204" pitchFamily="34" charset="0"/>
            </a:endParaRPr>
          </a:p>
        </p:txBody>
      </p:sp>
      <p:sp>
        <p:nvSpPr>
          <p:cNvPr id="4" name="Tekstfelt 3">
            <a:extLst>
              <a:ext uri="{FF2B5EF4-FFF2-40B4-BE49-F238E27FC236}">
                <a16:creationId xmlns:a16="http://schemas.microsoft.com/office/drawing/2014/main" id="{500D7ECC-9631-C17F-9290-A7CC1739E935}"/>
              </a:ext>
            </a:extLst>
          </p:cNvPr>
          <p:cNvSpPr txBox="1"/>
          <p:nvPr/>
        </p:nvSpPr>
        <p:spPr>
          <a:xfrm>
            <a:off x="772020" y="6088852"/>
            <a:ext cx="2479675" cy="307777"/>
          </a:xfrm>
          <a:prstGeom prst="rect">
            <a:avLst/>
          </a:prstGeom>
          <a:noFill/>
        </p:spPr>
        <p:txBody>
          <a:bodyPr wrap="square" rtlCol="0">
            <a:spAutoFit/>
          </a:bodyPr>
          <a:lstStyle/>
          <a:p>
            <a:r>
              <a:rPr lang="da-DK" sz="1400" i="1" dirty="0">
                <a:solidFill>
                  <a:schemeClr val="bg1"/>
                </a:solidFill>
              </a:rPr>
              <a:t>Version 1.19.12.2024.</a:t>
            </a:r>
          </a:p>
        </p:txBody>
      </p:sp>
      <p:pic>
        <p:nvPicPr>
          <p:cNvPr id="13" name="Billede 12" descr="Et billede, der indeholder accessories/tilbehør, bandage, indendørs, person">
            <a:extLst>
              <a:ext uri="{FF2B5EF4-FFF2-40B4-BE49-F238E27FC236}">
                <a16:creationId xmlns:a16="http://schemas.microsoft.com/office/drawing/2014/main" id="{C726329F-8878-7452-DA41-E7AB28081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562" y="1045029"/>
            <a:ext cx="6674667" cy="3940821"/>
          </a:xfrm>
          <a:prstGeom prst="rect">
            <a:avLst/>
          </a:prstGeom>
        </p:spPr>
      </p:pic>
    </p:spTree>
    <p:extLst>
      <p:ext uri="{BB962C8B-B14F-4D97-AF65-F5344CB8AC3E}">
        <p14:creationId xmlns:p14="http://schemas.microsoft.com/office/powerpoint/2010/main" val="36695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C2EBF57C-20AE-F6DC-165A-DE8565A7CFB0}"/>
              </a:ext>
            </a:extLst>
          </p:cNvPr>
          <p:cNvSpPr txBox="1"/>
          <p:nvPr/>
        </p:nvSpPr>
        <p:spPr>
          <a:xfrm>
            <a:off x="911225" y="369793"/>
            <a:ext cx="9648826" cy="1081007"/>
          </a:xfrm>
          <a:prstGeom prst="rect">
            <a:avLst/>
          </a:prstGeom>
        </p:spPr>
        <p:txBody>
          <a:bodyPr vert="horz" wrap="square" lIns="0" tIns="0" rIns="0" bIns="0" rtlCol="0" anchor="b" anchorCtr="0">
            <a:normAutofit/>
          </a:bodyPr>
          <a:lstStyle/>
          <a:p>
            <a:pPr defTabSz="914400">
              <a:lnSpc>
                <a:spcPct val="90000"/>
              </a:lnSpc>
              <a:spcBef>
                <a:spcPct val="0"/>
              </a:spcBef>
              <a:spcAft>
                <a:spcPts val="600"/>
              </a:spcAft>
            </a:pPr>
            <a:r>
              <a:rPr lang="da-DK" sz="3600" b="1" kern="1200">
                <a:solidFill>
                  <a:srgbClr val="3B5182"/>
                </a:solidFill>
                <a:latin typeface="+mj-lt"/>
                <a:ea typeface="Verdana" panose="020B0604030504040204" pitchFamily="34" charset="0"/>
                <a:cs typeface="Verdana" panose="020B0604030504040204" pitchFamily="34" charset="0"/>
              </a:rPr>
              <a:t>Inddrag borgeren/patienten i beslutninger</a:t>
            </a:r>
          </a:p>
        </p:txBody>
      </p:sp>
      <p:sp>
        <p:nvSpPr>
          <p:cNvPr id="7" name="Pladsholder til slidenummer 6">
            <a:extLst>
              <a:ext uri="{FF2B5EF4-FFF2-40B4-BE49-F238E27FC236}">
                <a16:creationId xmlns:a16="http://schemas.microsoft.com/office/drawing/2014/main" id="{DBCBCF2B-CD99-5CB1-8726-0ECF9DF6AF6D}"/>
              </a:ext>
            </a:extLst>
          </p:cNvPr>
          <p:cNvSpPr>
            <a:spLocks noGrp="1"/>
          </p:cNvSpPr>
          <p:nvPr>
            <p:ph type="sldNum" sz="quarter" idx="12"/>
          </p:nvPr>
        </p:nvSpPr>
        <p:spPr>
          <a:xfrm>
            <a:off x="150471" y="6534000"/>
            <a:ext cx="360000" cy="324000"/>
          </a:xfrm>
        </p:spPr>
        <p:txBody>
          <a:bodyPr vert="horz" lIns="0" tIns="0" rIns="0" bIns="0" rtlCol="0" anchor="t" anchorCtr="0">
            <a:normAutofit/>
          </a:bodyPr>
          <a:lstStyle/>
          <a:p>
            <a:pPr>
              <a:spcAft>
                <a:spcPts val="600"/>
              </a:spcAft>
            </a:pPr>
            <a:fld id="{1F646F3F-274D-499B-ABBE-824EB4ABDC3D}" type="slidenum">
              <a:rPr lang="da-DK" smtClean="0"/>
              <a:pPr>
                <a:spcAft>
                  <a:spcPts val="600"/>
                </a:spcAft>
              </a:pPr>
              <a:t>10</a:t>
            </a:fld>
            <a:endParaRPr lang="da-DK"/>
          </a:p>
        </p:txBody>
      </p:sp>
      <p:graphicFrame>
        <p:nvGraphicFramePr>
          <p:cNvPr id="12" name="Tekstfelt 2">
            <a:extLst>
              <a:ext uri="{FF2B5EF4-FFF2-40B4-BE49-F238E27FC236}">
                <a16:creationId xmlns:a16="http://schemas.microsoft.com/office/drawing/2014/main" id="{ED8881AF-060E-7E0A-0D02-00068FD2B243}"/>
              </a:ext>
            </a:extLst>
          </p:cNvPr>
          <p:cNvGraphicFramePr/>
          <p:nvPr>
            <p:extLst>
              <p:ext uri="{D42A27DB-BD31-4B8C-83A1-F6EECF244321}">
                <p14:modId xmlns:p14="http://schemas.microsoft.com/office/powerpoint/2010/main" val="475812921"/>
              </p:ext>
            </p:extLst>
          </p:nvPr>
        </p:nvGraphicFramePr>
        <p:xfrm>
          <a:off x="911225" y="1881187"/>
          <a:ext cx="9000000" cy="4392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dsholder til dato 4">
            <a:extLst>
              <a:ext uri="{FF2B5EF4-FFF2-40B4-BE49-F238E27FC236}">
                <a16:creationId xmlns:a16="http://schemas.microsoft.com/office/drawing/2014/main" id="{CA25EAC6-B203-887D-06D9-33A5E7693F81}"/>
              </a:ext>
            </a:extLst>
          </p:cNvPr>
          <p:cNvSpPr>
            <a:spLocks noGrp="1"/>
          </p:cNvSpPr>
          <p:nvPr>
            <p:ph type="dt" sz="half" idx="10"/>
          </p:nvPr>
        </p:nvSpPr>
        <p:spPr/>
        <p:txBody>
          <a:bodyPr/>
          <a:lstStyle/>
          <a:p>
            <a:pPr>
              <a:spcAft>
                <a:spcPts val="600"/>
              </a:spcAft>
            </a:pPr>
            <a:fld id="{4C4CCA1F-DF24-47A6-B165-E8DE24E6FABD}" type="datetime1">
              <a:rPr lang="en-US" smtClean="0"/>
              <a:pPr>
                <a:spcAft>
                  <a:spcPts val="600"/>
                </a:spcAft>
              </a:pPr>
              <a:t>2/5/2025</a:t>
            </a:fld>
            <a:endParaRPr lang="en-US"/>
          </a:p>
        </p:txBody>
      </p:sp>
    </p:spTree>
    <p:extLst>
      <p:ext uri="{BB962C8B-B14F-4D97-AF65-F5344CB8AC3E}">
        <p14:creationId xmlns:p14="http://schemas.microsoft.com/office/powerpoint/2010/main" val="2733430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84069A9D-3278-B421-B3FE-25472E71F56E}"/>
              </a:ext>
            </a:extLst>
          </p:cNvPr>
          <p:cNvSpPr>
            <a:spLocks noGrp="1"/>
          </p:cNvSpPr>
          <p:nvPr>
            <p:ph type="sldNum" sz="quarter" idx="12"/>
          </p:nvPr>
        </p:nvSpPr>
        <p:spPr/>
        <p:txBody>
          <a:bodyPr/>
          <a:lstStyle/>
          <a:p>
            <a:fld id="{50DEC214-4A26-8544-86E4-D5810B015655}" type="slidenum">
              <a:rPr lang="da-DK" smtClean="0"/>
              <a:t>11</a:t>
            </a:fld>
            <a:endParaRPr lang="da-DK"/>
          </a:p>
        </p:txBody>
      </p:sp>
      <p:sp>
        <p:nvSpPr>
          <p:cNvPr id="3" name="Rektangel 2">
            <a:extLst>
              <a:ext uri="{FF2B5EF4-FFF2-40B4-BE49-F238E27FC236}">
                <a16:creationId xmlns:a16="http://schemas.microsoft.com/office/drawing/2014/main" id="{AE94F1AB-30BA-E9D0-3E22-604368D88740}"/>
              </a:ext>
            </a:extLst>
          </p:cNvPr>
          <p:cNvSpPr/>
          <p:nvPr/>
        </p:nvSpPr>
        <p:spPr>
          <a:xfrm>
            <a:off x="510472" y="41624"/>
            <a:ext cx="10572750" cy="1628775"/>
          </a:xfrm>
          <a:prstGeom prst="rect">
            <a:avLst/>
          </a:prstGeom>
          <a:solidFill>
            <a:srgbClr val="3B51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a:solidFill>
                  <a:schemeClr val="bg1"/>
                </a:solidFill>
              </a:rPr>
              <a:t>Der findes flere former for kompressionsbandager</a:t>
            </a:r>
          </a:p>
        </p:txBody>
      </p:sp>
      <p:sp>
        <p:nvSpPr>
          <p:cNvPr id="4" name="Tekstfelt 3">
            <a:extLst>
              <a:ext uri="{FF2B5EF4-FFF2-40B4-BE49-F238E27FC236}">
                <a16:creationId xmlns:a16="http://schemas.microsoft.com/office/drawing/2014/main" id="{3C6047CB-5067-0E32-2453-C1F8A8CC363D}"/>
              </a:ext>
            </a:extLst>
          </p:cNvPr>
          <p:cNvSpPr txBox="1"/>
          <p:nvPr/>
        </p:nvSpPr>
        <p:spPr>
          <a:xfrm>
            <a:off x="1190626" y="2200275"/>
            <a:ext cx="3695700" cy="2308324"/>
          </a:xfrm>
          <a:prstGeom prst="rect">
            <a:avLst/>
          </a:prstGeom>
          <a:noFill/>
        </p:spPr>
        <p:txBody>
          <a:bodyPr wrap="square" rtlCol="0">
            <a:spAutoFit/>
          </a:bodyPr>
          <a:lstStyle/>
          <a:p>
            <a:endParaRPr lang="da-DK" dirty="0"/>
          </a:p>
          <a:p>
            <a:r>
              <a:rPr lang="da-DK" dirty="0" err="1"/>
              <a:t>Uelastisk</a:t>
            </a:r>
            <a:r>
              <a:rPr lang="da-DK" dirty="0"/>
              <a:t> </a:t>
            </a:r>
          </a:p>
          <a:p>
            <a:endParaRPr lang="da-DK" dirty="0"/>
          </a:p>
          <a:p>
            <a:r>
              <a:rPr lang="da-DK" dirty="0"/>
              <a:t>Elastisk</a:t>
            </a:r>
          </a:p>
          <a:p>
            <a:endParaRPr lang="da-DK" dirty="0"/>
          </a:p>
          <a:p>
            <a:r>
              <a:rPr lang="da-DK" dirty="0" err="1"/>
              <a:t>Multikomponenet</a:t>
            </a:r>
            <a:r>
              <a:rPr lang="da-DK" dirty="0"/>
              <a:t>-bandager</a:t>
            </a:r>
          </a:p>
          <a:p>
            <a:endParaRPr lang="da-DK" dirty="0"/>
          </a:p>
          <a:p>
            <a:r>
              <a:rPr lang="da-DK" dirty="0" err="1"/>
              <a:t>Kompressionswrap</a:t>
            </a:r>
            <a:r>
              <a:rPr lang="da-DK" dirty="0"/>
              <a:t>  </a:t>
            </a:r>
          </a:p>
        </p:txBody>
      </p:sp>
      <p:pic>
        <p:nvPicPr>
          <p:cNvPr id="6" name="Billede 5" descr="Et billede, der indeholder person, indendørs, finger, mur">
            <a:extLst>
              <a:ext uri="{FF2B5EF4-FFF2-40B4-BE49-F238E27FC236}">
                <a16:creationId xmlns:a16="http://schemas.microsoft.com/office/drawing/2014/main" id="{BB8BFED3-FB78-D6E8-ECD7-635C94B60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808" y="1951911"/>
            <a:ext cx="3050384" cy="2136874"/>
          </a:xfrm>
          <a:prstGeom prst="rect">
            <a:avLst/>
          </a:prstGeom>
        </p:spPr>
      </p:pic>
      <p:pic>
        <p:nvPicPr>
          <p:cNvPr id="10" name="Billede 9" descr="Et billede, der indeholder person, lægeundersøgelse/medicin, tekst, negl/søm/nål">
            <a:extLst>
              <a:ext uri="{FF2B5EF4-FFF2-40B4-BE49-F238E27FC236}">
                <a16:creationId xmlns:a16="http://schemas.microsoft.com/office/drawing/2014/main" id="{9099C08A-4478-3616-57B7-9F0373A29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7114" y="1889125"/>
            <a:ext cx="2950378" cy="2213074"/>
          </a:xfrm>
          <a:prstGeom prst="rect">
            <a:avLst/>
          </a:prstGeom>
        </p:spPr>
      </p:pic>
      <p:pic>
        <p:nvPicPr>
          <p:cNvPr id="7" name="Billede 6" descr="Et billede, der indeholder person, Ankel, led/værtshus, Lemmer">
            <a:extLst>
              <a:ext uri="{FF2B5EF4-FFF2-40B4-BE49-F238E27FC236}">
                <a16:creationId xmlns:a16="http://schemas.microsoft.com/office/drawing/2014/main" id="{5569FFF4-87C7-6696-D169-374A457BB1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3452" y="4287048"/>
            <a:ext cx="3663398" cy="2021776"/>
          </a:xfrm>
          <a:prstGeom prst="rect">
            <a:avLst/>
          </a:prstGeom>
        </p:spPr>
      </p:pic>
    </p:spTree>
    <p:extLst>
      <p:ext uri="{BB962C8B-B14F-4D97-AF65-F5344CB8AC3E}">
        <p14:creationId xmlns:p14="http://schemas.microsoft.com/office/powerpoint/2010/main" val="337960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1E4B6C22-B1B2-45E1-5502-21D48FB77546}"/>
              </a:ext>
            </a:extLst>
          </p:cNvPr>
          <p:cNvSpPr txBox="1">
            <a:spLocks/>
          </p:cNvSpPr>
          <p:nvPr/>
        </p:nvSpPr>
        <p:spPr>
          <a:xfrm>
            <a:off x="911225" y="254289"/>
            <a:ext cx="9648826" cy="1081007"/>
          </a:xfrm>
          <a:prstGeom prst="rect">
            <a:avLst/>
          </a:prstGeom>
        </p:spPr>
        <p:txBody>
          <a:bodyPr vert="horz" wrap="square" lIns="0" tIns="0" rIns="0" bIns="0" rtlCol="0" anchor="b" anchorCtr="0">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spcAft>
                <a:spcPts val="600"/>
              </a:spcAft>
            </a:pPr>
            <a:r>
              <a:rPr lang="en-US" sz="3600" b="1" dirty="0">
                <a:solidFill>
                  <a:srgbClr val="3B5182"/>
                </a:solidFill>
                <a:ea typeface="Verdana" panose="020B0604030504040204" pitchFamily="34" charset="0"/>
              </a:rPr>
              <a:t>Fakta om </a:t>
            </a:r>
            <a:r>
              <a:rPr lang="en-US" sz="3600" b="1" dirty="0" err="1">
                <a:solidFill>
                  <a:srgbClr val="3B5182"/>
                </a:solidFill>
                <a:ea typeface="Verdana" panose="020B0604030504040204" pitchFamily="34" charset="0"/>
              </a:rPr>
              <a:t>kompression</a:t>
            </a:r>
            <a:endParaRPr lang="en-US" sz="3600" b="1" dirty="0">
              <a:solidFill>
                <a:srgbClr val="3B5182"/>
              </a:solidFill>
              <a:ea typeface="Verdana" panose="020B0604030504040204" pitchFamily="34" charset="0"/>
            </a:endParaRPr>
          </a:p>
        </p:txBody>
      </p:sp>
      <p:sp>
        <p:nvSpPr>
          <p:cNvPr id="5" name="Pladsholder til slidenummer 4">
            <a:extLst>
              <a:ext uri="{FF2B5EF4-FFF2-40B4-BE49-F238E27FC236}">
                <a16:creationId xmlns:a16="http://schemas.microsoft.com/office/drawing/2014/main" id="{1129388F-6282-5602-369E-2FF83FBBB834}"/>
              </a:ext>
            </a:extLst>
          </p:cNvPr>
          <p:cNvSpPr>
            <a:spLocks noGrp="1"/>
          </p:cNvSpPr>
          <p:nvPr>
            <p:ph type="sldNum" sz="quarter" idx="12"/>
          </p:nvPr>
        </p:nvSpPr>
        <p:spPr>
          <a:xfrm>
            <a:off x="150472" y="6534000"/>
            <a:ext cx="360000" cy="324000"/>
          </a:xfrm>
        </p:spPr>
        <p:txBody>
          <a:bodyPr vert="horz" lIns="0" tIns="0" rIns="0" bIns="0" rtlCol="0" anchor="t" anchorCtr="0">
            <a:normAutofit/>
          </a:bodyPr>
          <a:lstStyle/>
          <a:p>
            <a:pPr>
              <a:spcAft>
                <a:spcPts val="600"/>
              </a:spcAft>
            </a:pPr>
            <a:fld id="{1F646F3F-274D-499B-ABBE-824EB4ABDC3D}" type="slidenum">
              <a:rPr lang="en-US" smtClean="0"/>
              <a:pPr>
                <a:spcAft>
                  <a:spcPts val="600"/>
                </a:spcAft>
              </a:pPr>
              <a:t>12</a:t>
            </a:fld>
            <a:endParaRPr lang="en-US"/>
          </a:p>
        </p:txBody>
      </p:sp>
      <p:graphicFrame>
        <p:nvGraphicFramePr>
          <p:cNvPr id="2" name="Tekstfelt 2">
            <a:extLst>
              <a:ext uri="{FF2B5EF4-FFF2-40B4-BE49-F238E27FC236}">
                <a16:creationId xmlns:a16="http://schemas.microsoft.com/office/drawing/2014/main" id="{41D24C99-4D5A-BA9D-0371-55F03E158C4A}"/>
              </a:ext>
            </a:extLst>
          </p:cNvPr>
          <p:cNvGraphicFramePr/>
          <p:nvPr>
            <p:extLst>
              <p:ext uri="{D42A27DB-BD31-4B8C-83A1-F6EECF244321}">
                <p14:modId xmlns:p14="http://schemas.microsoft.com/office/powerpoint/2010/main" val="1305335275"/>
              </p:ext>
            </p:extLst>
          </p:nvPr>
        </p:nvGraphicFramePr>
        <p:xfrm>
          <a:off x="911225" y="1881186"/>
          <a:ext cx="9648826" cy="4421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dato 3">
            <a:extLst>
              <a:ext uri="{FF2B5EF4-FFF2-40B4-BE49-F238E27FC236}">
                <a16:creationId xmlns:a16="http://schemas.microsoft.com/office/drawing/2014/main" id="{1E1C68C9-50E5-8F5A-0365-7B80A0CB23D1}"/>
              </a:ext>
            </a:extLst>
          </p:cNvPr>
          <p:cNvSpPr>
            <a:spLocks noGrp="1"/>
          </p:cNvSpPr>
          <p:nvPr>
            <p:ph type="dt" sz="half" idx="10"/>
          </p:nvPr>
        </p:nvSpPr>
        <p:spPr/>
        <p:txBody>
          <a:bodyPr/>
          <a:lstStyle/>
          <a:p>
            <a:pPr>
              <a:spcAft>
                <a:spcPts val="600"/>
              </a:spcAft>
            </a:pPr>
            <a:fld id="{11CC84E7-F3EE-4D48-9ED0-07955DFA34C9}" type="datetime1">
              <a:rPr lang="en-US" smtClean="0"/>
              <a:pPr>
                <a:spcAft>
                  <a:spcPts val="600"/>
                </a:spcAft>
              </a:pPr>
              <a:t>2/5/2025</a:t>
            </a:fld>
            <a:endParaRPr lang="en-US"/>
          </a:p>
        </p:txBody>
      </p:sp>
    </p:spTree>
    <p:extLst>
      <p:ext uri="{BB962C8B-B14F-4D97-AF65-F5344CB8AC3E}">
        <p14:creationId xmlns:p14="http://schemas.microsoft.com/office/powerpoint/2010/main" val="280843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AE4A9-A27F-D527-12D4-2D3053115A6D}"/>
              </a:ext>
            </a:extLst>
          </p:cNvPr>
          <p:cNvSpPr>
            <a:spLocks noGrp="1"/>
          </p:cNvSpPr>
          <p:nvPr>
            <p:ph type="title"/>
          </p:nvPr>
        </p:nvSpPr>
        <p:spPr/>
        <p:txBody>
          <a:bodyPr/>
          <a:lstStyle/>
          <a:p>
            <a:r>
              <a:rPr lang="da-DK"/>
              <a:t>Referencer</a:t>
            </a:r>
          </a:p>
        </p:txBody>
      </p:sp>
      <p:sp>
        <p:nvSpPr>
          <p:cNvPr id="3" name="Pladsholder til indhold 2">
            <a:extLst>
              <a:ext uri="{FF2B5EF4-FFF2-40B4-BE49-F238E27FC236}">
                <a16:creationId xmlns:a16="http://schemas.microsoft.com/office/drawing/2014/main" id="{D085E035-B247-3B2C-281F-FD6CAB390187}"/>
              </a:ext>
            </a:extLst>
          </p:cNvPr>
          <p:cNvSpPr>
            <a:spLocks noGrp="1"/>
          </p:cNvSpPr>
          <p:nvPr>
            <p:ph idx="1"/>
          </p:nvPr>
        </p:nvSpPr>
        <p:spPr>
          <a:xfrm>
            <a:off x="911224" y="1881187"/>
            <a:ext cx="10854055" cy="4392614"/>
          </a:xfrm>
        </p:spPr>
        <p:txBody>
          <a:bodyPr/>
          <a:lstStyle/>
          <a:p>
            <a:pPr marL="0" lvl="0" indent="0">
              <a:lnSpc>
                <a:spcPct val="150000"/>
              </a:lnSpc>
              <a:buNone/>
            </a:pPr>
            <a:r>
              <a:rPr lang="da-DK" dirty="0"/>
              <a:t>Bartholdy, K. &amp; Kallesøe, J. (2021)</a:t>
            </a:r>
            <a:r>
              <a:rPr lang="da-DK" i="1" dirty="0"/>
              <a:t> </a:t>
            </a:r>
            <a:r>
              <a:rPr lang="da-DK" dirty="0"/>
              <a:t>Klinikbogen, </a:t>
            </a:r>
            <a:r>
              <a:rPr lang="da-DK" dirty="0" err="1"/>
              <a:t>FADLs</a:t>
            </a:r>
            <a:r>
              <a:rPr lang="da-DK" dirty="0"/>
              <a:t> Forlag.</a:t>
            </a:r>
          </a:p>
          <a:p>
            <a:pPr marL="0" indent="0">
              <a:lnSpc>
                <a:spcPct val="150000"/>
              </a:lnSpc>
              <a:buNone/>
            </a:pPr>
            <a:r>
              <a:rPr lang="da-DK" dirty="0" err="1"/>
              <a:t>Bemark</a:t>
            </a:r>
            <a:r>
              <a:rPr lang="da-DK" dirty="0"/>
              <a:t>, S. &amp;  Melby, B.Ø. (2021). Sår og sårbehandling: En grundbog i sygeplejen, </a:t>
            </a:r>
            <a:r>
              <a:rPr lang="da-DK" dirty="0" err="1"/>
              <a:t>FADLs</a:t>
            </a:r>
            <a:r>
              <a:rPr lang="da-DK" dirty="0"/>
              <a:t> Forlag.</a:t>
            </a:r>
          </a:p>
          <a:p>
            <a:pPr marL="0" indent="0">
              <a:lnSpc>
                <a:spcPct val="150000"/>
              </a:lnSpc>
              <a:buNone/>
            </a:pPr>
            <a:r>
              <a:rPr lang="nb-NO" dirty="0"/>
              <a:t>Gottrup, F., Karlsmark, T. &amp; Kirketerp-Møller, K.(red.)</a:t>
            </a:r>
            <a:r>
              <a:rPr lang="da-DK" dirty="0"/>
              <a:t>(2020). Sår, baggrund, diagnose og behandling, Munksgaard, 3 udgave.</a:t>
            </a:r>
          </a:p>
          <a:p>
            <a:pPr marL="0" indent="0">
              <a:lnSpc>
                <a:spcPct val="150000"/>
              </a:lnSpc>
              <a:buNone/>
            </a:pPr>
            <a:r>
              <a:rPr lang="da-DK" dirty="0" err="1"/>
              <a:t>Jarvis</a:t>
            </a:r>
            <a:r>
              <a:rPr lang="da-DK" dirty="0"/>
              <a:t>, C.  &amp; Eckhardt, A. (2024) </a:t>
            </a:r>
            <a:r>
              <a:rPr lang="da-DK" dirty="0" err="1"/>
              <a:t>Physical</a:t>
            </a:r>
            <a:r>
              <a:rPr lang="da-DK" dirty="0"/>
              <a:t> </a:t>
            </a:r>
            <a:r>
              <a:rPr lang="da-DK" dirty="0" err="1"/>
              <a:t>Examination</a:t>
            </a:r>
            <a:r>
              <a:rPr lang="da-DK" dirty="0"/>
              <a:t> &amp; Health </a:t>
            </a:r>
            <a:r>
              <a:rPr lang="da-DK" dirty="0" err="1"/>
              <a:t>Assessment</a:t>
            </a:r>
            <a:r>
              <a:rPr lang="da-DK" dirty="0"/>
              <a:t>, 8 edition. Elsevier. </a:t>
            </a:r>
          </a:p>
          <a:p>
            <a:pPr marL="0" indent="0">
              <a:lnSpc>
                <a:spcPct val="150000"/>
              </a:lnSpc>
              <a:buNone/>
            </a:pPr>
            <a:r>
              <a:rPr lang="da-DK" dirty="0"/>
              <a:t>Lindholm, C. (2005) Sår, Gads Forlag.</a:t>
            </a:r>
          </a:p>
          <a:p>
            <a:pPr marL="0" indent="0">
              <a:lnSpc>
                <a:spcPct val="150000"/>
              </a:lnSpc>
              <a:buNone/>
            </a:pPr>
            <a:endParaRPr lang="da-DK" dirty="0"/>
          </a:p>
          <a:p>
            <a:pPr marL="0" lvl="0" indent="0">
              <a:buNone/>
            </a:pPr>
            <a:endParaRPr lang="da-DK" dirty="0"/>
          </a:p>
          <a:p>
            <a:pPr marL="0" lvl="0" indent="0">
              <a:buNone/>
            </a:pPr>
            <a:endParaRPr lang="da-DK" dirty="0"/>
          </a:p>
          <a:p>
            <a:pPr marL="0" lvl="0" indent="0">
              <a:buNone/>
            </a:pPr>
            <a:endParaRPr lang="da-DK" dirty="0"/>
          </a:p>
          <a:p>
            <a:pPr marL="0" lvl="0" indent="0">
              <a:buNone/>
            </a:pPr>
            <a:endParaRPr lang="da-DK" dirty="0"/>
          </a:p>
          <a:p>
            <a:pPr marL="0" lvl="0" indent="0">
              <a:buNone/>
            </a:pPr>
            <a:endParaRPr lang="da-DK" dirty="0"/>
          </a:p>
          <a:p>
            <a:pPr lvl="0"/>
            <a:endParaRPr lang="da-DK" dirty="0"/>
          </a:p>
          <a:p>
            <a:pPr marL="0" indent="0">
              <a:buNone/>
            </a:pPr>
            <a:endParaRPr lang="da-DK" dirty="0"/>
          </a:p>
        </p:txBody>
      </p:sp>
      <p:sp>
        <p:nvSpPr>
          <p:cNvPr id="4" name="Pladsholder til slidenummer 3">
            <a:extLst>
              <a:ext uri="{FF2B5EF4-FFF2-40B4-BE49-F238E27FC236}">
                <a16:creationId xmlns:a16="http://schemas.microsoft.com/office/drawing/2014/main" id="{49A19061-5BE6-544F-F18E-3C486CB67890}"/>
              </a:ext>
            </a:extLst>
          </p:cNvPr>
          <p:cNvSpPr>
            <a:spLocks noGrp="1"/>
          </p:cNvSpPr>
          <p:nvPr>
            <p:ph type="sldNum" sz="quarter" idx="12"/>
          </p:nvPr>
        </p:nvSpPr>
        <p:spPr/>
        <p:txBody>
          <a:bodyPr/>
          <a:lstStyle/>
          <a:p>
            <a:fld id="{50DEC214-4A26-8544-86E4-D5810B015655}" type="slidenum">
              <a:rPr lang="da-DK" smtClean="0"/>
              <a:t>13</a:t>
            </a:fld>
            <a:endParaRPr lang="da-DK"/>
          </a:p>
        </p:txBody>
      </p:sp>
    </p:spTree>
    <p:extLst>
      <p:ext uri="{BB962C8B-B14F-4D97-AF65-F5344CB8AC3E}">
        <p14:creationId xmlns:p14="http://schemas.microsoft.com/office/powerpoint/2010/main" val="93170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B518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89BD9-42AF-CDA3-C0FC-1D802FEDCD3F}"/>
              </a:ext>
            </a:extLst>
          </p:cNvPr>
          <p:cNvSpPr>
            <a:spLocks noGrp="1"/>
          </p:cNvSpPr>
          <p:nvPr>
            <p:ph type="title"/>
          </p:nvPr>
        </p:nvSpPr>
        <p:spPr>
          <a:xfrm>
            <a:off x="1006573" y="1012694"/>
            <a:ext cx="9316508" cy="5388106"/>
          </a:xfrm>
        </p:spPr>
        <p:txBody>
          <a:bodyPr/>
          <a:lstStyle/>
          <a:p>
            <a:r>
              <a:rPr lang="da-DK" sz="2400" dirty="0"/>
              <a:t>Udviklet af Margaret Florence Hunt,</a:t>
            </a:r>
            <a:br>
              <a:rPr lang="da-DK" sz="2400" dirty="0"/>
            </a:br>
            <a:r>
              <a:rPr lang="da-DK" sz="2400" dirty="0" err="1"/>
              <a:t>Cand.cur</a:t>
            </a:r>
            <a:r>
              <a:rPr lang="da-DK" sz="2400" dirty="0"/>
              <a:t> APN, Avanceret Klinisk Sygeplejerske, </a:t>
            </a:r>
            <a:br>
              <a:rPr lang="da-DK" sz="2400" dirty="0"/>
            </a:br>
            <a:r>
              <a:rPr lang="da-DK" sz="2400" dirty="0"/>
              <a:t>Sårspecialist, Sorø Kommune</a:t>
            </a:r>
            <a:br>
              <a:rPr lang="da-DK" sz="3200" dirty="0"/>
            </a:br>
            <a:br>
              <a:rPr lang="da-DK" sz="3200" dirty="0"/>
            </a:br>
            <a:br>
              <a:rPr lang="da-DK" sz="3200" dirty="0"/>
            </a:br>
            <a:br>
              <a:rPr lang="da-DK" sz="3200" dirty="0"/>
            </a:br>
            <a:r>
              <a:rPr lang="da-DK" sz="2000" dirty="0"/>
              <a:t>I samarbejde med Sundhedsstrategisk Planlægning</a:t>
            </a:r>
            <a:br>
              <a:rPr lang="da-DK" sz="2400" dirty="0"/>
            </a:br>
            <a:br>
              <a:rPr lang="da-DK" sz="2400" dirty="0"/>
            </a:br>
            <a:br>
              <a:rPr lang="da-DK" sz="2400" dirty="0"/>
            </a:br>
            <a:br>
              <a:rPr lang="da-DK" sz="2400" dirty="0"/>
            </a:br>
            <a:r>
              <a:rPr lang="da-DK" sz="1800" dirty="0">
                <a:hlinkClick r:id="rId2">
                  <a:extLst>
                    <a:ext uri="{A12FA001-AC4F-418D-AE19-62706E023703}">
                      <ahyp:hlinkClr xmlns:ahyp="http://schemas.microsoft.com/office/drawing/2018/hyperlinkcolor" val="tx"/>
                    </a:ext>
                  </a:extLst>
                </a:hlinkClick>
              </a:rPr>
              <a:t>www.regionsjaelland.dk/saarbehandling</a:t>
            </a:r>
            <a:r>
              <a:rPr lang="da-DK" sz="1800" dirty="0"/>
              <a:t> </a:t>
            </a:r>
          </a:p>
        </p:txBody>
      </p:sp>
      <p:sp>
        <p:nvSpPr>
          <p:cNvPr id="3" name="Pladsholder til slidenummer 2">
            <a:extLst>
              <a:ext uri="{FF2B5EF4-FFF2-40B4-BE49-F238E27FC236}">
                <a16:creationId xmlns:a16="http://schemas.microsoft.com/office/drawing/2014/main" id="{C7CBDB99-72F2-1970-0DF6-213E20F6DF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EC214-4A26-8544-86E4-D5810B015655}" type="slidenum">
              <a:rPr kumimoji="0" lang="da-DK" sz="800" b="1" i="0" u="none" strike="noStrike" kern="1200" cap="none" spc="0" normalizeH="0" baseline="0" noProof="0" smtClean="0">
                <a:ln>
                  <a:noFill/>
                </a:ln>
                <a:solidFill>
                  <a:srgbClr val="FFFFFF"/>
                </a:solidFill>
                <a:effectLst/>
                <a:uLnTx/>
                <a:uFillTx/>
                <a:latin typeface="Verdana"/>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800" b="1" i="0" u="none" strike="noStrike" kern="1200" cap="none" spc="0" normalizeH="0" baseline="0" noProof="0">
              <a:ln>
                <a:noFill/>
              </a:ln>
              <a:solidFill>
                <a:srgbClr val="FFFFFF"/>
              </a:solidFill>
              <a:effectLst/>
              <a:uLnTx/>
              <a:uFillTx/>
              <a:latin typeface="Verdana"/>
              <a:ea typeface="Verdana" panose="020B0604030504040204" pitchFamily="34" charset="0"/>
            </a:endParaRPr>
          </a:p>
        </p:txBody>
      </p:sp>
    </p:spTree>
    <p:extLst>
      <p:ext uri="{BB962C8B-B14F-4D97-AF65-F5344CB8AC3E}">
        <p14:creationId xmlns:p14="http://schemas.microsoft.com/office/powerpoint/2010/main" val="4286100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6CFFC-A6BE-C031-1BD9-CB17DC45F2B5}"/>
              </a:ext>
            </a:extLst>
          </p:cNvPr>
          <p:cNvSpPr>
            <a:spLocks noGrp="1"/>
          </p:cNvSpPr>
          <p:nvPr>
            <p:ph type="title"/>
          </p:nvPr>
        </p:nvSpPr>
        <p:spPr/>
        <p:txBody>
          <a:bodyPr/>
          <a:lstStyle/>
          <a:p>
            <a:r>
              <a:rPr lang="da-DK" dirty="0"/>
              <a:t>Venesystemet</a:t>
            </a:r>
          </a:p>
        </p:txBody>
      </p:sp>
      <p:graphicFrame>
        <p:nvGraphicFramePr>
          <p:cNvPr id="4" name="Pladsholder til indhold 2">
            <a:extLst>
              <a:ext uri="{FF2B5EF4-FFF2-40B4-BE49-F238E27FC236}">
                <a16:creationId xmlns:a16="http://schemas.microsoft.com/office/drawing/2014/main" id="{04AD47D4-A161-702D-218A-8C4DF04384A7}"/>
              </a:ext>
            </a:extLst>
          </p:cNvPr>
          <p:cNvGraphicFramePr>
            <a:graphicFrameLocks noGrp="1"/>
          </p:cNvGraphicFramePr>
          <p:nvPr>
            <p:ph idx="1"/>
            <p:extLst>
              <p:ext uri="{D42A27DB-BD31-4B8C-83A1-F6EECF244321}">
                <p14:modId xmlns:p14="http://schemas.microsoft.com/office/powerpoint/2010/main" val="3122755534"/>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dato 2">
            <a:extLst>
              <a:ext uri="{FF2B5EF4-FFF2-40B4-BE49-F238E27FC236}">
                <a16:creationId xmlns:a16="http://schemas.microsoft.com/office/drawing/2014/main" id="{C08188BF-E676-031A-EEE0-02E2C8ED7509}"/>
              </a:ext>
            </a:extLst>
          </p:cNvPr>
          <p:cNvSpPr>
            <a:spLocks noGrp="1"/>
          </p:cNvSpPr>
          <p:nvPr>
            <p:ph type="dt" sz="half" idx="10"/>
          </p:nvPr>
        </p:nvSpPr>
        <p:spPr/>
        <p:txBody>
          <a:bodyPr/>
          <a:lstStyle/>
          <a:p>
            <a:fld id="{7D05759D-AB02-43B3-B870-BD8760D2EAC3}" type="datetime1">
              <a:rPr lang="en-US" smtClean="0"/>
              <a:t>2/5/2025</a:t>
            </a:fld>
            <a:endParaRPr lang="en-US" dirty="0"/>
          </a:p>
        </p:txBody>
      </p:sp>
      <p:sp>
        <p:nvSpPr>
          <p:cNvPr id="5" name="Pladsholder til slidenummer 4">
            <a:extLst>
              <a:ext uri="{FF2B5EF4-FFF2-40B4-BE49-F238E27FC236}">
                <a16:creationId xmlns:a16="http://schemas.microsoft.com/office/drawing/2014/main" id="{E301C38E-15E6-4C1B-9840-9DFB776B1356}"/>
              </a:ext>
            </a:extLst>
          </p:cNvPr>
          <p:cNvSpPr>
            <a:spLocks noGrp="1"/>
          </p:cNvSpPr>
          <p:nvPr>
            <p:ph type="sldNum" sz="quarter" idx="12"/>
          </p:nvPr>
        </p:nvSpPr>
        <p:spPr/>
        <p:txBody>
          <a:bodyPr/>
          <a:lstStyle/>
          <a:p>
            <a:fld id="{1F646F3F-274D-499B-ABBE-824EB4ABDC3D}" type="slidenum">
              <a:rPr lang="en-US" smtClean="0"/>
              <a:pPr/>
              <a:t>2</a:t>
            </a:fld>
            <a:endParaRPr lang="en-US" dirty="0"/>
          </a:p>
        </p:txBody>
      </p:sp>
    </p:spTree>
    <p:extLst>
      <p:ext uri="{BB962C8B-B14F-4D97-AF65-F5344CB8AC3E}">
        <p14:creationId xmlns:p14="http://schemas.microsoft.com/office/powerpoint/2010/main" val="3429274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22274-9CED-C056-61EA-39E47342FC90}"/>
              </a:ext>
            </a:extLst>
          </p:cNvPr>
          <p:cNvSpPr>
            <a:spLocks noGrp="1"/>
          </p:cNvSpPr>
          <p:nvPr>
            <p:ph type="title"/>
          </p:nvPr>
        </p:nvSpPr>
        <p:spPr>
          <a:xfrm>
            <a:off x="2286000" y="-96302"/>
            <a:ext cx="9550959" cy="1500040"/>
          </a:xfrm>
        </p:spPr>
        <p:txBody>
          <a:bodyPr vert="horz" lIns="91440" tIns="45720" rIns="91440" bIns="45720" rtlCol="0" anchor="b">
            <a:normAutofit/>
          </a:bodyPr>
          <a:lstStyle/>
          <a:p>
            <a:r>
              <a:rPr lang="en-US" sz="2400" dirty="0" err="1"/>
              <a:t>Kompression</a:t>
            </a:r>
            <a:r>
              <a:rPr lang="en-US" sz="2400" dirty="0"/>
              <a:t> </a:t>
            </a:r>
            <a:r>
              <a:rPr lang="en-US" sz="2400" dirty="0" err="1"/>
              <a:t>reducerer</a:t>
            </a:r>
            <a:r>
              <a:rPr lang="en-US" sz="2400" dirty="0"/>
              <a:t> </a:t>
            </a:r>
            <a:r>
              <a:rPr lang="en-US" sz="2400" dirty="0" err="1"/>
              <a:t>ødemer</a:t>
            </a:r>
            <a:r>
              <a:rPr lang="en-US" sz="2400" dirty="0"/>
              <a:t> </a:t>
            </a:r>
          </a:p>
        </p:txBody>
      </p:sp>
      <p:sp>
        <p:nvSpPr>
          <p:cNvPr id="3" name="Pladsholder til dato 2">
            <a:extLst>
              <a:ext uri="{FF2B5EF4-FFF2-40B4-BE49-F238E27FC236}">
                <a16:creationId xmlns:a16="http://schemas.microsoft.com/office/drawing/2014/main" id="{4AB6ABA3-D2BC-73A8-9F2B-3D7936B75D8E}"/>
              </a:ext>
            </a:extLst>
          </p:cNvPr>
          <p:cNvSpPr>
            <a:spLocks noGrp="1"/>
          </p:cNvSpPr>
          <p:nvPr>
            <p:ph type="dt" sz="half" idx="10"/>
          </p:nvPr>
        </p:nvSpPr>
        <p:spPr/>
        <p:txBody>
          <a:bodyPr/>
          <a:lstStyle/>
          <a:p>
            <a:fld id="{118E3A39-35EB-43FD-AB45-82CFAD4866C2}" type="datetime1">
              <a:rPr lang="en-US" smtClean="0"/>
              <a:t>2/5/2025</a:t>
            </a:fld>
            <a:endParaRPr lang="en-US" dirty="0"/>
          </a:p>
        </p:txBody>
      </p:sp>
      <p:sp>
        <p:nvSpPr>
          <p:cNvPr id="5" name="Pladsholder til slidenummer 4">
            <a:extLst>
              <a:ext uri="{FF2B5EF4-FFF2-40B4-BE49-F238E27FC236}">
                <a16:creationId xmlns:a16="http://schemas.microsoft.com/office/drawing/2014/main" id="{D992935D-6482-DEFD-91AF-58AD0DE7C3AC}"/>
              </a:ext>
            </a:extLst>
          </p:cNvPr>
          <p:cNvSpPr>
            <a:spLocks noGrp="1"/>
          </p:cNvSpPr>
          <p:nvPr>
            <p:ph type="sldNum" sz="quarter" idx="12"/>
          </p:nvPr>
        </p:nvSpPr>
        <p:spPr/>
        <p:txBody>
          <a:bodyPr/>
          <a:lstStyle/>
          <a:p>
            <a:fld id="{1F646F3F-274D-499B-ABBE-824EB4ABDC3D}" type="slidenum">
              <a:rPr lang="en-US" smtClean="0"/>
              <a:pPr/>
              <a:t>3</a:t>
            </a:fld>
            <a:endParaRPr lang="en-US" dirty="0"/>
          </a:p>
        </p:txBody>
      </p:sp>
      <p:sp>
        <p:nvSpPr>
          <p:cNvPr id="6" name="Rektangel: afrundede hjørner 5">
            <a:extLst>
              <a:ext uri="{FF2B5EF4-FFF2-40B4-BE49-F238E27FC236}">
                <a16:creationId xmlns:a16="http://schemas.microsoft.com/office/drawing/2014/main" id="{E8EAA264-DAFB-8BF3-B037-504ADB92C278}"/>
              </a:ext>
            </a:extLst>
          </p:cNvPr>
          <p:cNvSpPr/>
          <p:nvPr/>
        </p:nvSpPr>
        <p:spPr>
          <a:xfrm>
            <a:off x="853440" y="1894840"/>
            <a:ext cx="10637520" cy="3068320"/>
          </a:xfrm>
          <a:prstGeom prst="roundRect">
            <a:avLst/>
          </a:prstGeom>
          <a:solidFill>
            <a:srgbClr val="3B5182"/>
          </a:solidFill>
          <a:ln>
            <a:solidFill>
              <a:srgbClr val="3B51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da-DK" sz="2000" dirty="0"/>
              <a:t>Kompression anvendes når veneklapperne ikke fungere optimalt</a:t>
            </a:r>
          </a:p>
          <a:p>
            <a:pPr marL="285750" indent="-285750">
              <a:lnSpc>
                <a:spcPct val="150000"/>
              </a:lnSpc>
              <a:buFont typeface="Arial" panose="020B0604020202020204" pitchFamily="34" charset="0"/>
              <a:buChar char="•"/>
            </a:pPr>
            <a:r>
              <a:rPr lang="da-DK" sz="2000" dirty="0"/>
              <a:t>Kompression reducerer ødemer, støtter venepumpefunktionen og fremmer derved sårheling</a:t>
            </a:r>
          </a:p>
          <a:p>
            <a:pPr marL="285750" indent="-285750">
              <a:lnSpc>
                <a:spcPct val="150000"/>
              </a:lnSpc>
              <a:buFont typeface="Arial" panose="020B0604020202020204" pitchFamily="34" charset="0"/>
              <a:buChar char="•"/>
            </a:pPr>
            <a:r>
              <a:rPr lang="da-DK" sz="2000" dirty="0"/>
              <a:t>Reduktion af ødemet har også en smertelindrende effekt </a:t>
            </a:r>
          </a:p>
        </p:txBody>
      </p:sp>
    </p:spTree>
    <p:extLst>
      <p:ext uri="{BB962C8B-B14F-4D97-AF65-F5344CB8AC3E}">
        <p14:creationId xmlns:p14="http://schemas.microsoft.com/office/powerpoint/2010/main" val="52047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4B2B3F85-0CFC-2E18-547E-123850058429}"/>
              </a:ext>
            </a:extLst>
          </p:cNvPr>
          <p:cNvSpPr>
            <a:spLocks noGrp="1"/>
          </p:cNvSpPr>
          <p:nvPr>
            <p:ph type="sldNum" sz="quarter" idx="12"/>
          </p:nvPr>
        </p:nvSpPr>
        <p:spPr>
          <a:xfrm>
            <a:off x="150472" y="6534000"/>
            <a:ext cx="360000" cy="324000"/>
          </a:xfrm>
        </p:spPr>
        <p:txBody>
          <a:bodyPr vert="horz" lIns="0" tIns="0" rIns="0" bIns="0" rtlCol="0" anchor="t" anchorCtr="0">
            <a:normAutofit/>
          </a:bodyPr>
          <a:lstStyle/>
          <a:p>
            <a:pPr>
              <a:spcAft>
                <a:spcPts val="600"/>
              </a:spcAft>
            </a:pPr>
            <a:fld id="{1F646F3F-274D-499B-ABBE-824EB4ABDC3D}" type="slidenum">
              <a:rPr lang="en-US" smtClean="0"/>
              <a:pPr>
                <a:spcAft>
                  <a:spcPts val="600"/>
                </a:spcAft>
              </a:pPr>
              <a:t>4</a:t>
            </a:fld>
            <a:endParaRPr lang="en-US"/>
          </a:p>
        </p:txBody>
      </p:sp>
      <p:sp>
        <p:nvSpPr>
          <p:cNvPr id="2" name="Pladsholder til dato 1">
            <a:extLst>
              <a:ext uri="{FF2B5EF4-FFF2-40B4-BE49-F238E27FC236}">
                <a16:creationId xmlns:a16="http://schemas.microsoft.com/office/drawing/2014/main" id="{EF5C63F8-7A7A-FFA5-D318-A20224740817}"/>
              </a:ext>
            </a:extLst>
          </p:cNvPr>
          <p:cNvSpPr>
            <a:spLocks noGrp="1"/>
          </p:cNvSpPr>
          <p:nvPr>
            <p:ph type="dt" sz="half" idx="10"/>
          </p:nvPr>
        </p:nvSpPr>
        <p:spPr/>
        <p:txBody>
          <a:bodyPr/>
          <a:lstStyle/>
          <a:p>
            <a:pPr>
              <a:spcAft>
                <a:spcPts val="600"/>
              </a:spcAft>
            </a:pPr>
            <a:fld id="{FC50F1A6-29F6-406F-88A7-05CD43EB8EFD}" type="datetime1">
              <a:rPr lang="en-US" smtClean="0"/>
              <a:pPr>
                <a:spcAft>
                  <a:spcPts val="600"/>
                </a:spcAft>
              </a:pPr>
              <a:t>2/5/2025</a:t>
            </a:fld>
            <a:endParaRPr lang="en-US"/>
          </a:p>
        </p:txBody>
      </p:sp>
      <p:graphicFrame>
        <p:nvGraphicFramePr>
          <p:cNvPr id="10" name="Tekstfelt 6">
            <a:extLst>
              <a:ext uri="{FF2B5EF4-FFF2-40B4-BE49-F238E27FC236}">
                <a16:creationId xmlns:a16="http://schemas.microsoft.com/office/drawing/2014/main" id="{FFFEAADA-F28C-3B9E-41BE-8DD871BBA92C}"/>
              </a:ext>
            </a:extLst>
          </p:cNvPr>
          <p:cNvGraphicFramePr/>
          <p:nvPr>
            <p:extLst>
              <p:ext uri="{D42A27DB-BD31-4B8C-83A1-F6EECF244321}">
                <p14:modId xmlns:p14="http://schemas.microsoft.com/office/powerpoint/2010/main" val="4136040369"/>
              </p:ext>
            </p:extLst>
          </p:nvPr>
        </p:nvGraphicFramePr>
        <p:xfrm>
          <a:off x="911225" y="1881186"/>
          <a:ext cx="9648826" cy="4421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kstfelt 7">
            <a:extLst>
              <a:ext uri="{FF2B5EF4-FFF2-40B4-BE49-F238E27FC236}">
                <a16:creationId xmlns:a16="http://schemas.microsoft.com/office/drawing/2014/main" id="{EA0F24B3-EFB0-710A-5FAD-54FB3D04DA4A}"/>
              </a:ext>
            </a:extLst>
          </p:cNvPr>
          <p:cNvSpPr txBox="1"/>
          <p:nvPr/>
        </p:nvSpPr>
        <p:spPr>
          <a:xfrm>
            <a:off x="911225" y="555286"/>
            <a:ext cx="9756775" cy="646331"/>
          </a:xfrm>
          <a:prstGeom prst="rect">
            <a:avLst/>
          </a:prstGeom>
          <a:solidFill>
            <a:srgbClr val="3B5182"/>
          </a:solidFill>
        </p:spPr>
        <p:txBody>
          <a:bodyPr wrap="square" rtlCol="0">
            <a:spAutoFit/>
          </a:bodyPr>
          <a:lstStyle/>
          <a:p>
            <a:r>
              <a:rPr lang="da-DK" sz="3600" dirty="0">
                <a:solidFill>
                  <a:schemeClr val="bg1"/>
                </a:solidFill>
              </a:rPr>
              <a:t>Årsager til ødemer</a:t>
            </a:r>
          </a:p>
        </p:txBody>
      </p:sp>
    </p:spTree>
    <p:extLst>
      <p:ext uri="{BB962C8B-B14F-4D97-AF65-F5344CB8AC3E}">
        <p14:creationId xmlns:p14="http://schemas.microsoft.com/office/powerpoint/2010/main" val="385469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FBE2F-3C2A-73DF-9445-251630DD43C2}"/>
              </a:ext>
            </a:extLst>
          </p:cNvPr>
          <p:cNvSpPr>
            <a:spLocks noGrp="1"/>
          </p:cNvSpPr>
          <p:nvPr>
            <p:ph type="title"/>
          </p:nvPr>
        </p:nvSpPr>
        <p:spPr>
          <a:xfrm>
            <a:off x="646111" y="171364"/>
            <a:ext cx="9404723" cy="1400530"/>
          </a:xfrm>
        </p:spPr>
        <p:txBody>
          <a:bodyPr>
            <a:normAutofit/>
          </a:bodyPr>
          <a:lstStyle/>
          <a:p>
            <a:r>
              <a:rPr lang="da-DK" sz="3200" dirty="0"/>
              <a:t>P</a:t>
            </a:r>
            <a:r>
              <a:rPr lang="da-DK" sz="3200" b="1" dirty="0"/>
              <a:t>roblematikker som følge af manglende kompressionsbehandling</a:t>
            </a:r>
          </a:p>
        </p:txBody>
      </p:sp>
      <p:sp>
        <p:nvSpPr>
          <p:cNvPr id="3" name="Pladsholder til indhold 2">
            <a:extLst>
              <a:ext uri="{FF2B5EF4-FFF2-40B4-BE49-F238E27FC236}">
                <a16:creationId xmlns:a16="http://schemas.microsoft.com/office/drawing/2014/main" id="{5219990E-498A-2AED-1F7E-28A37189C766}"/>
              </a:ext>
            </a:extLst>
          </p:cNvPr>
          <p:cNvSpPr>
            <a:spLocks noGrp="1"/>
          </p:cNvSpPr>
          <p:nvPr>
            <p:ph idx="1"/>
          </p:nvPr>
        </p:nvSpPr>
        <p:spPr>
          <a:xfrm>
            <a:off x="646111" y="2052918"/>
            <a:ext cx="3300836" cy="4195481"/>
          </a:xfrm>
        </p:spPr>
        <p:txBody>
          <a:bodyPr>
            <a:normAutofit/>
          </a:bodyPr>
          <a:lstStyle/>
          <a:p>
            <a:r>
              <a:rPr lang="da-DK" dirty="0">
                <a:solidFill>
                  <a:schemeClr val="bg2">
                    <a:lumMod val="10000"/>
                  </a:schemeClr>
                </a:solidFill>
              </a:rPr>
              <a:t>Sår og eksem</a:t>
            </a:r>
          </a:p>
          <a:p>
            <a:endParaRPr lang="da-DK" dirty="0">
              <a:solidFill>
                <a:schemeClr val="bg2">
                  <a:lumMod val="10000"/>
                </a:schemeClr>
              </a:solidFill>
            </a:endParaRPr>
          </a:p>
          <a:p>
            <a:r>
              <a:rPr lang="da-DK" dirty="0" err="1">
                <a:solidFill>
                  <a:schemeClr val="bg2">
                    <a:lumMod val="10000"/>
                  </a:schemeClr>
                </a:solidFill>
              </a:rPr>
              <a:t>Hæmosiderinaflejring</a:t>
            </a:r>
            <a:r>
              <a:rPr lang="da-DK" dirty="0">
                <a:solidFill>
                  <a:schemeClr val="bg2">
                    <a:lumMod val="10000"/>
                  </a:schemeClr>
                </a:solidFill>
              </a:rPr>
              <a:t> </a:t>
            </a:r>
          </a:p>
          <a:p>
            <a:endParaRPr lang="da-DK" dirty="0">
              <a:solidFill>
                <a:schemeClr val="bg2">
                  <a:lumMod val="10000"/>
                </a:schemeClr>
              </a:solidFill>
            </a:endParaRPr>
          </a:p>
          <a:p>
            <a:r>
              <a:rPr lang="da-DK" dirty="0">
                <a:solidFill>
                  <a:schemeClr val="bg2">
                    <a:lumMod val="10000"/>
                  </a:schemeClr>
                </a:solidFill>
              </a:rPr>
              <a:t>Infektioner</a:t>
            </a:r>
          </a:p>
          <a:p>
            <a:endParaRPr lang="da-DK" dirty="0">
              <a:solidFill>
                <a:schemeClr val="bg2">
                  <a:lumMod val="10000"/>
                </a:schemeClr>
              </a:solidFill>
            </a:endParaRPr>
          </a:p>
          <a:p>
            <a:r>
              <a:rPr lang="da-DK" dirty="0" err="1">
                <a:solidFill>
                  <a:schemeClr val="bg2">
                    <a:lumMod val="10000"/>
                  </a:schemeClr>
                </a:solidFill>
              </a:rPr>
              <a:t>Lipodermatosclerosis</a:t>
            </a:r>
            <a:endParaRPr lang="da-DK" dirty="0">
              <a:solidFill>
                <a:schemeClr val="bg2">
                  <a:lumMod val="10000"/>
                </a:schemeClr>
              </a:solidFill>
            </a:endParaRPr>
          </a:p>
          <a:p>
            <a:endParaRPr lang="da-DK" dirty="0">
              <a:solidFill>
                <a:schemeClr val="bg2">
                  <a:lumMod val="10000"/>
                </a:schemeClr>
              </a:solidFill>
            </a:endParaRPr>
          </a:p>
          <a:p>
            <a:r>
              <a:rPr lang="da-DK" dirty="0">
                <a:solidFill>
                  <a:schemeClr val="bg2">
                    <a:lumMod val="10000"/>
                  </a:schemeClr>
                </a:solidFill>
              </a:rPr>
              <a:t>Smerter</a:t>
            </a:r>
          </a:p>
          <a:p>
            <a:pPr marL="0" indent="0">
              <a:buNone/>
            </a:pPr>
            <a:endParaRPr lang="da-DK" dirty="0"/>
          </a:p>
          <a:p>
            <a:pPr marL="0" indent="0">
              <a:buNone/>
            </a:pPr>
            <a:endParaRPr lang="da-DK" dirty="0"/>
          </a:p>
        </p:txBody>
      </p:sp>
      <p:pic>
        <p:nvPicPr>
          <p:cNvPr id="9" name="Billede 8" descr="Et billede, der indeholder rød, indendørs&#10;&#10;Automatisk genereret beskrivelse">
            <a:extLst>
              <a:ext uri="{FF2B5EF4-FFF2-40B4-BE49-F238E27FC236}">
                <a16:creationId xmlns:a16="http://schemas.microsoft.com/office/drawing/2014/main" id="{E8EA89ED-1660-0FBD-E02C-94ACBBFA44E5}"/>
              </a:ext>
            </a:extLst>
          </p:cNvPr>
          <p:cNvPicPr>
            <a:picLocks noChangeAspect="1"/>
          </p:cNvPicPr>
          <p:nvPr/>
        </p:nvPicPr>
        <p:blipFill>
          <a:blip r:embed="rId3">
            <a:extLst>
              <a:ext uri="{28A0092B-C50C-407E-A947-70E740481C1C}">
                <a14:useLocalDpi xmlns:a14="http://schemas.microsoft.com/office/drawing/2010/main" val="0"/>
              </a:ext>
            </a:extLst>
          </a:blip>
          <a:srcRect r="5" b="1504"/>
          <a:stretch/>
        </p:blipFill>
        <p:spPr>
          <a:xfrm>
            <a:off x="4605197" y="2052916"/>
            <a:ext cx="2669477" cy="2044400"/>
          </a:xfrm>
          <a:prstGeom prst="rect">
            <a:avLst/>
          </a:prstGeom>
          <a:effectLst>
            <a:outerShdw blurRad="50800" dist="38100" dir="5400000" algn="t" rotWithShape="0">
              <a:prstClr val="black">
                <a:alpha val="43000"/>
              </a:prstClr>
            </a:outerShdw>
          </a:effectLst>
        </p:spPr>
      </p:pic>
      <p:pic>
        <p:nvPicPr>
          <p:cNvPr id="5" name="Billede 4" descr="Et billede, der indeholder tekst, Kød/hud, person, åre">
            <a:extLst>
              <a:ext uri="{FF2B5EF4-FFF2-40B4-BE49-F238E27FC236}">
                <a16:creationId xmlns:a16="http://schemas.microsoft.com/office/drawing/2014/main" id="{73DD6DBA-E7CA-198B-F2AD-34FFB5968639}"/>
              </a:ext>
            </a:extLst>
          </p:cNvPr>
          <p:cNvPicPr>
            <a:picLocks noChangeAspect="1"/>
          </p:cNvPicPr>
          <p:nvPr/>
        </p:nvPicPr>
        <p:blipFill>
          <a:blip r:embed="rId4">
            <a:extLst>
              <a:ext uri="{28A0092B-C50C-407E-A947-70E740481C1C}">
                <a14:useLocalDpi xmlns:a14="http://schemas.microsoft.com/office/drawing/2010/main" val="0"/>
              </a:ext>
            </a:extLst>
          </a:blip>
          <a:srcRect l="1987" t="56126" r="22150" b="4"/>
          <a:stretch/>
        </p:blipFill>
        <p:spPr>
          <a:xfrm>
            <a:off x="7510433" y="2052916"/>
            <a:ext cx="2411324" cy="2044399"/>
          </a:xfrm>
          <a:prstGeom prst="rect">
            <a:avLst/>
          </a:prstGeom>
          <a:effectLst>
            <a:outerShdw blurRad="50800" dist="38100" dir="5400000" algn="t" rotWithShape="0">
              <a:prstClr val="black">
                <a:alpha val="43000"/>
              </a:prstClr>
            </a:outerShdw>
          </a:effectLst>
        </p:spPr>
      </p:pic>
      <p:pic>
        <p:nvPicPr>
          <p:cNvPr id="6" name="Billede 5" descr="Et billede, der indeholder person, Kød/hud, indendørs, åre&#10;&#10;Automatisk genereret beskrivelse">
            <a:extLst>
              <a:ext uri="{FF2B5EF4-FFF2-40B4-BE49-F238E27FC236}">
                <a16:creationId xmlns:a16="http://schemas.microsoft.com/office/drawing/2014/main" id="{9C9E1052-D007-8C76-0A03-3525CC5A78BF}"/>
              </a:ext>
            </a:extLst>
          </p:cNvPr>
          <p:cNvPicPr>
            <a:picLocks noChangeAspect="1"/>
          </p:cNvPicPr>
          <p:nvPr/>
        </p:nvPicPr>
        <p:blipFill>
          <a:blip r:embed="rId5">
            <a:extLst>
              <a:ext uri="{28A0092B-C50C-407E-A947-70E740481C1C}">
                <a14:useLocalDpi xmlns:a14="http://schemas.microsoft.com/office/drawing/2010/main" val="0"/>
              </a:ext>
            </a:extLst>
          </a:blip>
          <a:srcRect r="5" b="1504"/>
          <a:stretch/>
        </p:blipFill>
        <p:spPr>
          <a:xfrm>
            <a:off x="4605198" y="4203998"/>
            <a:ext cx="2669477" cy="2044400"/>
          </a:xfrm>
          <a:prstGeom prst="rect">
            <a:avLst/>
          </a:prstGeom>
          <a:effectLst>
            <a:outerShdw blurRad="50800" dist="38100" dir="5400000" algn="t" rotWithShape="0">
              <a:prstClr val="black">
                <a:alpha val="43000"/>
              </a:prstClr>
            </a:outerShdw>
          </a:effectLst>
        </p:spPr>
      </p:pic>
      <p:pic>
        <p:nvPicPr>
          <p:cNvPr id="7" name="Billede 6" descr="Et billede, der indeholder Kød/hud, person, åre, led/værtshus&#10;&#10;Automatisk genereret beskrivelse">
            <a:extLst>
              <a:ext uri="{FF2B5EF4-FFF2-40B4-BE49-F238E27FC236}">
                <a16:creationId xmlns:a16="http://schemas.microsoft.com/office/drawing/2014/main" id="{77EA54F4-25AE-C941-8969-B4E23B85974B}"/>
              </a:ext>
            </a:extLst>
          </p:cNvPr>
          <p:cNvPicPr>
            <a:picLocks noChangeAspect="1"/>
          </p:cNvPicPr>
          <p:nvPr/>
        </p:nvPicPr>
        <p:blipFill>
          <a:blip r:embed="rId6">
            <a:extLst>
              <a:ext uri="{28A0092B-C50C-407E-A947-70E740481C1C}">
                <a14:useLocalDpi xmlns:a14="http://schemas.microsoft.com/office/drawing/2010/main" val="0"/>
              </a:ext>
            </a:extLst>
          </a:blip>
          <a:srcRect t="40216" r="-2" b="15556"/>
          <a:stretch/>
        </p:blipFill>
        <p:spPr>
          <a:xfrm>
            <a:off x="7381357" y="4203998"/>
            <a:ext cx="2669477" cy="2044399"/>
          </a:xfrm>
          <a:prstGeom prst="rect">
            <a:avLst/>
          </a:prstGeom>
          <a:effectLst>
            <a:outerShdw blurRad="50800" dist="38100" dir="5400000" algn="t" rotWithShape="0">
              <a:prstClr val="black">
                <a:alpha val="43000"/>
              </a:prstClr>
            </a:outerShdw>
          </a:effectLst>
        </p:spPr>
      </p:pic>
      <p:sp>
        <p:nvSpPr>
          <p:cNvPr id="4" name="Pladsholder til dato 3">
            <a:extLst>
              <a:ext uri="{FF2B5EF4-FFF2-40B4-BE49-F238E27FC236}">
                <a16:creationId xmlns:a16="http://schemas.microsoft.com/office/drawing/2014/main" id="{F5A05145-C246-C11B-AADD-4A89E6CEEAC9}"/>
              </a:ext>
            </a:extLst>
          </p:cNvPr>
          <p:cNvSpPr>
            <a:spLocks noGrp="1"/>
          </p:cNvSpPr>
          <p:nvPr>
            <p:ph type="dt" sz="half" idx="10"/>
          </p:nvPr>
        </p:nvSpPr>
        <p:spPr/>
        <p:txBody>
          <a:bodyPr/>
          <a:lstStyle/>
          <a:p>
            <a:fld id="{DC7E6B63-D8C9-4EE9-8408-C58E3CDBA460}" type="datetime1">
              <a:rPr lang="en-US" smtClean="0"/>
              <a:t>2/5/2025</a:t>
            </a:fld>
            <a:endParaRPr lang="en-US" dirty="0"/>
          </a:p>
        </p:txBody>
      </p:sp>
      <p:sp>
        <p:nvSpPr>
          <p:cNvPr id="8" name="Pladsholder til slidenummer 7">
            <a:extLst>
              <a:ext uri="{FF2B5EF4-FFF2-40B4-BE49-F238E27FC236}">
                <a16:creationId xmlns:a16="http://schemas.microsoft.com/office/drawing/2014/main" id="{90B449A6-0F7C-AB0A-8D6A-2C77EAAFE185}"/>
              </a:ext>
            </a:extLst>
          </p:cNvPr>
          <p:cNvSpPr>
            <a:spLocks noGrp="1"/>
          </p:cNvSpPr>
          <p:nvPr>
            <p:ph type="sldNum" sz="quarter" idx="12"/>
          </p:nvPr>
        </p:nvSpPr>
        <p:spPr/>
        <p:txBody>
          <a:bodyPr/>
          <a:lstStyle/>
          <a:p>
            <a:fld id="{1F646F3F-274D-499B-ABBE-824EB4ABDC3D}" type="slidenum">
              <a:rPr lang="en-US" smtClean="0"/>
              <a:pPr/>
              <a:t>5</a:t>
            </a:fld>
            <a:endParaRPr lang="en-US" dirty="0"/>
          </a:p>
        </p:txBody>
      </p:sp>
    </p:spTree>
    <p:extLst>
      <p:ext uri="{BB962C8B-B14F-4D97-AF65-F5344CB8AC3E}">
        <p14:creationId xmlns:p14="http://schemas.microsoft.com/office/powerpoint/2010/main" val="55478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668AEB05-A3A8-2FF4-C792-024D3A5E5F31}"/>
              </a:ext>
            </a:extLst>
          </p:cNvPr>
          <p:cNvSpPr>
            <a:spLocks noGrp="1"/>
          </p:cNvSpPr>
          <p:nvPr>
            <p:ph type="title"/>
          </p:nvPr>
        </p:nvSpPr>
        <p:spPr>
          <a:xfrm>
            <a:off x="911225" y="369793"/>
            <a:ext cx="9648826" cy="1081007"/>
          </a:xfrm>
          <a:ln>
            <a:solidFill>
              <a:srgbClr val="3B5182"/>
            </a:solidFill>
          </a:ln>
        </p:spPr>
        <p:txBody>
          <a:bodyPr/>
          <a:lstStyle/>
          <a:p>
            <a:r>
              <a:rPr lang="en-US" dirty="0" err="1"/>
              <a:t>Kontrol</a:t>
            </a:r>
            <a:r>
              <a:rPr lang="en-US" dirty="0"/>
              <a:t> </a:t>
            </a:r>
            <a:r>
              <a:rPr lang="en-US" dirty="0" err="1"/>
              <a:t>af</a:t>
            </a:r>
            <a:r>
              <a:rPr lang="en-US" dirty="0"/>
              <a:t> </a:t>
            </a:r>
            <a:r>
              <a:rPr lang="en-US" dirty="0" err="1"/>
              <a:t>fodpuls</a:t>
            </a:r>
            <a:r>
              <a:rPr lang="en-US" dirty="0"/>
              <a:t> </a:t>
            </a:r>
            <a:r>
              <a:rPr lang="en-US" dirty="0" err="1"/>
              <a:t>inden</a:t>
            </a:r>
            <a:r>
              <a:rPr lang="en-US" dirty="0"/>
              <a:t> </a:t>
            </a:r>
            <a:r>
              <a:rPr lang="en-US" dirty="0" err="1"/>
              <a:t>anlæggelse</a:t>
            </a:r>
            <a:r>
              <a:rPr lang="en-US" dirty="0"/>
              <a:t> </a:t>
            </a:r>
            <a:r>
              <a:rPr lang="en-US" dirty="0" err="1"/>
              <a:t>af</a:t>
            </a:r>
            <a:r>
              <a:rPr lang="en-US" dirty="0"/>
              <a:t> </a:t>
            </a:r>
            <a:r>
              <a:rPr lang="en-US" dirty="0" err="1"/>
              <a:t>kompression</a:t>
            </a:r>
            <a:r>
              <a:rPr lang="en-US" dirty="0"/>
              <a:t> </a:t>
            </a:r>
          </a:p>
        </p:txBody>
      </p:sp>
      <p:sp>
        <p:nvSpPr>
          <p:cNvPr id="2" name="Pladsholder til slidenummer 1">
            <a:extLst>
              <a:ext uri="{FF2B5EF4-FFF2-40B4-BE49-F238E27FC236}">
                <a16:creationId xmlns:a16="http://schemas.microsoft.com/office/drawing/2014/main" id="{0A58F442-9FE7-A219-615B-B0BE554186E4}"/>
              </a:ext>
            </a:extLst>
          </p:cNvPr>
          <p:cNvSpPr>
            <a:spLocks noGrp="1"/>
          </p:cNvSpPr>
          <p:nvPr>
            <p:ph type="sldNum" sz="quarter" idx="12"/>
          </p:nvPr>
        </p:nvSpPr>
        <p:spPr>
          <a:xfrm>
            <a:off x="150472" y="6534000"/>
            <a:ext cx="360000" cy="324000"/>
          </a:xfrm>
        </p:spPr>
        <p:txBody>
          <a:bodyPr anchor="t">
            <a:normAutofit/>
          </a:bodyPr>
          <a:lstStyle/>
          <a:p>
            <a:pPr>
              <a:spcAft>
                <a:spcPts val="600"/>
              </a:spcAft>
            </a:pPr>
            <a:fld id="{50DEC214-4A26-8544-86E4-D5810B015655}" type="slidenum">
              <a:rPr lang="da-DK" smtClean="0"/>
              <a:pPr>
                <a:spcAft>
                  <a:spcPts val="600"/>
                </a:spcAft>
              </a:pPr>
              <a:t>6</a:t>
            </a:fld>
            <a:endParaRPr lang="da-DK"/>
          </a:p>
        </p:txBody>
      </p:sp>
      <p:pic>
        <p:nvPicPr>
          <p:cNvPr id="8" name="Billede 7" descr="Et billede, der indeholder person, lægeundersøgelse/medicin, accessories/tilbehør, sundhedsvæsen">
            <a:extLst>
              <a:ext uri="{FF2B5EF4-FFF2-40B4-BE49-F238E27FC236}">
                <a16:creationId xmlns:a16="http://schemas.microsoft.com/office/drawing/2014/main" id="{87BD2E03-7439-69E6-093D-1877CE206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72" y="1919495"/>
            <a:ext cx="5737928" cy="3997500"/>
          </a:xfrm>
          <a:prstGeom prst="rect">
            <a:avLst/>
          </a:prstGeom>
        </p:spPr>
      </p:pic>
      <p:pic>
        <p:nvPicPr>
          <p:cNvPr id="10" name="Billede 9" descr="Et billede, der indeholder person, tekst, håndled, finger">
            <a:extLst>
              <a:ext uri="{FF2B5EF4-FFF2-40B4-BE49-F238E27FC236}">
                <a16:creationId xmlns:a16="http://schemas.microsoft.com/office/drawing/2014/main" id="{0906A877-B4D3-8797-482E-9206AD0B3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1076" y="2517085"/>
            <a:ext cx="4795313" cy="2802320"/>
          </a:xfrm>
          <a:prstGeom prst="rect">
            <a:avLst/>
          </a:prstGeom>
        </p:spPr>
      </p:pic>
      <p:sp>
        <p:nvSpPr>
          <p:cNvPr id="5" name="Tekstfelt 4">
            <a:extLst>
              <a:ext uri="{FF2B5EF4-FFF2-40B4-BE49-F238E27FC236}">
                <a16:creationId xmlns:a16="http://schemas.microsoft.com/office/drawing/2014/main" id="{3B3E974F-ADF7-12C7-428F-CC5686508600}"/>
              </a:ext>
            </a:extLst>
          </p:cNvPr>
          <p:cNvSpPr txBox="1"/>
          <p:nvPr/>
        </p:nvSpPr>
        <p:spPr>
          <a:xfrm>
            <a:off x="426921" y="6040831"/>
            <a:ext cx="4972050" cy="369332"/>
          </a:xfrm>
          <a:prstGeom prst="rect">
            <a:avLst/>
          </a:prstGeom>
          <a:noFill/>
        </p:spPr>
        <p:txBody>
          <a:bodyPr wrap="square" rtlCol="0">
            <a:spAutoFit/>
          </a:bodyPr>
          <a:lstStyle/>
          <a:p>
            <a:r>
              <a:rPr lang="da-DK" dirty="0" err="1"/>
              <a:t>Arteria</a:t>
            </a:r>
            <a:r>
              <a:rPr lang="da-DK" dirty="0"/>
              <a:t> dorsales </a:t>
            </a:r>
            <a:r>
              <a:rPr lang="da-DK" dirty="0" err="1"/>
              <a:t>pedis</a:t>
            </a:r>
            <a:endParaRPr lang="da-DK" dirty="0"/>
          </a:p>
        </p:txBody>
      </p:sp>
      <p:sp>
        <p:nvSpPr>
          <p:cNvPr id="6" name="Tekstfelt 5">
            <a:extLst>
              <a:ext uri="{FF2B5EF4-FFF2-40B4-BE49-F238E27FC236}">
                <a16:creationId xmlns:a16="http://schemas.microsoft.com/office/drawing/2014/main" id="{1DFB523B-BFCA-F5CE-02BB-89BC97F86FC7}"/>
              </a:ext>
            </a:extLst>
          </p:cNvPr>
          <p:cNvSpPr txBox="1"/>
          <p:nvPr/>
        </p:nvSpPr>
        <p:spPr>
          <a:xfrm>
            <a:off x="6401076" y="5460933"/>
            <a:ext cx="3911601" cy="369332"/>
          </a:xfrm>
          <a:prstGeom prst="rect">
            <a:avLst/>
          </a:prstGeom>
          <a:noFill/>
        </p:spPr>
        <p:txBody>
          <a:bodyPr wrap="square" rtlCol="0">
            <a:spAutoFit/>
          </a:bodyPr>
          <a:lstStyle/>
          <a:p>
            <a:r>
              <a:rPr lang="da-DK" dirty="0" err="1"/>
              <a:t>Arteria</a:t>
            </a:r>
            <a:r>
              <a:rPr lang="da-DK" dirty="0"/>
              <a:t> </a:t>
            </a:r>
            <a:r>
              <a:rPr lang="da-DK" dirty="0" err="1"/>
              <a:t>tibialis</a:t>
            </a:r>
            <a:r>
              <a:rPr lang="da-DK" dirty="0"/>
              <a:t> </a:t>
            </a:r>
            <a:r>
              <a:rPr lang="da-DK" dirty="0" err="1"/>
              <a:t>posterior</a:t>
            </a:r>
            <a:r>
              <a:rPr lang="da-DK" dirty="0"/>
              <a:t> </a:t>
            </a:r>
          </a:p>
        </p:txBody>
      </p:sp>
    </p:spTree>
    <p:extLst>
      <p:ext uri="{BB962C8B-B14F-4D97-AF65-F5344CB8AC3E}">
        <p14:creationId xmlns:p14="http://schemas.microsoft.com/office/powerpoint/2010/main" val="20395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851C260B-CF06-62D5-0F5C-3661E455A309}"/>
              </a:ext>
            </a:extLst>
          </p:cNvPr>
          <p:cNvSpPr txBox="1"/>
          <p:nvPr/>
        </p:nvSpPr>
        <p:spPr>
          <a:xfrm>
            <a:off x="911224" y="1881187"/>
            <a:ext cx="4464051" cy="4392614"/>
          </a:xfrm>
          <a:prstGeom prst="rect">
            <a:avLst/>
          </a:prstGeom>
        </p:spPr>
        <p:txBody>
          <a:bodyPr vert="horz" lIns="0" tIns="0" rIns="0" bIns="0" rtlCol="0">
            <a:normAutofit/>
          </a:bodyPr>
          <a:lstStyle/>
          <a:p>
            <a:pPr defTabSz="590400" fontAlgn="base">
              <a:lnSpc>
                <a:spcPts val="2400"/>
              </a:lnSpc>
              <a:spcBef>
                <a:spcPts val="1000"/>
              </a:spcBef>
            </a:pPr>
            <a:r>
              <a:rPr lang="da-DK" sz="1400" dirty="0">
                <a:solidFill>
                  <a:srgbClr val="3B5182"/>
                </a:solidFill>
                <a:ea typeface="Verdana" panose="020B0604030504040204" pitchFamily="34" charset="0"/>
              </a:rPr>
              <a:t>Kapillærrespons er en anden indikator for blodcirkulationen i kroppen:</a:t>
            </a:r>
          </a:p>
          <a:p>
            <a:pPr marL="180000" indent="-180000" defTabSz="590400" fontAlgn="base">
              <a:lnSpc>
                <a:spcPts val="2400"/>
              </a:lnSpc>
              <a:spcBef>
                <a:spcPts val="1000"/>
              </a:spcBef>
              <a:buFont typeface="Arial" panose="020B0604020202020204" pitchFamily="34" charset="0"/>
              <a:buChar char="•"/>
            </a:pPr>
            <a:r>
              <a:rPr lang="da-DK" sz="1400" dirty="0">
                <a:solidFill>
                  <a:srgbClr val="3B5182"/>
                </a:solidFill>
                <a:ea typeface="Verdana" panose="020B0604030504040204" pitchFamily="34" charset="0"/>
              </a:rPr>
              <a:t>På billedet vises kontrol af kapillærrespons ved, at der presses en finger ned på storetåen i 5 sekunder. Dette vil tømme kapillærerne for blod og huden bliver hvid</a:t>
            </a:r>
          </a:p>
          <a:p>
            <a:pPr marL="180000" indent="-180000" defTabSz="590400" fontAlgn="base">
              <a:lnSpc>
                <a:spcPts val="2400"/>
              </a:lnSpc>
              <a:spcBef>
                <a:spcPts val="1000"/>
              </a:spcBef>
              <a:buFont typeface="Arial" panose="020B0604020202020204" pitchFamily="34" charset="0"/>
              <a:buChar char="•"/>
            </a:pPr>
            <a:r>
              <a:rPr lang="da-DK" sz="1400" dirty="0">
                <a:solidFill>
                  <a:srgbClr val="3B5182"/>
                </a:solidFill>
                <a:ea typeface="Verdana" panose="020B0604030504040204" pitchFamily="34" charset="0"/>
              </a:rPr>
              <a:t>En normal kapillærrespons er 2 sekunder. Det vil sige, at det maksimalt må tage 2 sekunder fra at huden bliver hvid, til den bliver rød igen</a:t>
            </a:r>
          </a:p>
          <a:p>
            <a:pPr defTabSz="590400" fontAlgn="base">
              <a:lnSpc>
                <a:spcPts val="2400"/>
              </a:lnSpc>
              <a:spcBef>
                <a:spcPts val="1000"/>
              </a:spcBef>
            </a:pPr>
            <a:endParaRPr lang="da-DK" sz="1400" dirty="0">
              <a:solidFill>
                <a:schemeClr val="tx2"/>
              </a:solidFill>
              <a:ea typeface="Verdana" panose="020B0604030504040204" pitchFamily="34" charset="0"/>
            </a:endParaRPr>
          </a:p>
        </p:txBody>
      </p:sp>
      <p:pic>
        <p:nvPicPr>
          <p:cNvPr id="7" name="Billede 6" descr="Et billede, der indeholder person, finger, negl/søm/nål, hud&#10;&#10;Automatisk genereret beskrivelse">
            <a:extLst>
              <a:ext uri="{FF2B5EF4-FFF2-40B4-BE49-F238E27FC236}">
                <a16:creationId xmlns:a16="http://schemas.microsoft.com/office/drawing/2014/main" id="{C7271201-914C-3024-16EB-47C6030D0B1F}"/>
              </a:ext>
            </a:extLst>
          </p:cNvPr>
          <p:cNvPicPr>
            <a:picLocks noChangeAspect="1"/>
          </p:cNvPicPr>
          <p:nvPr/>
        </p:nvPicPr>
        <p:blipFill>
          <a:blip r:embed="rId3">
            <a:extLst>
              <a:ext uri="{28A0092B-C50C-407E-A947-70E740481C1C}">
                <a14:useLocalDpi xmlns:a14="http://schemas.microsoft.com/office/drawing/2010/main" val="0"/>
              </a:ext>
            </a:extLst>
          </a:blip>
          <a:srcRect l="7794" r="43517"/>
          <a:stretch/>
        </p:blipFill>
        <p:spPr>
          <a:xfrm>
            <a:off x="6096000" y="1881189"/>
            <a:ext cx="4464050" cy="4400812"/>
          </a:xfrm>
          <a:prstGeom prst="rect">
            <a:avLst/>
          </a:prstGeom>
          <a:noFill/>
        </p:spPr>
      </p:pic>
      <p:sp>
        <p:nvSpPr>
          <p:cNvPr id="4" name="Pladsholder til slidenummer 3">
            <a:extLst>
              <a:ext uri="{FF2B5EF4-FFF2-40B4-BE49-F238E27FC236}">
                <a16:creationId xmlns:a16="http://schemas.microsoft.com/office/drawing/2014/main" id="{32CEB32A-C462-CB41-7FA7-B7F012649692}"/>
              </a:ext>
            </a:extLst>
          </p:cNvPr>
          <p:cNvSpPr>
            <a:spLocks noGrp="1"/>
          </p:cNvSpPr>
          <p:nvPr>
            <p:ph type="sldNum" sz="quarter" idx="12"/>
          </p:nvPr>
        </p:nvSpPr>
        <p:spPr>
          <a:xfrm>
            <a:off x="150472" y="6534000"/>
            <a:ext cx="360000" cy="324000"/>
          </a:xfrm>
        </p:spPr>
        <p:txBody>
          <a:bodyPr vert="horz" lIns="0" tIns="0" rIns="0" bIns="0" rtlCol="0" anchor="t" anchorCtr="0">
            <a:normAutofit/>
          </a:bodyPr>
          <a:lstStyle/>
          <a:p>
            <a:pPr>
              <a:spcAft>
                <a:spcPts val="600"/>
              </a:spcAft>
            </a:pPr>
            <a:fld id="{1F646F3F-274D-499B-ABBE-824EB4ABDC3D}" type="slidenum">
              <a:rPr lang="da-DK" smtClean="0"/>
              <a:pPr>
                <a:spcAft>
                  <a:spcPts val="600"/>
                </a:spcAft>
              </a:pPr>
              <a:t>7</a:t>
            </a:fld>
            <a:endParaRPr lang="da-DK"/>
          </a:p>
        </p:txBody>
      </p:sp>
      <p:sp>
        <p:nvSpPr>
          <p:cNvPr id="5" name="Titel 4">
            <a:extLst>
              <a:ext uri="{FF2B5EF4-FFF2-40B4-BE49-F238E27FC236}">
                <a16:creationId xmlns:a16="http://schemas.microsoft.com/office/drawing/2014/main" id="{6E560D7D-4438-CC10-4463-2F4517E180D9}"/>
              </a:ext>
            </a:extLst>
          </p:cNvPr>
          <p:cNvSpPr>
            <a:spLocks noGrp="1"/>
          </p:cNvSpPr>
          <p:nvPr>
            <p:ph type="title"/>
          </p:nvPr>
        </p:nvSpPr>
        <p:spPr>
          <a:xfrm>
            <a:off x="911224" y="369794"/>
            <a:ext cx="9648825" cy="1079594"/>
          </a:xfrm>
        </p:spPr>
        <p:txBody>
          <a:bodyPr vert="horz" wrap="square" lIns="0" tIns="0" rIns="0" bIns="0" rtlCol="0" anchor="b" anchorCtr="0">
            <a:normAutofit/>
          </a:bodyPr>
          <a:lstStyle/>
          <a:p>
            <a:r>
              <a:rPr lang="da-DK" b="1" kern="1200" dirty="0">
                <a:latin typeface="+mj-lt"/>
                <a:ea typeface="Verdana" panose="020B0604030504040204" pitchFamily="34" charset="0"/>
                <a:cs typeface="Verdana" panose="020B0604030504040204" pitchFamily="34" charset="0"/>
              </a:rPr>
              <a:t>Kontrol af kapillærrespons</a:t>
            </a:r>
          </a:p>
        </p:txBody>
      </p:sp>
      <p:sp>
        <p:nvSpPr>
          <p:cNvPr id="3" name="Pladsholder til dato 2">
            <a:extLst>
              <a:ext uri="{FF2B5EF4-FFF2-40B4-BE49-F238E27FC236}">
                <a16:creationId xmlns:a16="http://schemas.microsoft.com/office/drawing/2014/main" id="{83002B93-85E4-0773-20CC-2953467B4F31}"/>
              </a:ext>
            </a:extLst>
          </p:cNvPr>
          <p:cNvSpPr>
            <a:spLocks noGrp="1"/>
          </p:cNvSpPr>
          <p:nvPr>
            <p:ph type="dt" sz="half" idx="10"/>
          </p:nvPr>
        </p:nvSpPr>
        <p:spPr/>
        <p:txBody>
          <a:bodyPr/>
          <a:lstStyle/>
          <a:p>
            <a:pPr>
              <a:spcAft>
                <a:spcPts val="600"/>
              </a:spcAft>
            </a:pPr>
            <a:fld id="{10CF1B56-C589-4D2C-83F7-3F6864F1F4C8}" type="datetime1">
              <a:rPr lang="en-US" smtClean="0"/>
              <a:pPr>
                <a:spcAft>
                  <a:spcPts val="600"/>
                </a:spcAft>
              </a:pPr>
              <a:t>2/5/2025</a:t>
            </a:fld>
            <a:endParaRPr lang="en-US"/>
          </a:p>
        </p:txBody>
      </p:sp>
    </p:spTree>
    <p:extLst>
      <p:ext uri="{BB962C8B-B14F-4D97-AF65-F5344CB8AC3E}">
        <p14:creationId xmlns:p14="http://schemas.microsoft.com/office/powerpoint/2010/main" val="210686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08613-DF7A-3152-7E0F-0ACDAF6283B5}"/>
              </a:ext>
            </a:extLst>
          </p:cNvPr>
          <p:cNvSpPr>
            <a:spLocks noGrp="1"/>
          </p:cNvSpPr>
          <p:nvPr>
            <p:ph type="title"/>
          </p:nvPr>
        </p:nvSpPr>
        <p:spPr>
          <a:xfrm>
            <a:off x="911225" y="369793"/>
            <a:ext cx="9648826" cy="1081007"/>
          </a:xfrm>
        </p:spPr>
        <p:txBody>
          <a:bodyPr wrap="square" anchor="b">
            <a:normAutofit/>
          </a:bodyPr>
          <a:lstStyle/>
          <a:p>
            <a:r>
              <a:rPr lang="da-DK" dirty="0"/>
              <a:t>Andre tegn på nedsat blodcirkulation</a:t>
            </a:r>
            <a:br>
              <a:rPr lang="da-DK" dirty="0"/>
            </a:br>
            <a:r>
              <a:rPr lang="da-DK" sz="1800" dirty="0"/>
              <a:t>Underekstremiteterne eller specifikt fødderne:</a:t>
            </a:r>
          </a:p>
        </p:txBody>
      </p:sp>
      <p:sp>
        <p:nvSpPr>
          <p:cNvPr id="4" name="Pladsholder til slidenummer 3">
            <a:extLst>
              <a:ext uri="{FF2B5EF4-FFF2-40B4-BE49-F238E27FC236}">
                <a16:creationId xmlns:a16="http://schemas.microsoft.com/office/drawing/2014/main" id="{910A4A12-C105-5603-600A-9BA952FCE384}"/>
              </a:ext>
            </a:extLst>
          </p:cNvPr>
          <p:cNvSpPr>
            <a:spLocks noGrp="1"/>
          </p:cNvSpPr>
          <p:nvPr>
            <p:ph type="sldNum" sz="quarter" idx="12"/>
          </p:nvPr>
        </p:nvSpPr>
        <p:spPr>
          <a:xfrm>
            <a:off x="150472" y="6534000"/>
            <a:ext cx="360000" cy="324000"/>
          </a:xfrm>
        </p:spPr>
        <p:txBody>
          <a:bodyPr anchor="t">
            <a:normAutofit/>
          </a:bodyPr>
          <a:lstStyle/>
          <a:p>
            <a:pPr>
              <a:spcAft>
                <a:spcPts val="600"/>
              </a:spcAft>
            </a:pPr>
            <a:fld id="{1F646F3F-274D-499B-ABBE-824EB4ABDC3D}" type="slidenum">
              <a:rPr lang="en-US" smtClean="0"/>
              <a:pPr>
                <a:spcAft>
                  <a:spcPts val="600"/>
                </a:spcAft>
              </a:pPr>
              <a:t>8</a:t>
            </a:fld>
            <a:endParaRPr lang="en-US"/>
          </a:p>
        </p:txBody>
      </p:sp>
      <p:graphicFrame>
        <p:nvGraphicFramePr>
          <p:cNvPr id="6" name="Pladsholder til indhold 2">
            <a:extLst>
              <a:ext uri="{FF2B5EF4-FFF2-40B4-BE49-F238E27FC236}">
                <a16:creationId xmlns:a16="http://schemas.microsoft.com/office/drawing/2014/main" id="{97471807-4577-4643-F311-C336F00EBB8B}"/>
              </a:ext>
            </a:extLst>
          </p:cNvPr>
          <p:cNvGraphicFramePr>
            <a:graphicFrameLocks noGrp="1"/>
          </p:cNvGraphicFramePr>
          <p:nvPr>
            <p:ph idx="1"/>
            <p:extLst>
              <p:ext uri="{D42A27DB-BD31-4B8C-83A1-F6EECF244321}">
                <p14:modId xmlns:p14="http://schemas.microsoft.com/office/powerpoint/2010/main" val="928294512"/>
              </p:ext>
            </p:extLst>
          </p:nvPr>
        </p:nvGraphicFramePr>
        <p:xfrm>
          <a:off x="2528269" y="1833060"/>
          <a:ext cx="5970838" cy="4421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96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F0E339E-E1CD-498B-3508-28AC776047B2}"/>
              </a:ext>
            </a:extLst>
          </p:cNvPr>
          <p:cNvSpPr>
            <a:spLocks noGrp="1"/>
          </p:cNvSpPr>
          <p:nvPr>
            <p:ph type="title"/>
          </p:nvPr>
        </p:nvSpPr>
        <p:spPr>
          <a:xfrm>
            <a:off x="844551" y="0"/>
            <a:ext cx="9648823" cy="1079594"/>
          </a:xfrm>
        </p:spPr>
        <p:txBody>
          <a:bodyPr/>
          <a:lstStyle/>
          <a:p>
            <a:r>
              <a:rPr lang="en-US" dirty="0" err="1"/>
              <a:t>Anlæggelse</a:t>
            </a:r>
            <a:r>
              <a:rPr lang="en-US" dirty="0"/>
              <a:t> </a:t>
            </a:r>
            <a:r>
              <a:rPr lang="en-US" dirty="0" err="1"/>
              <a:t>af</a:t>
            </a:r>
            <a:r>
              <a:rPr lang="en-US" dirty="0"/>
              <a:t> </a:t>
            </a:r>
            <a:r>
              <a:rPr lang="en-US" dirty="0" err="1"/>
              <a:t>kompression</a:t>
            </a:r>
            <a:r>
              <a:rPr lang="en-US" dirty="0"/>
              <a:t> </a:t>
            </a:r>
          </a:p>
        </p:txBody>
      </p:sp>
      <p:sp>
        <p:nvSpPr>
          <p:cNvPr id="3" name="Pladsholder til slidenummer 2">
            <a:extLst>
              <a:ext uri="{FF2B5EF4-FFF2-40B4-BE49-F238E27FC236}">
                <a16:creationId xmlns:a16="http://schemas.microsoft.com/office/drawing/2014/main" id="{515ED800-E7DF-C6EF-B652-6B8454FA7CE0}"/>
              </a:ext>
            </a:extLst>
          </p:cNvPr>
          <p:cNvSpPr>
            <a:spLocks noGrp="1"/>
          </p:cNvSpPr>
          <p:nvPr>
            <p:ph type="sldNum" sz="quarter" idx="12"/>
          </p:nvPr>
        </p:nvSpPr>
        <p:spPr>
          <a:xfrm>
            <a:off x="150472" y="6534000"/>
            <a:ext cx="360000" cy="324000"/>
          </a:xfrm>
        </p:spPr>
        <p:txBody>
          <a:bodyPr vert="horz" lIns="0" tIns="0" rIns="0" bIns="0" rtlCol="0" anchor="t" anchorCtr="0">
            <a:normAutofit/>
          </a:bodyPr>
          <a:lstStyle/>
          <a:p>
            <a:pPr>
              <a:spcAft>
                <a:spcPts val="600"/>
              </a:spcAft>
            </a:pPr>
            <a:fld id="{50DEC214-4A26-8544-86E4-D5810B015655}" type="slidenum">
              <a:rPr lang="da-DK" smtClean="0"/>
              <a:pPr>
                <a:spcAft>
                  <a:spcPts val="600"/>
                </a:spcAft>
              </a:pPr>
              <a:t>9</a:t>
            </a:fld>
            <a:endParaRPr lang="da-DK"/>
          </a:p>
        </p:txBody>
      </p:sp>
      <p:sp>
        <p:nvSpPr>
          <p:cNvPr id="4" name="Tekstfelt 3">
            <a:extLst>
              <a:ext uri="{FF2B5EF4-FFF2-40B4-BE49-F238E27FC236}">
                <a16:creationId xmlns:a16="http://schemas.microsoft.com/office/drawing/2014/main" id="{EDD2B774-43D6-93E6-7916-14187573BE00}"/>
              </a:ext>
            </a:extLst>
          </p:cNvPr>
          <p:cNvSpPr txBox="1"/>
          <p:nvPr/>
        </p:nvSpPr>
        <p:spPr>
          <a:xfrm>
            <a:off x="911226" y="1881188"/>
            <a:ext cx="4464050" cy="4400812"/>
          </a:xfrm>
          <a:prstGeom prst="rect">
            <a:avLst/>
          </a:prstGeom>
        </p:spPr>
        <p:txBody>
          <a:bodyPr vert="horz" lIns="0" tIns="0" rIns="0" bIns="0" rtlCol="0">
            <a:normAutofit/>
          </a:bodyPr>
          <a:lstStyle/>
          <a:p>
            <a:pPr marL="180000" indent="-180000" defTabSz="590400">
              <a:lnSpc>
                <a:spcPts val="2400"/>
              </a:lnSpc>
              <a:spcBef>
                <a:spcPts val="1000"/>
              </a:spcBef>
              <a:buFont typeface="Arial" panose="020B0604020202020204" pitchFamily="34" charset="0"/>
              <a:buChar char="•"/>
            </a:pPr>
            <a:r>
              <a:rPr lang="da-DK" sz="1700" b="1" dirty="0">
                <a:solidFill>
                  <a:schemeClr val="tx2"/>
                </a:solidFill>
                <a:ea typeface="Verdana" panose="020B0604030504040204" pitchFamily="34" charset="0"/>
              </a:rPr>
              <a:t>Nedsat følelse</a:t>
            </a:r>
            <a:r>
              <a:rPr lang="da-DK" sz="1700" dirty="0">
                <a:solidFill>
                  <a:schemeClr val="tx2"/>
                </a:solidFill>
                <a:ea typeface="Verdana" panose="020B0604030504040204" pitchFamily="34" charset="0"/>
              </a:rPr>
              <a:t>: Gør det svært for borgeren at mærke ubehag eller smerte, hvilken kan føre til, at skader ikke opdages i tide</a:t>
            </a:r>
          </a:p>
          <a:p>
            <a:pPr marL="180000" indent="-180000" defTabSz="590400">
              <a:lnSpc>
                <a:spcPts val="2400"/>
              </a:lnSpc>
              <a:spcBef>
                <a:spcPts val="1000"/>
              </a:spcBef>
              <a:buFont typeface="Arial" panose="020B0604020202020204" pitchFamily="34" charset="0"/>
              <a:buChar char="•"/>
            </a:pPr>
            <a:endParaRPr lang="da-DK" sz="1700" dirty="0">
              <a:solidFill>
                <a:schemeClr val="tx2"/>
              </a:solidFill>
              <a:ea typeface="Verdana" panose="020B0604030504040204" pitchFamily="34" charset="0"/>
            </a:endParaRPr>
          </a:p>
          <a:p>
            <a:pPr marL="180000" indent="-180000" defTabSz="590400">
              <a:lnSpc>
                <a:spcPts val="2400"/>
              </a:lnSpc>
              <a:spcBef>
                <a:spcPts val="1000"/>
              </a:spcBef>
              <a:buFont typeface="Arial" panose="020B0604020202020204" pitchFamily="34" charset="0"/>
              <a:buChar char="•"/>
            </a:pPr>
            <a:r>
              <a:rPr lang="da-DK" sz="1700" b="1" dirty="0">
                <a:solidFill>
                  <a:schemeClr val="tx2"/>
                </a:solidFill>
                <a:ea typeface="Verdana" panose="020B0604030504040204" pitchFamily="34" charset="0"/>
              </a:rPr>
              <a:t>Deformiteter</a:t>
            </a:r>
            <a:r>
              <a:rPr lang="da-DK" sz="1700" dirty="0">
                <a:solidFill>
                  <a:schemeClr val="tx2"/>
                </a:solidFill>
                <a:ea typeface="Verdana" panose="020B0604030504040204" pitchFamily="34" charset="0"/>
              </a:rPr>
              <a:t>: Kan ændre trykpunkter og øge risikoen for trykskader</a:t>
            </a:r>
          </a:p>
          <a:p>
            <a:pPr marL="180000" indent="-180000" defTabSz="590400">
              <a:lnSpc>
                <a:spcPts val="2400"/>
              </a:lnSpc>
              <a:spcBef>
                <a:spcPts val="1000"/>
              </a:spcBef>
              <a:buFont typeface="Arial" panose="020B0604020202020204" pitchFamily="34" charset="0"/>
              <a:buChar char="•"/>
            </a:pPr>
            <a:endParaRPr lang="da-DK" sz="1700" dirty="0">
              <a:solidFill>
                <a:schemeClr val="tx2"/>
              </a:solidFill>
              <a:ea typeface="Verdana" panose="020B0604030504040204" pitchFamily="34" charset="0"/>
            </a:endParaRPr>
          </a:p>
          <a:p>
            <a:pPr marL="180000" indent="-180000" defTabSz="590400">
              <a:lnSpc>
                <a:spcPts val="2400"/>
              </a:lnSpc>
              <a:spcBef>
                <a:spcPts val="1000"/>
              </a:spcBef>
              <a:buFont typeface="Arial" panose="020B0604020202020204" pitchFamily="34" charset="0"/>
              <a:buChar char="•"/>
            </a:pPr>
            <a:r>
              <a:rPr lang="da-DK" sz="1700" b="1" dirty="0">
                <a:solidFill>
                  <a:schemeClr val="tx2"/>
                </a:solidFill>
                <a:ea typeface="Verdana" panose="020B0604030504040204" pitchFamily="34" charset="0"/>
              </a:rPr>
              <a:t>Dropfod: </a:t>
            </a:r>
            <a:r>
              <a:rPr lang="da-DK" sz="1700" dirty="0">
                <a:solidFill>
                  <a:schemeClr val="tx2"/>
                </a:solidFill>
                <a:ea typeface="Verdana" panose="020B0604030504040204" pitchFamily="34" charset="0"/>
              </a:rPr>
              <a:t>Kan gøre det vanskeligt at opretholde en korrekt fodstilling, hvilken kan øge risikoen for skader.</a:t>
            </a:r>
          </a:p>
        </p:txBody>
      </p:sp>
      <p:pic>
        <p:nvPicPr>
          <p:cNvPr id="6" name="Billede 5" descr="Et billede, der indeholder person, indendørs, badeværelse, åre&#10;&#10;Automatisk genereret beskrivelse">
            <a:extLst>
              <a:ext uri="{FF2B5EF4-FFF2-40B4-BE49-F238E27FC236}">
                <a16:creationId xmlns:a16="http://schemas.microsoft.com/office/drawing/2014/main" id="{C2E54EBD-1479-FA48-E2C0-0043F872FA6A}"/>
              </a:ext>
            </a:extLst>
          </p:cNvPr>
          <p:cNvPicPr>
            <a:picLocks noChangeAspect="1"/>
          </p:cNvPicPr>
          <p:nvPr/>
        </p:nvPicPr>
        <p:blipFill>
          <a:blip r:embed="rId3">
            <a:extLst>
              <a:ext uri="{28A0092B-C50C-407E-A947-70E740481C1C}">
                <a14:useLocalDpi xmlns:a14="http://schemas.microsoft.com/office/drawing/2010/main" val="0"/>
              </a:ext>
            </a:extLst>
          </a:blip>
          <a:srcRect l="43595" r="5405" b="-1"/>
          <a:stretch/>
        </p:blipFill>
        <p:spPr>
          <a:xfrm>
            <a:off x="5999028" y="1741694"/>
            <a:ext cx="4680000" cy="4680000"/>
          </a:xfrm>
          <a:prstGeom prst="ellipse">
            <a:avLst/>
          </a:prstGeom>
          <a:noFill/>
        </p:spPr>
      </p:pic>
      <p:sp>
        <p:nvSpPr>
          <p:cNvPr id="2" name="Tekstfelt 1">
            <a:extLst>
              <a:ext uri="{FF2B5EF4-FFF2-40B4-BE49-F238E27FC236}">
                <a16:creationId xmlns:a16="http://schemas.microsoft.com/office/drawing/2014/main" id="{E7F3D874-C199-AE7D-F2C4-D24107E56E2F}"/>
              </a:ext>
            </a:extLst>
          </p:cNvPr>
          <p:cNvSpPr txBox="1"/>
          <p:nvPr/>
        </p:nvSpPr>
        <p:spPr>
          <a:xfrm>
            <a:off x="844551" y="1181750"/>
            <a:ext cx="9671049" cy="369332"/>
          </a:xfrm>
          <a:prstGeom prst="rect">
            <a:avLst/>
          </a:prstGeom>
          <a:noFill/>
        </p:spPr>
        <p:txBody>
          <a:bodyPr wrap="square" rtlCol="0">
            <a:spAutoFit/>
          </a:bodyPr>
          <a:lstStyle/>
          <a:p>
            <a:r>
              <a:rPr lang="da-DK" dirty="0"/>
              <a:t>Vær særlig opmærksom på følgende:</a:t>
            </a:r>
          </a:p>
        </p:txBody>
      </p:sp>
    </p:spTree>
    <p:extLst>
      <p:ext uri="{BB962C8B-B14F-4D97-AF65-F5344CB8AC3E}">
        <p14:creationId xmlns:p14="http://schemas.microsoft.com/office/powerpoint/2010/main" val="3673485770"/>
      </p:ext>
    </p:extLst>
  </p:cSld>
  <p:clrMapOvr>
    <a:masterClrMapping/>
  </p:clrMapOvr>
</p:sld>
</file>

<file path=ppt/theme/theme1.xml><?xml version="1.0" encoding="utf-8"?>
<a:theme xmlns:a="http://schemas.openxmlformats.org/drawingml/2006/main" name="Region Sjælland - PPT">
  <a:themeElements>
    <a:clrScheme name="Region Sjælland - PPT">
      <a:dk1>
        <a:srgbClr val="0085A0"/>
      </a:dk1>
      <a:lt1>
        <a:srgbClr val="FFFFFF"/>
      </a:lt1>
      <a:dk2>
        <a:srgbClr val="595959"/>
      </a:dk2>
      <a:lt2>
        <a:srgbClr val="EFEFEF"/>
      </a:lt2>
      <a:accent1>
        <a:srgbClr val="0085A1"/>
      </a:accent1>
      <a:accent2>
        <a:srgbClr val="6FD3E3"/>
      </a:accent2>
      <a:accent3>
        <a:srgbClr val="D3E14D"/>
      </a:accent3>
      <a:accent4>
        <a:srgbClr val="4BDBC3"/>
      </a:accent4>
      <a:accent5>
        <a:srgbClr val="FCC860"/>
      </a:accent5>
      <a:accent6>
        <a:srgbClr val="BEB9A6"/>
      </a:accent6>
      <a:hlink>
        <a:srgbClr val="3055A2"/>
      </a:hlink>
      <a:folHlink>
        <a:srgbClr val="448ACA"/>
      </a:folHlink>
    </a:clrScheme>
    <a:fontScheme name="Region Sjælland - PPT">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Præsentation1" id="{760D69C8-40CC-40BD-8E60-FF542C1AEF31}" vid="{27CB18AC-6A74-4F46-BCFD-35C8E627E96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E3EE6ECFD6806F4C9C1D34CA87A002FF" ma:contentTypeVersion="0" ma:contentTypeDescription="GetOrganized dokument" ma:contentTypeScope="" ma:versionID="55542f3c7616ed2b03eb21965681abcf">
  <xsd:schema xmlns:xsd="http://www.w3.org/2001/XMLSchema" xmlns:xs="http://www.w3.org/2001/XMLSchema" xmlns:p="http://schemas.microsoft.com/office/2006/metadata/properties" xmlns:ns1="http://schemas.microsoft.com/sharepoint/v3" xmlns:ns2="50359CDB-2370-4DFA-B91D-0E928C4A6869" xmlns:ns3="45632986-2332-4bcb-a907-f319a322ff78" targetNamespace="http://schemas.microsoft.com/office/2006/metadata/properties" ma:root="true" ma:fieldsID="fd25e0330241f05e442963fc88651071" ns1:_="" ns2:_="" ns3:_="">
    <xsd:import namespace="http://schemas.microsoft.com/sharepoint/v3"/>
    <xsd:import namespace="50359CDB-2370-4DFA-B91D-0E928C4A6869"/>
    <xsd:import namespace="45632986-2332-4bcb-a907-f319a322ff78"/>
    <xsd:element name="properties">
      <xsd:complexType>
        <xsd:sequence>
          <xsd:element name="documentManagement">
            <xsd:complexType>
              <xsd:all>
                <xsd:element ref="ns1:Korrespondance" minOccurs="0"/>
                <xsd:element ref="ns2:Dato_x0020_oprettet" minOccurs="0"/>
                <xsd:element ref="ns1:CaseOwner"/>
                <xsd:element ref="ns1:Forsendelsesdato" minOccurs="0"/>
                <xsd:element ref="ns2:Dokumentgruppe" minOccurs="0"/>
                <xsd:element ref="ns1:TrackID" minOccurs="0"/>
                <xsd:element ref="ns2:CCMAgendaDocumentStatus" minOccurs="0"/>
                <xsd:element ref="ns2:CCMAgendaStatus" minOccurs="0"/>
                <xsd:element ref="ns2:CCMMeetingCaseLink" minOccurs="0"/>
                <xsd:element ref="ns2:Part" minOccurs="0"/>
                <xsd:element ref="ns1:CCMCognitiveType" minOccurs="0"/>
                <xsd:element ref="ns2:CCMManageRelations" minOccurs="0"/>
                <xsd:element ref="ns2:Status" minOccurs="0"/>
                <xsd:element ref="ns2:Frist" minOccurs="0"/>
                <xsd:element ref="ns2:Registreringsdato" minOccurs="0"/>
                <xsd:element ref="ns2:CCMDescription" minOccurs="0"/>
                <xsd:element ref="ns2:Adresse" minOccurs="0"/>
                <xsd:element ref="ns2:JournalDato" minOccurs="0"/>
                <xsd:element ref="ns2:BrevId" minOccurs="0"/>
                <xsd:element ref="ns2:Fortrolighed" minOccurs="0"/>
                <xsd:element ref="ns1:Classificati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element ref="ns2:a3c7f3665c3f4ddab65e7e70f16e8438" minOccurs="0"/>
                <xsd:element ref="ns3:TaxCatchAll" minOccurs="0"/>
                <xsd:element ref="ns2:CCMMeetingCaseId" minOccurs="0"/>
                <xsd:element ref="ns2:CCMMeetingCaseInstanceId" minOccurs="0"/>
                <xsd:element ref="ns2:CCMAgendaItemId" minOccurs="0"/>
                <xsd:element ref="ns2:AgendaStatusIcon" minOccurs="0"/>
                <xsd:element ref="ns1:CCMVisualId" minOccurs="0"/>
                <xsd:element ref="ns1:CCMOriginalDocID" minOccurs="0"/>
                <xsd:element ref="ns1:CCMMetadataExtractionStatus" minOccurs="0"/>
                <xsd:element ref="ns1:CCMPageCount" minOccurs="0"/>
                <xsd:element ref="ns1:CCMCommentCount" minOccurs="0"/>
                <xsd:element ref="ns1:CCMPreviewAnnotationsTasks" minOccurs="0"/>
                <xsd:element ref="ns2:h5cdd41bbf4f4e29b66bc68df1bafbfc" minOccurs="0"/>
                <xsd:element ref="ns2:Beskrivel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orrespondance" ma:index="2" nillable="true" ma:displayName="Korrespondance" ma:default="Intern" ma:format="Dropdown" ma:internalName="Korrespondance">
      <xsd:simpleType>
        <xsd:restriction base="dms:Choice">
          <xsd:enumeration value="Intern"/>
          <xsd:enumeration value="Indgående"/>
          <xsd:enumeration value="Udgående"/>
        </xsd:restriction>
      </xsd:simpleType>
    </xsd:element>
    <xsd:element name="CaseOwner" ma:index="4" ma:displayName="Sagsbehandler" ma:default="94;#Barbara í Nesinum Askham" ma:list="UserInfo" ma:SearchPeopleOnly="false" ma:SharePointGroup="0" ma:internalName="Case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Forsendelsesdato" ma:index="6" nillable="true" ma:displayName="Forsendelsesdato" ma:internalName="Forsendelsesdato">
      <xsd:simpleType>
        <xsd:restriction base="dms:DateTime"/>
      </xsd:simpleType>
    </xsd:element>
    <xsd:element name="TrackID" ma:index="9" nillable="true" ma:displayName="TrackID" ma:description="" ma:internalName="TrackID">
      <xsd:simpleType>
        <xsd:restriction base="dms:Note">
          <xsd:maxLength value="255"/>
        </xsd:restriction>
      </xsd:simpleType>
    </xsd:element>
    <xsd:element name="CCMCognitiveType" ma:index="14" nillable="true" ma:displayName="CognitiveType" ma:decimals="0" ma:description="" ma:internalName="CCMCognitiveType" ma:readOnly="false">
      <xsd:simpleType>
        <xsd:restriction base="dms:Number"/>
      </xsd:simpleType>
    </xsd:element>
    <xsd:element name="Classification" ma:index="27" nillable="true" ma:displayName="Klassifikation" ma:hidden="true" ma:internalName="Classification">
      <xsd:simpleType>
        <xsd:restriction base="dms:Choice">
          <xsd:enumeration value="Offentlig"/>
          <xsd:enumeration value="Intern"/>
          <xsd:enumeration value="Fortrolig"/>
        </xsd:restriction>
      </xsd:simpleType>
    </xsd:element>
    <xsd:element name="CaseID" ma:index="28" nillable="true" ma:displayName="Sags ID" ma:default="Tildeler" ma:internalName="CaseID" ma:readOnly="true">
      <xsd:simpleType>
        <xsd:restriction base="dms:Text"/>
      </xsd:simpleType>
    </xsd:element>
    <xsd:element name="DocID" ma:index="29" nillable="true" ma:displayName="Dok ID" ma:default="Tildeler" ma:internalName="DocID" ma:readOnly="true">
      <xsd:simpleType>
        <xsd:restriction base="dms:Text"/>
      </xsd:simpleType>
    </xsd:element>
    <xsd:element name="Finalized" ma:index="30" nillable="true" ma:displayName="Endeligt" ma:default="False" ma:internalName="Finalized" ma:readOnly="true">
      <xsd:simpleType>
        <xsd:restriction base="dms:Boolean"/>
      </xsd:simpleType>
    </xsd:element>
    <xsd:element name="Related" ma:index="31" nillable="true" ma:displayName="Vedhæftet dokument" ma:default="False" ma:internalName="Related" ma:readOnly="true">
      <xsd:simpleType>
        <xsd:restriction base="dms:Boolean"/>
      </xsd:simpleType>
    </xsd:element>
    <xsd:element name="RegistrationDate" ma:index="32" nillable="true" ma:displayName="Registrerings dato" ma:format="DateTime" ma:internalName="RegistrationDate" ma:readOnly="true">
      <xsd:simpleType>
        <xsd:restriction base="dms:DateTime"/>
      </xsd:simpleType>
    </xsd:element>
    <xsd:element name="CaseRecordNumber" ma:index="33" nillable="true" ma:displayName="Akt ID" ma:decimals="0" ma:default="0" ma:internalName="CaseRecordNumber" ma:readOnly="true">
      <xsd:simpleType>
        <xsd:restriction base="dms:Number"/>
      </xsd:simpleType>
    </xsd:element>
    <xsd:element name="LocalAttachment" ma:index="34" nillable="true" ma:displayName="Lokalt bilag" ma:default="False" ma:internalName="LocalAttachment" ma:readOnly="true">
      <xsd:simpleType>
        <xsd:restriction base="dms:Boolean"/>
      </xsd:simpleType>
    </xsd:element>
    <xsd:element name="CCMTemplateName" ma:index="35" nillable="true" ma:displayName="Skabelon navn" ma:internalName="CCMTemplateName" ma:readOnly="true">
      <xsd:simpleType>
        <xsd:restriction base="dms:Text"/>
      </xsd:simpleType>
    </xsd:element>
    <xsd:element name="CCMTemplateVersion" ma:index="36" nillable="true" ma:displayName="Skabelon version" ma:internalName="CCMTemplateVersion" ma:readOnly="true">
      <xsd:simpleType>
        <xsd:restriction base="dms:Text"/>
      </xsd:simpleType>
    </xsd:element>
    <xsd:element name="CCMTemplateID" ma:index="37" nillable="true" ma:displayName="CCMTemplateID" ma:decimals="0" ma:default="0" ma:hidden="true" ma:internalName="CCMTemplateID" ma:readOnly="true">
      <xsd:simpleType>
        <xsd:restriction base="dms:Number"/>
      </xsd:simpleType>
    </xsd:element>
    <xsd:element name="CCMSystemID" ma:index="38" nillable="true" ma:displayName="CCMSystemID" ma:hidden="true" ma:internalName="CCMSystemID" ma:readOnly="true">
      <xsd:simpleType>
        <xsd:restriction base="dms:Text"/>
      </xsd:simpleType>
    </xsd:element>
    <xsd:element name="WasEncrypted" ma:index="39" nillable="true" ma:displayName="Krypteret" ma:default="False" ma:internalName="WasEncrypted" ma:readOnly="true">
      <xsd:simpleType>
        <xsd:restriction base="dms:Boolean"/>
      </xsd:simpleType>
    </xsd:element>
    <xsd:element name="WasSigned" ma:index="40" nillable="true" ma:displayName="Signeret" ma:default="False" ma:internalName="WasSigned" ma:readOnly="true">
      <xsd:simpleType>
        <xsd:restriction base="dms:Boolean"/>
      </xsd:simpleType>
    </xsd:element>
    <xsd:element name="MailHasAttachments" ma:index="41" nillable="true" ma:displayName="E-mail har vedhæftede filer" ma:default="False" ma:internalName="MailHasAttachments" ma:readOnly="true">
      <xsd:simpleType>
        <xsd:restriction base="dms:Boolean"/>
      </xsd:simpleType>
    </xsd:element>
    <xsd:element name="CCMConversation" ma:index="42" nillable="true" ma:displayName="Samtale" ma:internalName="CCMConversation" ma:readOnly="true">
      <xsd:simpleType>
        <xsd:restriction base="dms:Text"/>
      </xsd:simpleType>
    </xsd:element>
    <xsd:element name="CCMVisualId" ma:index="51" nillable="true" ma:displayName="Sags ID" ma:default="Tildeler" ma:internalName="CCMVisualId" ma:readOnly="true">
      <xsd:simpleType>
        <xsd:restriction base="dms:Text"/>
      </xsd:simpleType>
    </xsd:element>
    <xsd:element name="CCMOriginalDocID" ma:index="52" nillable="true" ma:displayName="Originalt Dok ID" ma:description="" ma:internalName="CCMOriginalDocID" ma:readOnly="true">
      <xsd:simpleType>
        <xsd:restriction base="dms:Text"/>
      </xsd:simpleType>
    </xsd:element>
    <xsd:element name="CCMMetadataExtractionStatus" ma:index="5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58" nillable="true" ma:displayName="Sider" ma:decimals="0" ma:internalName="CCMPageCount" ma:readOnly="true">
      <xsd:simpleType>
        <xsd:restriction base="dms:Number"/>
      </xsd:simpleType>
    </xsd:element>
    <xsd:element name="CCMCommentCount" ma:index="59" nillable="true" ma:displayName="Kommentarer" ma:decimals="0" ma:internalName="CCMCommentCount" ma:readOnly="true">
      <xsd:simpleType>
        <xsd:restriction base="dms:Number"/>
      </xsd:simpleType>
    </xsd:element>
    <xsd:element name="CCMPreviewAnnotationsTasks" ma:index="60" nillable="true" ma:displayName="Opgaver" ma:decimals="0" ma:internalName="CCMPreviewAnnotationsTasks"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50359CDB-2370-4DFA-B91D-0E928C4A6869" elementFormDefault="qualified">
    <xsd:import namespace="http://schemas.microsoft.com/office/2006/documentManagement/types"/>
    <xsd:import namespace="http://schemas.microsoft.com/office/infopath/2007/PartnerControls"/>
    <xsd:element name="Dato_x0020_oprettet" ma:index="3" nillable="true" ma:displayName="Dato oprettet" ma:default="[today]" ma:format="DateOnly" ma:internalName="Dato_x0020_oprettet">
      <xsd:simpleType>
        <xsd:restriction base="dms:DateTime"/>
      </xsd:simpleType>
    </xsd:element>
    <xsd:element name="Dokumentgruppe" ma:index="8" nillable="true" ma:displayName="Dokumentgruppe" ma:internalName="Dokumentgruppe">
      <xsd:simpleType>
        <xsd:restriction base="dms:Text">
          <xsd:maxLength value="255"/>
        </xsd:restriction>
      </xsd:simpleType>
    </xsd:element>
    <xsd:element name="CCMAgendaDocumentStatus" ma:index="10" nillable="true" ma:displayName="Status  for dagsordensdokument" ma:format="Dropdown" ma:internalName="CCMAgendaDocumentStatus">
      <xsd:simpleType>
        <xsd:restriction base="dms:Choice">
          <xsd:enumeration value="Nyt"/>
          <xsd:enumeration value="Under udarbejdelse"/>
          <xsd:enumeration value="Endelig"/>
        </xsd:restriction>
      </xsd:simpleType>
    </xsd:element>
    <xsd:element name="CCMAgendaStatus" ma:index="11"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12"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Part" ma:index="13" nillable="true" ma:displayName="Part" ma:list="{D5B2F375-5C9C-4123-94F7-549456760C8C}" ma:internalName="Part" ma:showField="FilterName">
      <xsd:complexType>
        <xsd:complexContent>
          <xsd:extension base="dms:MultiChoiceLookup">
            <xsd:sequence>
              <xsd:element name="Value" type="dms:Lookup" maxOccurs="unbounded" minOccurs="0" nillable="true"/>
            </xsd:sequence>
          </xsd:extension>
        </xsd:complexContent>
      </xsd:complexType>
    </xsd:element>
    <xsd:element name="CCMManageRelations" ma:index="15" nillable="true" ma:displayName="CCMManageRelations" ma:internalName="CCMManageRelations">
      <xsd:simpleType>
        <xsd:restriction base="dms:Text">
          <xsd:maxLength value="255"/>
        </xsd:restriction>
      </xsd:simpleType>
    </xsd:element>
    <xsd:element name="Status" ma:index="16" nillable="true" ma:displayName="Status" ma:default="Åben" ma:format="Dropdown" ma:internalName="Status">
      <xsd:simpleType>
        <xsd:union memberTypes="dms:Text">
          <xsd:simpleType>
            <xsd:restriction base="dms:Choice">
              <xsd:enumeration value="Nyt"/>
              <xsd:enumeration value="Under udarbejdelse"/>
              <xsd:enumeration value="Færdigt"/>
            </xsd:restriction>
          </xsd:simpleType>
        </xsd:union>
      </xsd:simpleType>
    </xsd:element>
    <xsd:element name="Frist" ma:index="17" nillable="true" ma:displayName="Frist" ma:format="DateOnly" ma:internalName="Frist">
      <xsd:simpleType>
        <xsd:restriction base="dms:DateTime"/>
      </xsd:simpleType>
    </xsd:element>
    <xsd:element name="Registreringsdato" ma:index="18" nillable="true" ma:displayName="Registreringsdato" ma:format="DateOnly" ma:internalName="Registreringsdato">
      <xsd:simpleType>
        <xsd:restriction base="dms:DateTime"/>
      </xsd:simpleType>
    </xsd:element>
    <xsd:element name="CCMDescription" ma:index="19" nillable="true" ma:displayName="Notifikationer" ma:internalName="CCMDescription">
      <xsd:simpleType>
        <xsd:restriction base="dms:Note">
          <xsd:maxLength value="255"/>
        </xsd:restriction>
      </xsd:simpleType>
    </xsd:element>
    <xsd:element name="Adresse" ma:index="20" nillable="true" ma:displayName="Adresse" ma:list="{2D482119-55C0-4BE9-A5D1-C91AD9B5B9C1}" ma:internalName="Adresse" ma:showField="AdresseFlet">
      <xsd:complexType>
        <xsd:complexContent>
          <xsd:extension base="dms:MultiChoiceLookup">
            <xsd:sequence>
              <xsd:element name="Value" type="dms:Lookup" maxOccurs="unbounded" minOccurs="0" nillable="true"/>
            </xsd:sequence>
          </xsd:extension>
        </xsd:complexContent>
      </xsd:complexType>
    </xsd:element>
    <xsd:element name="JournalDato" ma:index="21" nillable="true" ma:displayName="Journal dato" ma:format="DateOnly" ma:internalName="JournalDato">
      <xsd:simpleType>
        <xsd:restriction base="dms:DateTime"/>
      </xsd:simpleType>
    </xsd:element>
    <xsd:element name="BrevId" ma:index="22" nillable="true" ma:displayName="Original brevid" ma:internalName="BrevId">
      <xsd:simpleType>
        <xsd:restriction base="dms:Text">
          <xsd:maxLength value="255"/>
        </xsd:restriction>
      </xsd:simpleType>
    </xsd:element>
    <xsd:element name="Fortrolighed" ma:index="23" nillable="true" ma:displayName="Fortrolighed" ma:default="Offentlig" ma:description="" ma:internalName="Fortrolighed">
      <xsd:simpleType>
        <xsd:restriction base="dms:Choice">
          <xsd:enumeration value="Offentlig"/>
          <xsd:enumeration value="Fortrolig"/>
        </xsd:restriction>
      </xsd:simpleType>
    </xsd:element>
    <xsd:element name="a3c7f3665c3f4ddab65e7e70f16e8438" ma:index="43" nillable="true" ma:taxonomy="true" ma:internalName="a3c7f3665c3f4ddab65e7e70f16e8438" ma:taxonomyFieldName="Dokumenttype" ma:displayName="Dokumenttype" ma:default="" ma:fieldId="{a3c7f366-5c3f-4dda-b65e-7e70f16e8438}" ma:sspId="2cf6b21c-e739-421b-8f40-7865e9e1b0be" ma:termSetId="2a4879fc-ae04-4bed-bb2c-c61845ab3bd7" ma:anchorId="00000000-0000-0000-0000-000000000000" ma:open="false" ma:isKeyword="false">
      <xsd:complexType>
        <xsd:sequence>
          <xsd:element ref="pc:Terms" minOccurs="0" maxOccurs="1"/>
        </xsd:sequence>
      </xsd:complexType>
    </xsd:element>
    <xsd:element name="CCMMeetingCaseId" ma:index="47" nillable="true" ma:displayName="CCMMeetingCaseId" ma:hidden="true" ma:internalName="CCMMeetingCaseId">
      <xsd:simpleType>
        <xsd:restriction base="dms:Text">
          <xsd:maxLength value="255"/>
        </xsd:restriction>
      </xsd:simpleType>
    </xsd:element>
    <xsd:element name="CCMMeetingCaseInstanceId" ma:index="48" nillable="true" ma:displayName="CCMMeetingCaseInstanceId" ma:hidden="true" ma:internalName="CCMMeetingCaseInstanceId">
      <xsd:simpleType>
        <xsd:restriction base="dms:Text">
          <xsd:maxLength value="255"/>
        </xsd:restriction>
      </xsd:simpleType>
    </xsd:element>
    <xsd:element name="CCMAgendaItemId" ma:index="49" nillable="true" ma:displayName="CCMAgendaItemId" ma:decimals="0" ma:hidden="true" ma:internalName="CCMAgendaItemId">
      <xsd:simpleType>
        <xsd:restriction base="dms:Number"/>
      </xsd:simpleType>
    </xsd:element>
    <xsd:element name="AgendaStatusIcon" ma:index="50" nillable="true" ma:displayName="Ikon for dagsordensstatus" ma:internalName="AgendaStatusIcon" ma:readOnly="true">
      <xsd:simpleType>
        <xsd:restriction base="dms:Unknown"/>
      </xsd:simpleType>
    </xsd:element>
    <xsd:element name="h5cdd41bbf4f4e29b66bc68df1bafbfc" ma:index="61" nillable="true" ma:taxonomy="true" ma:internalName="h5cdd41bbf4f4e29b66bc68df1bafbfc" ma:taxonomyFieldName="Afdeling" ma:displayName="Afdeling" ma:default="30;#Koncern Sundhed (SSP)|4cb9e5bb-37f4-4399-a691-e112cdaf29d0" ma:fieldId="{15cdd41b-bf4f-4e29-b66b-c68df1bafbfc}" ma:sspId="2cf6b21c-e739-421b-8f40-7865e9e1b0be" ma:termSetId="0c42a4d7-d357-4dd3-81a3-bd062df2df32" ma:anchorId="00000000-0000-0000-0000-000000000000" ma:open="false" ma:isKeyword="false">
      <xsd:complexType>
        <xsd:sequence>
          <xsd:element ref="pc:Terms" minOccurs="0" maxOccurs="1"/>
        </xsd:sequence>
      </xsd:complexType>
    </xsd:element>
    <xsd:element name="Beskrivelse" ma:index="62" nillable="true" ma:displayName="Beskrivelse" ma:hidden="true" ma:internalName="Beskrivelse"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632986-2332-4bcb-a907-f319a322ff78" elementFormDefault="qualified">
    <xsd:import namespace="http://schemas.microsoft.com/office/2006/documentManagement/types"/>
    <xsd:import namespace="http://schemas.microsoft.com/office/infopath/2007/PartnerControls"/>
    <xsd:element name="TaxCatchAll" ma:index="44" nillable="true" ma:displayName="Taxonomy Catch All Column" ma:hidden="true" ma:list="{81230175-9f11-438c-8614-1e4fb30703a3}" ma:internalName="TaxCatchAll" ma:showField="CatchAllData" ma:web="45632986-2332-4bcb-a907-f319a322ff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6"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rsendelsesdato xmlns="http://schemas.microsoft.com/sharepoint/v3" xsi:nil="true"/>
    <CCMAgendaItemId xmlns="50359CDB-2370-4DFA-B91D-0E928C4A6869" xsi:nil="true"/>
    <Part xmlns="50359CDB-2370-4DFA-B91D-0E928C4A6869"/>
    <CCMMeetingCaseId xmlns="50359CDB-2370-4DFA-B91D-0E928C4A6869" xsi:nil="true"/>
    <CCMMeetingCaseInstanceId xmlns="50359CDB-2370-4DFA-B91D-0E928C4A6869" xsi:nil="true"/>
    <Korrespondance xmlns="http://schemas.microsoft.com/sharepoint/v3">Intern</Korrespondance>
    <CCMMeetingCaseLink xmlns="50359CDB-2370-4DFA-B91D-0E928C4A6869">
      <Url xsi:nil="true"/>
      <Description xsi:nil="true"/>
    </CCMMeetingCaseLink>
    <CCMCognitiveType xmlns="http://schemas.microsoft.com/sharepoint/v3">-1</CCMCognitiveType>
    <Registreringsdato xmlns="50359CDB-2370-4DFA-B91D-0E928C4A6869" xsi:nil="true"/>
    <Adresse xmlns="50359CDB-2370-4DFA-B91D-0E928C4A6869"/>
    <CCMManageRelations xmlns="50359CDB-2370-4DFA-B91D-0E928C4A6869" xsi:nil="true"/>
    <Fortrolighed xmlns="50359CDB-2370-4DFA-B91D-0E928C4A6869">Offentlig</Fortrolighed>
    <CCMAgendaDocumentStatus xmlns="50359CDB-2370-4DFA-B91D-0E928C4A6869" xsi:nil="true"/>
    <BrevId xmlns="50359CDB-2370-4DFA-B91D-0E928C4A6869" xsi:nil="true"/>
    <CaseOwner xmlns="http://schemas.microsoft.com/sharepoint/v3">
      <UserInfo>
        <DisplayName>Barbara í Nesinum Askham</DisplayName>
        <AccountId>94</AccountId>
        <AccountType/>
      </UserInfo>
    </CaseOwner>
    <Status xmlns="50359CDB-2370-4DFA-B91D-0E928C4A6869">Åben</Status>
    <JournalDato xmlns="50359CDB-2370-4DFA-B91D-0E928C4A6869" xsi:nil="true"/>
    <Dokumentgruppe xmlns="50359CDB-2370-4DFA-B91D-0E928C4A6869" xsi:nil="true"/>
    <CCMDescription xmlns="50359CDB-2370-4DFA-B91D-0E928C4A6869" xsi:nil="true"/>
    <TrackID xmlns="http://schemas.microsoft.com/sharepoint/v3" xsi:nil="true"/>
    <CCMAgendaStatus xmlns="50359CDB-2370-4DFA-B91D-0E928C4A6869" xsi:nil="true"/>
    <h5cdd41bbf4f4e29b66bc68df1bafbfc xmlns="50359CDB-2370-4DFA-B91D-0E928C4A6869">
      <Terms xmlns="http://schemas.microsoft.com/office/infopath/2007/PartnerControls">
        <TermInfo xmlns="http://schemas.microsoft.com/office/infopath/2007/PartnerControls">
          <TermName xmlns="http://schemas.microsoft.com/office/infopath/2007/PartnerControls">Koncern Sundhed (SSP)</TermName>
          <TermId xmlns="http://schemas.microsoft.com/office/infopath/2007/PartnerControls">4cb9e5bb-37f4-4399-a691-e112cdaf29d0</TermId>
        </TermInfo>
      </Terms>
    </h5cdd41bbf4f4e29b66bc68df1bafbfc>
    <Classification xmlns="http://schemas.microsoft.com/sharepoint/v3" xsi:nil="true"/>
    <Beskrivelse xmlns="50359CDB-2370-4DFA-B91D-0E928C4A6869" xsi:nil="true"/>
    <Dato_x0020_oprettet xmlns="50359CDB-2370-4DFA-B91D-0E928C4A6869">2024-12-18T23:00:00+00:00</Dato_x0020_oprettet>
    <Frist xmlns="50359CDB-2370-4DFA-B91D-0E928C4A6869" xsi:nil="true"/>
    <a3c7f3665c3f4ddab65e7e70f16e8438 xmlns="50359CDB-2370-4DFA-B91D-0E928C4A6869">
      <Terms xmlns="http://schemas.microsoft.com/office/infopath/2007/PartnerControls"/>
    </a3c7f3665c3f4ddab65e7e70f16e8438>
    <TaxCatchAll xmlns="45632986-2332-4bcb-a907-f319a322ff78">
      <Value>30</Value>
    </TaxCatchAll>
    <CCMMetadataExtractionStatus xmlns="http://schemas.microsoft.com/sharepoint/v3">CCMPageCount:InProgress;CCMCommentCount:InProgress</CCMMetadataExtractionStatus>
    <LocalAttachment xmlns="http://schemas.microsoft.com/sharepoint/v3">false</LocalAttachment>
    <Related xmlns="http://schemas.microsoft.com/sharepoint/v3">false</Related>
    <CCMSystemID xmlns="http://schemas.microsoft.com/sharepoint/v3">2eef365f-b744-44fd-ad69-10b643aa564f</CCMSystemID>
    <CCMVisualId xmlns="http://schemas.microsoft.com/sharepoint/v3">EMN-2024-11315</CCMVisualId>
    <Finalized xmlns="http://schemas.microsoft.com/sharepoint/v3">false</Finalized>
    <DocID xmlns="http://schemas.microsoft.com/sharepoint/v3">11954976</DocID>
    <CaseRecordNumber xmlns="http://schemas.microsoft.com/sharepoint/v3">0</CaseRecordNumber>
    <CaseID xmlns="http://schemas.microsoft.com/sharepoint/v3">EMN-2024-11315</CaseID>
    <RegistrationDate xmlns="http://schemas.microsoft.com/sharepoint/v3" xsi:nil="true"/>
    <CCMPageCount xmlns="http://schemas.microsoft.com/sharepoint/v3">0</CCMPageCount>
    <CCMCommentCount xmlns="http://schemas.microsoft.com/sharepoint/v3">0</CCMCommentCount>
    <CCMPreviewAnnotationsTasks xmlns="http://schemas.microsoft.com/sharepoint/v3">0</CCMPreviewAnnotationsTasks>
    <CCMConversation xmlns="http://schemas.microsoft.com/sharepoint/v3" xsi:nil="true"/>
    <CCMTemplateID xmlns="http://schemas.microsoft.com/sharepoint/v3">0</CCMTemplate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C1CDD9-D320-4534-87C4-33C3B419B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359CDB-2370-4DFA-B91D-0E928C4A6869"/>
    <ds:schemaRef ds:uri="45632986-2332-4bcb-a907-f319a322ff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615D90-0C16-4B99-B8C2-F0CB49425DEF}">
  <ds:schemaRefs>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45632986-2332-4bcb-a907-f319a322ff78"/>
    <ds:schemaRef ds:uri="50359CDB-2370-4DFA-B91D-0E928C4A6869"/>
    <ds:schemaRef ds:uri="http://schemas.microsoft.com/sharepoint/v3"/>
    <ds:schemaRef ds:uri="http://purl.org/dc/terms/"/>
  </ds:schemaRefs>
</ds:datastoreItem>
</file>

<file path=customXml/itemProps3.xml><?xml version="1.0" encoding="utf-8"?>
<ds:datastoreItem xmlns:ds="http://schemas.openxmlformats.org/officeDocument/2006/customXml" ds:itemID="{698D31FF-86C7-49E4-B927-F3EAE1BC77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1459</TotalTime>
  <Words>807</Words>
  <Application>Microsoft Office PowerPoint</Application>
  <PresentationFormat>Widescreen</PresentationFormat>
  <Paragraphs>133</Paragraphs>
  <Slides>14</Slides>
  <Notes>11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14</vt:i4>
      </vt:variant>
    </vt:vector>
  </HeadingPairs>
  <TitlesOfParts>
    <vt:vector size="19" baseType="lpstr">
      <vt:lpstr>Aptos</vt:lpstr>
      <vt:lpstr>Arial</vt:lpstr>
      <vt:lpstr>Calibri</vt:lpstr>
      <vt:lpstr>Verdana</vt:lpstr>
      <vt:lpstr>Region Sjælland - PPT</vt:lpstr>
      <vt:lpstr>Kompression </vt:lpstr>
      <vt:lpstr>Venesystemet</vt:lpstr>
      <vt:lpstr>Kompression reducerer ødemer </vt:lpstr>
      <vt:lpstr>PowerPoint-præsentation</vt:lpstr>
      <vt:lpstr>Problematikker som følge af manglende kompressionsbehandling</vt:lpstr>
      <vt:lpstr>Kontrol af fodpuls inden anlæggelse af kompression </vt:lpstr>
      <vt:lpstr>Kontrol af kapillærrespons</vt:lpstr>
      <vt:lpstr>Andre tegn på nedsat blodcirkulation Underekstremiteterne eller specifikt fødderne:</vt:lpstr>
      <vt:lpstr>Anlæggelse af kompression </vt:lpstr>
      <vt:lpstr>PowerPoint-præsentation</vt:lpstr>
      <vt:lpstr>PowerPoint-præsentation</vt:lpstr>
      <vt:lpstr>PowerPoint-præsentation</vt:lpstr>
      <vt:lpstr>Referencer</vt:lpstr>
      <vt:lpstr>Udviklet af Margaret Florence Hunt, Cand.cur APN, Avanceret Klinisk Sygeplejerske,  Sårspecialist, Sorø Kommune    I samarbejde med Sundhedsstrategisk Planlægning    www.regionsjaelland.dk/saarbehandling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Kompression (Version 1)</dc:title>
  <dc:creator>Margaret Florence Hunt</dc:creator>
  <cp:lastModifiedBy>Barbara í Nesinum Askham</cp:lastModifiedBy>
  <cp:revision>23</cp:revision>
  <dcterms:created xsi:type="dcterms:W3CDTF">2024-09-20T04:39:43Z</dcterms:created>
  <dcterms:modified xsi:type="dcterms:W3CDTF">2025-02-05T22:36:05Z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0x010100AC085CFC53BC46CEA2EADE194AD9D48200E3EE6ECFD6806F4C9C1D34CA87A002FF</vt:lpwstr>
  </property>
  <property fmtid="{D5CDD505-2E9C-101B-9397-08002B2CF9AE}" pid="3" name="CCMOneDriveID">
    <vt:lpwstr/>
  </property>
  <property fmtid="{D5CDD505-2E9C-101B-9397-08002B2CF9AE}" pid="4" name="CCMOneDriveOwnerID">
    <vt:lpwstr/>
  </property>
  <property fmtid="{D5CDD505-2E9C-101B-9397-08002B2CF9AE}" pid="5" name="CCMOneDriveItemID">
    <vt:lpwstr/>
  </property>
  <property fmtid="{D5CDD505-2E9C-101B-9397-08002B2CF9AE}" pid="6" name="CCMIsSharedOnOneDrive">
    <vt:bool>false</vt:bool>
  </property>
  <property fmtid="{D5CDD505-2E9C-101B-9397-08002B2CF9AE}" pid="7" name="Afdeling">
    <vt:lpwstr>30;#Koncern Sundhed (SSP)|4cb9e5bb-37f4-4399-a691-e112cdaf29d0</vt:lpwstr>
  </property>
  <property fmtid="{D5CDD505-2E9C-101B-9397-08002B2CF9AE}" pid="8" name="CCMSystem">
    <vt:lpwstr> </vt:lpwstr>
  </property>
  <property fmtid="{D5CDD505-2E9C-101B-9397-08002B2CF9AE}" pid="9" name="CCMEventContext">
    <vt:lpwstr>aa9a7833-d9c3-4903-a445-d43202a6f6e4</vt:lpwstr>
  </property>
  <property fmtid="{D5CDD505-2E9C-101B-9397-08002B2CF9AE}" pid="10" name="Dokumenttype">
    <vt:lpwstr/>
  </property>
  <property fmtid="{D5CDD505-2E9C-101B-9397-08002B2CF9AE}" pid="11" name="CCMCommunication">
    <vt:lpwstr/>
  </property>
</Properties>
</file>