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22"/>
  </p:notesMasterIdLst>
  <p:handoutMasterIdLst>
    <p:handoutMasterId r:id="rId23"/>
  </p:handoutMasterIdLst>
  <p:sldIdLst>
    <p:sldId id="308" r:id="rId5"/>
    <p:sldId id="325" r:id="rId6"/>
    <p:sldId id="312" r:id="rId7"/>
    <p:sldId id="313" r:id="rId8"/>
    <p:sldId id="314" r:id="rId9"/>
    <p:sldId id="315" r:id="rId10"/>
    <p:sldId id="316" r:id="rId11"/>
    <p:sldId id="317" r:id="rId12"/>
    <p:sldId id="318" r:id="rId13"/>
    <p:sldId id="326" r:id="rId14"/>
    <p:sldId id="327" r:id="rId15"/>
    <p:sldId id="321" r:id="rId16"/>
    <p:sldId id="323" r:id="rId17"/>
    <p:sldId id="319" r:id="rId18"/>
    <p:sldId id="324" r:id="rId19"/>
    <p:sldId id="322" r:id="rId20"/>
    <p:sldId id="311" r:id="rId2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ine Damborg Bendtsen" initials="KDB" lastIdx="6" clrIdx="0">
    <p:extLst>
      <p:ext uri="{19B8F6BF-5375-455C-9EA6-DF929625EA0E}">
        <p15:presenceInfo xmlns:p15="http://schemas.microsoft.com/office/powerpoint/2012/main" userId="S-1-5-21-2077426921-1634030161-1213672966-23707" providerId="AD"/>
      </p:ext>
    </p:extLst>
  </p:cmAuthor>
  <p:cmAuthor id="2" name="Maria Olejaz Tellerup" initials="MOT" lastIdx="3" clrIdx="1">
    <p:extLst>
      <p:ext uri="{19B8F6BF-5375-455C-9EA6-DF929625EA0E}">
        <p15:presenceInfo xmlns:p15="http://schemas.microsoft.com/office/powerpoint/2012/main" userId="S-1-5-21-2124253774-71482904-3017945337-31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014" autoAdjust="0"/>
  </p:normalViewPr>
  <p:slideViewPr>
    <p:cSldViewPr snapToGrid="0" snapToObjects="1">
      <p:cViewPr varScale="1">
        <p:scale>
          <a:sx n="122" d="100"/>
          <a:sy n="122" d="100"/>
        </p:scale>
        <p:origin x="106" y="28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9" d="100"/>
          <a:sy n="169" d="100"/>
        </p:scale>
        <p:origin x="540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C558B-32AA-4D2B-86A3-9E3CB6D45EB3}" type="doc">
      <dgm:prSet loTypeId="urn:microsoft.com/office/officeart/2005/8/layout/vList3" loCatId="list" qsTypeId="urn:microsoft.com/office/officeart/2005/8/quickstyle/simple1" qsCatId="simple" csTypeId="urn:microsoft.com/office/officeart/2005/8/colors/accent1_2" csCatId="accent1" phldr="1"/>
      <dgm:spPr/>
    </dgm:pt>
    <dgm:pt modelId="{1720A4C0-9F24-440F-8AF3-2FECE8130305}">
      <dgm:prSet phldrT="[Tekst]"/>
      <dgm:spPr/>
      <dgm:t>
        <a:bodyPr/>
        <a:lstStyle/>
        <a:p>
          <a:r>
            <a:rPr lang="da-DK" dirty="0" smtClean="0"/>
            <a:t>At skabe en tryg og sammenhængende overgang for borgeren mellem behandlingen på sygehuset og borgerens hjem eller ophold på midlertidige kommunale døgnpladser, plejecentre eller bosteder  </a:t>
          </a:r>
          <a:endParaRPr lang="da-DK" dirty="0"/>
        </a:p>
      </dgm:t>
    </dgm:pt>
    <dgm:pt modelId="{BF7C35C5-6577-4246-86E2-6BF16F62C9F7}" type="parTrans" cxnId="{82E4DBAC-C5CA-4E35-BB1E-F29FAE6788E3}">
      <dgm:prSet/>
      <dgm:spPr/>
      <dgm:t>
        <a:bodyPr/>
        <a:lstStyle/>
        <a:p>
          <a:endParaRPr lang="da-DK"/>
        </a:p>
      </dgm:t>
    </dgm:pt>
    <dgm:pt modelId="{457FB196-F15F-4D33-8CAF-40638724DA44}" type="sibTrans" cxnId="{82E4DBAC-C5CA-4E35-BB1E-F29FAE6788E3}">
      <dgm:prSet/>
      <dgm:spPr/>
      <dgm:t>
        <a:bodyPr/>
        <a:lstStyle/>
        <a:p>
          <a:endParaRPr lang="da-DK"/>
        </a:p>
      </dgm:t>
    </dgm:pt>
    <dgm:pt modelId="{37909E94-0CC2-4859-BC86-DCC620E5CAED}">
      <dgm:prSet phldrT="[Tekst]"/>
      <dgm:spPr/>
      <dgm:t>
        <a:bodyPr/>
        <a:lstStyle/>
        <a:p>
          <a:r>
            <a:rPr lang="da-DK" dirty="0" smtClean="0"/>
            <a:t>Øget kvalitet og tilgængelighed i samarbejdet mellem sygehus, kommune og praksissektor i de første døgn efter udskrivelsen </a:t>
          </a:r>
          <a:endParaRPr lang="da-DK" dirty="0"/>
        </a:p>
      </dgm:t>
    </dgm:pt>
    <dgm:pt modelId="{5AC44E20-E37F-4E17-BE4E-6DD941298CD9}" type="parTrans" cxnId="{B4D7EAAB-7072-429E-A58B-5DD17B6D56BF}">
      <dgm:prSet/>
      <dgm:spPr/>
      <dgm:t>
        <a:bodyPr/>
        <a:lstStyle/>
        <a:p>
          <a:endParaRPr lang="da-DK"/>
        </a:p>
      </dgm:t>
    </dgm:pt>
    <dgm:pt modelId="{3C26C1AB-E01B-447F-A2F3-508306769C4B}" type="sibTrans" cxnId="{B4D7EAAB-7072-429E-A58B-5DD17B6D56BF}">
      <dgm:prSet/>
      <dgm:spPr/>
      <dgm:t>
        <a:bodyPr/>
        <a:lstStyle/>
        <a:p>
          <a:endParaRPr lang="da-DK"/>
        </a:p>
      </dgm:t>
    </dgm:pt>
    <dgm:pt modelId="{F958CC32-5E23-467A-8F56-0B3856F416B4}">
      <dgm:prSet phldrT="[Tekst]"/>
      <dgm:spPr/>
      <dgm:t>
        <a:bodyPr/>
        <a:lstStyle/>
        <a:p>
          <a:r>
            <a:rPr lang="da-DK" dirty="0" smtClean="0"/>
            <a:t>Sikre koordinering og samarbejde om opgaver og ansvar hver part har ifm. udskrivelse </a:t>
          </a:r>
          <a:endParaRPr lang="da-DK" dirty="0"/>
        </a:p>
      </dgm:t>
    </dgm:pt>
    <dgm:pt modelId="{6F8A4CF6-4E98-413C-96CE-EBEBDEF8DBFB}" type="parTrans" cxnId="{D7BC4A16-C074-4613-8129-87A8D48C7B1E}">
      <dgm:prSet/>
      <dgm:spPr/>
      <dgm:t>
        <a:bodyPr/>
        <a:lstStyle/>
        <a:p>
          <a:endParaRPr lang="da-DK"/>
        </a:p>
      </dgm:t>
    </dgm:pt>
    <dgm:pt modelId="{4F7BE26E-1331-40A9-B5C8-DA016A86B35B}" type="sibTrans" cxnId="{D7BC4A16-C074-4613-8129-87A8D48C7B1E}">
      <dgm:prSet/>
      <dgm:spPr/>
      <dgm:t>
        <a:bodyPr/>
        <a:lstStyle/>
        <a:p>
          <a:endParaRPr lang="da-DK"/>
        </a:p>
      </dgm:t>
    </dgm:pt>
    <dgm:pt modelId="{1080CBD2-AD0F-41C3-B6EF-1D2E42ED7F12}" type="pres">
      <dgm:prSet presAssocID="{771C558B-32AA-4D2B-86A3-9E3CB6D45EB3}" presName="linearFlow" presStyleCnt="0">
        <dgm:presLayoutVars>
          <dgm:dir/>
          <dgm:resizeHandles val="exact"/>
        </dgm:presLayoutVars>
      </dgm:prSet>
      <dgm:spPr/>
    </dgm:pt>
    <dgm:pt modelId="{AF11870F-22B1-4AA3-92C7-239D12D1EF90}" type="pres">
      <dgm:prSet presAssocID="{1720A4C0-9F24-440F-8AF3-2FECE8130305}" presName="composite" presStyleCnt="0"/>
      <dgm:spPr/>
    </dgm:pt>
    <dgm:pt modelId="{E50A5A64-1232-4B19-B8D1-E690BD703482}" type="pres">
      <dgm:prSet presAssocID="{1720A4C0-9F24-440F-8AF3-2FECE813030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8C817F6-FBB9-4D43-A7C3-42FBA16396B1}" type="pres">
      <dgm:prSet presAssocID="{1720A4C0-9F24-440F-8AF3-2FECE8130305}" presName="txShp" presStyleLbl="node1" presStyleIdx="0" presStyleCnt="3">
        <dgm:presLayoutVars>
          <dgm:bulletEnabled val="1"/>
        </dgm:presLayoutVars>
      </dgm:prSet>
      <dgm:spPr/>
      <dgm:t>
        <a:bodyPr/>
        <a:lstStyle/>
        <a:p>
          <a:endParaRPr lang="da-DK"/>
        </a:p>
      </dgm:t>
    </dgm:pt>
    <dgm:pt modelId="{5B35FEAB-58BF-4096-9056-17E1DE7CDF77}" type="pres">
      <dgm:prSet presAssocID="{457FB196-F15F-4D33-8CAF-40638724DA44}" presName="spacing" presStyleCnt="0"/>
      <dgm:spPr/>
    </dgm:pt>
    <dgm:pt modelId="{6ABAD80F-ABCA-49D3-806F-FC2AB43DE365}" type="pres">
      <dgm:prSet presAssocID="{37909E94-0CC2-4859-BC86-DCC620E5CAED}" presName="composite" presStyleCnt="0"/>
      <dgm:spPr/>
    </dgm:pt>
    <dgm:pt modelId="{B1DDEC55-3421-4071-BCA3-C831B44088FE}" type="pres">
      <dgm:prSet presAssocID="{37909E94-0CC2-4859-BC86-DCC620E5CAED}"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1082643E-6902-4CE2-9204-BF639980A518}" type="pres">
      <dgm:prSet presAssocID="{37909E94-0CC2-4859-BC86-DCC620E5CAED}" presName="txShp" presStyleLbl="node1" presStyleIdx="1" presStyleCnt="3">
        <dgm:presLayoutVars>
          <dgm:bulletEnabled val="1"/>
        </dgm:presLayoutVars>
      </dgm:prSet>
      <dgm:spPr/>
      <dgm:t>
        <a:bodyPr/>
        <a:lstStyle/>
        <a:p>
          <a:endParaRPr lang="da-DK"/>
        </a:p>
      </dgm:t>
    </dgm:pt>
    <dgm:pt modelId="{0A4DD551-7E0B-48EB-B07F-F2ACD6173F12}" type="pres">
      <dgm:prSet presAssocID="{3C26C1AB-E01B-447F-A2F3-508306769C4B}" presName="spacing" presStyleCnt="0"/>
      <dgm:spPr/>
    </dgm:pt>
    <dgm:pt modelId="{2A4DF9AE-20E4-4544-809E-EB4DB5F2A251}" type="pres">
      <dgm:prSet presAssocID="{F958CC32-5E23-467A-8F56-0B3856F416B4}" presName="composite" presStyleCnt="0"/>
      <dgm:spPr/>
    </dgm:pt>
    <dgm:pt modelId="{A3672F88-710C-49B1-9EEA-6F544B572097}" type="pres">
      <dgm:prSet presAssocID="{F958CC32-5E23-467A-8F56-0B3856F416B4}"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4C0D9ED5-8993-4E76-8F75-7131B86DDBC6}" type="pres">
      <dgm:prSet presAssocID="{F958CC32-5E23-467A-8F56-0B3856F416B4}" presName="txShp" presStyleLbl="node1" presStyleIdx="2" presStyleCnt="3">
        <dgm:presLayoutVars>
          <dgm:bulletEnabled val="1"/>
        </dgm:presLayoutVars>
      </dgm:prSet>
      <dgm:spPr/>
      <dgm:t>
        <a:bodyPr/>
        <a:lstStyle/>
        <a:p>
          <a:endParaRPr lang="da-DK"/>
        </a:p>
      </dgm:t>
    </dgm:pt>
  </dgm:ptLst>
  <dgm:cxnLst>
    <dgm:cxn modelId="{E5A91655-FA72-4907-A86F-AAC45FF0BC5F}" type="presOf" srcId="{1720A4C0-9F24-440F-8AF3-2FECE8130305}" destId="{F8C817F6-FBB9-4D43-A7C3-42FBA16396B1}" srcOrd="0" destOrd="0" presId="urn:microsoft.com/office/officeart/2005/8/layout/vList3"/>
    <dgm:cxn modelId="{825765B7-6FAB-470C-ADBC-C19323199205}" type="presOf" srcId="{37909E94-0CC2-4859-BC86-DCC620E5CAED}" destId="{1082643E-6902-4CE2-9204-BF639980A518}" srcOrd="0" destOrd="0" presId="urn:microsoft.com/office/officeart/2005/8/layout/vList3"/>
    <dgm:cxn modelId="{D7BC4A16-C074-4613-8129-87A8D48C7B1E}" srcId="{771C558B-32AA-4D2B-86A3-9E3CB6D45EB3}" destId="{F958CC32-5E23-467A-8F56-0B3856F416B4}" srcOrd="2" destOrd="0" parTransId="{6F8A4CF6-4E98-413C-96CE-EBEBDEF8DBFB}" sibTransId="{4F7BE26E-1331-40A9-B5C8-DA016A86B35B}"/>
    <dgm:cxn modelId="{B4D7EAAB-7072-429E-A58B-5DD17B6D56BF}" srcId="{771C558B-32AA-4D2B-86A3-9E3CB6D45EB3}" destId="{37909E94-0CC2-4859-BC86-DCC620E5CAED}" srcOrd="1" destOrd="0" parTransId="{5AC44E20-E37F-4E17-BE4E-6DD941298CD9}" sibTransId="{3C26C1AB-E01B-447F-A2F3-508306769C4B}"/>
    <dgm:cxn modelId="{8BAD3704-ACEC-4A4A-BE4D-29175244288D}" type="presOf" srcId="{771C558B-32AA-4D2B-86A3-9E3CB6D45EB3}" destId="{1080CBD2-AD0F-41C3-B6EF-1D2E42ED7F12}" srcOrd="0" destOrd="0" presId="urn:microsoft.com/office/officeart/2005/8/layout/vList3"/>
    <dgm:cxn modelId="{82E4DBAC-C5CA-4E35-BB1E-F29FAE6788E3}" srcId="{771C558B-32AA-4D2B-86A3-9E3CB6D45EB3}" destId="{1720A4C0-9F24-440F-8AF3-2FECE8130305}" srcOrd="0" destOrd="0" parTransId="{BF7C35C5-6577-4246-86E2-6BF16F62C9F7}" sibTransId="{457FB196-F15F-4D33-8CAF-40638724DA44}"/>
    <dgm:cxn modelId="{618A1129-7B86-4307-81B8-D6493DAD3FF8}" type="presOf" srcId="{F958CC32-5E23-467A-8F56-0B3856F416B4}" destId="{4C0D9ED5-8993-4E76-8F75-7131B86DDBC6}" srcOrd="0" destOrd="0" presId="urn:microsoft.com/office/officeart/2005/8/layout/vList3"/>
    <dgm:cxn modelId="{40074993-DCB5-49D1-BF49-12B5F24200F4}" type="presParOf" srcId="{1080CBD2-AD0F-41C3-B6EF-1D2E42ED7F12}" destId="{AF11870F-22B1-4AA3-92C7-239D12D1EF90}" srcOrd="0" destOrd="0" presId="urn:microsoft.com/office/officeart/2005/8/layout/vList3"/>
    <dgm:cxn modelId="{38964B2A-2E03-47FA-8B76-869E6CCFC0F0}" type="presParOf" srcId="{AF11870F-22B1-4AA3-92C7-239D12D1EF90}" destId="{E50A5A64-1232-4B19-B8D1-E690BD703482}" srcOrd="0" destOrd="0" presId="urn:microsoft.com/office/officeart/2005/8/layout/vList3"/>
    <dgm:cxn modelId="{CA2529B8-DE8F-4CF4-AB4B-E12593D1B0CA}" type="presParOf" srcId="{AF11870F-22B1-4AA3-92C7-239D12D1EF90}" destId="{F8C817F6-FBB9-4D43-A7C3-42FBA16396B1}" srcOrd="1" destOrd="0" presId="urn:microsoft.com/office/officeart/2005/8/layout/vList3"/>
    <dgm:cxn modelId="{EDEA3F01-6978-4E4F-97D5-E313E803B65C}" type="presParOf" srcId="{1080CBD2-AD0F-41C3-B6EF-1D2E42ED7F12}" destId="{5B35FEAB-58BF-4096-9056-17E1DE7CDF77}" srcOrd="1" destOrd="0" presId="urn:microsoft.com/office/officeart/2005/8/layout/vList3"/>
    <dgm:cxn modelId="{E82D9588-5214-4B6A-ACEA-1B8A14D18DE1}" type="presParOf" srcId="{1080CBD2-AD0F-41C3-B6EF-1D2E42ED7F12}" destId="{6ABAD80F-ABCA-49D3-806F-FC2AB43DE365}" srcOrd="2" destOrd="0" presId="urn:microsoft.com/office/officeart/2005/8/layout/vList3"/>
    <dgm:cxn modelId="{D5A66605-6904-467D-A6F3-EE6940DD70BC}" type="presParOf" srcId="{6ABAD80F-ABCA-49D3-806F-FC2AB43DE365}" destId="{B1DDEC55-3421-4071-BCA3-C831B44088FE}" srcOrd="0" destOrd="0" presId="urn:microsoft.com/office/officeart/2005/8/layout/vList3"/>
    <dgm:cxn modelId="{32E41FB1-C522-4230-99F2-E25B9AA1DA61}" type="presParOf" srcId="{6ABAD80F-ABCA-49D3-806F-FC2AB43DE365}" destId="{1082643E-6902-4CE2-9204-BF639980A518}" srcOrd="1" destOrd="0" presId="urn:microsoft.com/office/officeart/2005/8/layout/vList3"/>
    <dgm:cxn modelId="{21D00E0E-44CE-4F87-9E4D-488067706B87}" type="presParOf" srcId="{1080CBD2-AD0F-41C3-B6EF-1D2E42ED7F12}" destId="{0A4DD551-7E0B-48EB-B07F-F2ACD6173F12}" srcOrd="3" destOrd="0" presId="urn:microsoft.com/office/officeart/2005/8/layout/vList3"/>
    <dgm:cxn modelId="{57AF5E7F-81C4-4292-8FBB-720AA6AB7A3E}" type="presParOf" srcId="{1080CBD2-AD0F-41C3-B6EF-1D2E42ED7F12}" destId="{2A4DF9AE-20E4-4544-809E-EB4DB5F2A251}" srcOrd="4" destOrd="0" presId="urn:microsoft.com/office/officeart/2005/8/layout/vList3"/>
    <dgm:cxn modelId="{5C6961C1-C3F2-40A1-9E6B-929584886333}" type="presParOf" srcId="{2A4DF9AE-20E4-4544-809E-EB4DB5F2A251}" destId="{A3672F88-710C-49B1-9EEA-6F544B572097}" srcOrd="0" destOrd="0" presId="urn:microsoft.com/office/officeart/2005/8/layout/vList3"/>
    <dgm:cxn modelId="{9DA1D312-738C-42B4-9590-29C35D52533D}" type="presParOf" srcId="{2A4DF9AE-20E4-4544-809E-EB4DB5F2A251}" destId="{4C0D9ED5-8993-4E76-8F75-7131B86DDBC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C5FC8F-5949-4396-8686-AC021F6D048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a-DK"/>
        </a:p>
      </dgm:t>
    </dgm:pt>
    <dgm:pt modelId="{5A4CCC75-5221-4122-BEDE-4019F6DC22CB}">
      <dgm:prSet phldrT="[Tekst]" custT="1"/>
      <dgm:spPr>
        <a:solidFill>
          <a:schemeClr val="tx1"/>
        </a:solidFill>
        <a:ln>
          <a:solidFill>
            <a:schemeClr val="accent1"/>
          </a:solidFill>
        </a:ln>
      </dgm:spPr>
      <dgm:t>
        <a:bodyPr/>
        <a:lstStyle/>
        <a:p>
          <a:r>
            <a:rPr lang="da-DK" sz="1000" b="1" dirty="0">
              <a:solidFill>
                <a:schemeClr val="bg1"/>
              </a:solidFill>
              <a:latin typeface="Verdana" panose="020B0604030504040204" pitchFamily="34" charset="0"/>
              <a:ea typeface="Verdana" panose="020B0604030504040204" pitchFamily="34" charset="0"/>
            </a:rPr>
            <a:t>Hvad drejer opkaldet sig om? </a:t>
          </a:r>
        </a:p>
      </dgm:t>
    </dgm:pt>
    <dgm:pt modelId="{609CD248-8A5C-497E-BC70-D7ADC5D8BE17}" type="parTrans" cxnId="{CBEB2834-CF9A-4F89-8FEF-B329B921EEEA}">
      <dgm:prSet/>
      <dgm:spPr/>
      <dgm:t>
        <a:bodyPr/>
        <a:lstStyle/>
        <a:p>
          <a:endParaRPr lang="da-DK" sz="1800"/>
        </a:p>
      </dgm:t>
    </dgm:pt>
    <dgm:pt modelId="{A8AD1634-3697-490E-A595-F741B88AAEC5}" type="sibTrans" cxnId="{CBEB2834-CF9A-4F89-8FEF-B329B921EEEA}">
      <dgm:prSet/>
      <dgm:spPr/>
      <dgm:t>
        <a:bodyPr/>
        <a:lstStyle/>
        <a:p>
          <a:endParaRPr lang="da-DK" sz="1800"/>
        </a:p>
      </dgm:t>
    </dgm:pt>
    <dgm:pt modelId="{ED407281-530E-4112-B4DB-43D4B95AD8CF}">
      <dgm:prSet phldrT="[Tekst]" custT="1"/>
      <dgm:spPr>
        <a:solidFill>
          <a:schemeClr val="tx1"/>
        </a:solidFill>
        <a:ln>
          <a:solidFill>
            <a:schemeClr val="accent1"/>
          </a:solidFill>
        </a:ln>
      </dgm:spPr>
      <dgm:t>
        <a:bodyPr/>
        <a:lstStyle/>
        <a:p>
          <a:pPr algn="ctr"/>
          <a:r>
            <a:rPr lang="da-DK" sz="1000" b="1" dirty="0" smtClean="0">
              <a:solidFill>
                <a:schemeClr val="bg1"/>
              </a:solidFill>
              <a:latin typeface="Verdana" panose="020B0604030504040204" pitchFamily="34" charset="0"/>
              <a:ea typeface="Verdana" panose="020B0604030504040204" pitchFamily="34" charset="0"/>
            </a:rPr>
            <a:t>Opfølgning </a:t>
          </a:r>
          <a:r>
            <a:rPr lang="da-DK" sz="1000" b="1" dirty="0">
              <a:solidFill>
                <a:schemeClr val="bg1"/>
              </a:solidFill>
              <a:latin typeface="Verdana" panose="020B0604030504040204" pitchFamily="34" charset="0"/>
              <a:ea typeface="Verdana" panose="020B0604030504040204" pitchFamily="34" charset="0"/>
            </a:rPr>
            <a:t>på udskrivelse </a:t>
          </a:r>
        </a:p>
        <a:p>
          <a:pPr algn="l"/>
          <a:r>
            <a:rPr lang="da-DK" sz="1000" dirty="0" smtClean="0">
              <a:solidFill>
                <a:schemeClr val="bg1"/>
              </a:solidFill>
              <a:latin typeface="Verdana" panose="020B0604030504040204" pitchFamily="34" charset="0"/>
              <a:ea typeface="Verdana" panose="020B0604030504040204" pitchFamily="34" charset="0"/>
            </a:rPr>
            <a:t>f.eks.:</a:t>
          </a:r>
          <a:endParaRPr lang="da-DK" sz="1000" dirty="0">
            <a:solidFill>
              <a:schemeClr val="bg1"/>
            </a:solidFill>
            <a:latin typeface="Verdana" panose="020B0604030504040204" pitchFamily="34" charset="0"/>
            <a:ea typeface="Verdana" panose="020B0604030504040204" pitchFamily="34" charset="0"/>
          </a:endParaRPr>
        </a:p>
        <a:p>
          <a:pPr algn="l"/>
          <a:r>
            <a:rPr lang="da-DK" sz="1000" dirty="0" smtClean="0">
              <a:solidFill>
                <a:schemeClr val="bg1"/>
              </a:solidFill>
              <a:latin typeface="Verdana" panose="020B0604030504040204" pitchFamily="34" charset="0"/>
              <a:ea typeface="Verdana" panose="020B0604030504040204" pitchFamily="34" charset="0"/>
            </a:rPr>
            <a:t>- Ordinering </a:t>
          </a:r>
          <a:r>
            <a:rPr lang="da-DK" sz="1000" dirty="0">
              <a:solidFill>
                <a:schemeClr val="bg1"/>
              </a:solidFill>
              <a:latin typeface="Verdana" panose="020B0604030504040204" pitchFamily="34" charset="0"/>
              <a:ea typeface="Verdana" panose="020B0604030504040204" pitchFamily="34" charset="0"/>
            </a:rPr>
            <a:t>af anden medicin eller ændring i aktuelle </a:t>
          </a:r>
        </a:p>
        <a:p>
          <a:pPr algn="l"/>
          <a:r>
            <a:rPr lang="da-DK" sz="1000" dirty="0" smtClean="0">
              <a:solidFill>
                <a:schemeClr val="bg1"/>
              </a:solidFill>
              <a:latin typeface="Verdana" panose="020B0604030504040204" pitchFamily="34" charset="0"/>
              <a:ea typeface="Verdana" panose="020B0604030504040204" pitchFamily="34" charset="0"/>
            </a:rPr>
            <a:t>- Spørgsmål </a:t>
          </a:r>
          <a:r>
            <a:rPr lang="da-DK" sz="1000" dirty="0">
              <a:solidFill>
                <a:schemeClr val="bg1"/>
              </a:solidFill>
              <a:latin typeface="Verdana" panose="020B0604030504040204" pitchFamily="34" charset="0"/>
              <a:ea typeface="Verdana" panose="020B0604030504040204" pitchFamily="34" charset="0"/>
            </a:rPr>
            <a:t>til behandlingsplan </a:t>
          </a:r>
        </a:p>
      </dgm:t>
    </dgm:pt>
    <dgm:pt modelId="{B75F6F9A-FA0C-4C43-A7F5-81EBF49CCF32}" type="parTrans" cxnId="{72D3C6BD-DFEA-4E4E-BAF6-B48E97D3E91B}">
      <dgm:prSet/>
      <dgm:spPr/>
      <dgm:t>
        <a:bodyPr/>
        <a:lstStyle/>
        <a:p>
          <a:endParaRPr lang="da-DK" sz="1800"/>
        </a:p>
      </dgm:t>
    </dgm:pt>
    <dgm:pt modelId="{3F9F7C80-AC2F-4FA8-B6F5-314F95DD1368}" type="sibTrans" cxnId="{72D3C6BD-DFEA-4E4E-BAF6-B48E97D3E91B}">
      <dgm:prSet/>
      <dgm:spPr/>
      <dgm:t>
        <a:bodyPr/>
        <a:lstStyle/>
        <a:p>
          <a:endParaRPr lang="da-DK" sz="1800"/>
        </a:p>
      </dgm:t>
    </dgm:pt>
    <dgm:pt modelId="{4A4BE400-9019-4415-9406-33C6A535A952}">
      <dgm:prSet phldrT="[Tekst]" custT="1"/>
      <dgm:spPr>
        <a:solidFill>
          <a:schemeClr val="tx1"/>
        </a:solidFill>
        <a:ln>
          <a:solidFill>
            <a:schemeClr val="accent1"/>
          </a:solidFill>
        </a:ln>
      </dgm:spPr>
      <dgm:t>
        <a:bodyPr/>
        <a:lstStyle/>
        <a:p>
          <a:r>
            <a:rPr lang="da-DK" sz="1000" b="1" dirty="0">
              <a:solidFill>
                <a:schemeClr val="bg1"/>
              </a:solidFill>
            </a:rPr>
            <a:t>Ændring i borgers tilstand</a:t>
          </a:r>
        </a:p>
      </dgm:t>
    </dgm:pt>
    <dgm:pt modelId="{E2D588CB-C5A9-45AE-86C2-E85D5906CB93}" type="parTrans" cxnId="{7F27E0A0-5542-4892-B3A3-A12F21BA4800}">
      <dgm:prSet/>
      <dgm:spPr>
        <a:solidFill>
          <a:srgbClr val="0085A1"/>
        </a:solidFill>
        <a:ln>
          <a:solidFill>
            <a:srgbClr val="0085A1"/>
          </a:solidFill>
        </a:ln>
      </dgm:spPr>
      <dgm:t>
        <a:bodyPr/>
        <a:lstStyle/>
        <a:p>
          <a:endParaRPr lang="da-DK" sz="1800"/>
        </a:p>
      </dgm:t>
    </dgm:pt>
    <dgm:pt modelId="{D9586A1A-EB82-48B2-96A3-1ECF4FCFC519}" type="sibTrans" cxnId="{7F27E0A0-5542-4892-B3A3-A12F21BA4800}">
      <dgm:prSet/>
      <dgm:spPr/>
      <dgm:t>
        <a:bodyPr/>
        <a:lstStyle/>
        <a:p>
          <a:endParaRPr lang="da-DK" sz="1800"/>
        </a:p>
      </dgm:t>
    </dgm:pt>
    <dgm:pt modelId="{E488666D-CDF1-4353-8426-63F625250F28}">
      <dgm:prSet custT="1"/>
      <dgm:spPr>
        <a:solidFill>
          <a:schemeClr val="tx1"/>
        </a:solidFill>
        <a:ln>
          <a:solidFill>
            <a:schemeClr val="accent1"/>
          </a:solidFill>
        </a:ln>
      </dgm:spPr>
      <dgm:t>
        <a:bodyPr/>
        <a:lstStyle/>
        <a:p>
          <a:r>
            <a:rPr lang="da-DK" sz="1100" b="1" dirty="0">
              <a:solidFill>
                <a:schemeClr val="bg1"/>
              </a:solidFill>
              <a:latin typeface="Verdana" panose="020B0604030504040204" pitchFamily="34" charset="0"/>
              <a:ea typeface="Verdana" panose="020B0604030504040204" pitchFamily="34" charset="0"/>
            </a:rPr>
            <a:t>Inden opkaldet</a:t>
          </a:r>
        </a:p>
        <a:p>
          <a:r>
            <a:rPr lang="da-DK" sz="1100" dirty="0" smtClean="0">
              <a:solidFill>
                <a:schemeClr val="bg1"/>
              </a:solidFill>
              <a:latin typeface="Verdana" panose="020B0604030504040204" pitchFamily="34" charset="0"/>
              <a:ea typeface="Verdana" panose="020B0604030504040204" pitchFamily="34" charset="0"/>
            </a:rPr>
            <a:t>Hav navn og cpr-nummer på borger klar </a:t>
          </a:r>
          <a:endParaRPr lang="da-DK" sz="1100" dirty="0">
            <a:solidFill>
              <a:schemeClr val="bg1"/>
            </a:solidFill>
            <a:latin typeface="Verdana" panose="020B0604030504040204" pitchFamily="34" charset="0"/>
            <a:ea typeface="Verdana" panose="020B0604030504040204" pitchFamily="34" charset="0"/>
          </a:endParaRPr>
        </a:p>
      </dgm:t>
    </dgm:pt>
    <dgm:pt modelId="{D010741F-57E2-48F6-A073-5347D3160E2C}" type="parTrans" cxnId="{C3CDE9CB-5107-4A5D-94FD-D81F24F47DFA}">
      <dgm:prSet/>
      <dgm:spPr>
        <a:solidFill>
          <a:srgbClr val="0085A1"/>
        </a:solidFill>
        <a:ln>
          <a:solidFill>
            <a:srgbClr val="0085A1"/>
          </a:solidFill>
        </a:ln>
      </dgm:spPr>
      <dgm:t>
        <a:bodyPr/>
        <a:lstStyle/>
        <a:p>
          <a:endParaRPr lang="da-DK" sz="1800"/>
        </a:p>
      </dgm:t>
    </dgm:pt>
    <dgm:pt modelId="{837996D7-0F1F-44E8-B848-73C89B041CC7}" type="sibTrans" cxnId="{C3CDE9CB-5107-4A5D-94FD-D81F24F47DFA}">
      <dgm:prSet/>
      <dgm:spPr/>
      <dgm:t>
        <a:bodyPr/>
        <a:lstStyle/>
        <a:p>
          <a:endParaRPr lang="da-DK" sz="1800"/>
        </a:p>
      </dgm:t>
    </dgm:pt>
    <dgm:pt modelId="{50578513-BB02-457E-A446-5738131771BB}">
      <dgm:prSet custT="1"/>
      <dgm:spPr>
        <a:solidFill>
          <a:schemeClr val="tx1"/>
        </a:solidFill>
        <a:ln>
          <a:solidFill>
            <a:schemeClr val="accent1"/>
          </a:solidFill>
        </a:ln>
      </dgm:spPr>
      <dgm:t>
        <a:bodyPr/>
        <a:lstStyle/>
        <a:p>
          <a:pPr algn="ctr"/>
          <a:r>
            <a:rPr lang="da-DK" sz="1100" b="1" dirty="0" smtClean="0">
              <a:solidFill>
                <a:schemeClr val="bg1"/>
              </a:solidFill>
            </a:rPr>
            <a:t>Inden opkaldet</a:t>
          </a:r>
        </a:p>
        <a:p>
          <a:pPr algn="l"/>
          <a:r>
            <a:rPr lang="da-DK" sz="1100" dirty="0" smtClean="0">
              <a:solidFill>
                <a:schemeClr val="bg1"/>
              </a:solidFill>
            </a:rPr>
            <a:t>Du </a:t>
          </a:r>
          <a:r>
            <a:rPr lang="da-DK" sz="1100" dirty="0">
              <a:solidFill>
                <a:schemeClr val="bg1"/>
              </a:solidFill>
            </a:rPr>
            <a:t>skal foretage målinger på følgende vitale </a:t>
          </a:r>
          <a:r>
            <a:rPr lang="da-DK" sz="1100" dirty="0" smtClean="0">
              <a:solidFill>
                <a:schemeClr val="bg1"/>
              </a:solidFill>
            </a:rPr>
            <a:t>parametre:</a:t>
          </a:r>
          <a:endParaRPr lang="da-DK" sz="1100" dirty="0">
            <a:solidFill>
              <a:schemeClr val="bg1"/>
            </a:solidFill>
          </a:endParaRPr>
        </a:p>
        <a:p>
          <a:pPr algn="l"/>
          <a:r>
            <a:rPr lang="da-DK" sz="1100" dirty="0">
              <a:solidFill>
                <a:schemeClr val="bg1"/>
              </a:solidFill>
            </a:rPr>
            <a:t>- Blodtryk </a:t>
          </a:r>
        </a:p>
        <a:p>
          <a:pPr algn="l"/>
          <a:r>
            <a:rPr lang="da-DK" sz="1100" dirty="0">
              <a:solidFill>
                <a:schemeClr val="bg1"/>
              </a:solidFill>
            </a:rPr>
            <a:t>- Puls </a:t>
          </a:r>
        </a:p>
        <a:p>
          <a:pPr algn="l"/>
          <a:r>
            <a:rPr lang="da-DK" sz="1100" dirty="0">
              <a:solidFill>
                <a:schemeClr val="bg1"/>
              </a:solidFill>
            </a:rPr>
            <a:t>- Temperatur </a:t>
          </a:r>
        </a:p>
        <a:p>
          <a:pPr algn="l"/>
          <a:r>
            <a:rPr lang="da-DK" sz="1100" dirty="0">
              <a:solidFill>
                <a:schemeClr val="bg1"/>
              </a:solidFill>
            </a:rPr>
            <a:t>- </a:t>
          </a:r>
          <a:r>
            <a:rPr lang="da-DK" sz="1100" dirty="0" err="1">
              <a:solidFill>
                <a:schemeClr val="bg1"/>
              </a:solidFill>
            </a:rPr>
            <a:t>Saturation</a:t>
          </a:r>
          <a:r>
            <a:rPr lang="da-DK" sz="1100" dirty="0">
              <a:solidFill>
                <a:schemeClr val="bg1"/>
              </a:solidFill>
            </a:rPr>
            <a:t> </a:t>
          </a:r>
        </a:p>
        <a:p>
          <a:pPr algn="l"/>
          <a:r>
            <a:rPr lang="da-DK" sz="1100" dirty="0">
              <a:solidFill>
                <a:schemeClr val="bg1"/>
              </a:solidFill>
            </a:rPr>
            <a:t>- </a:t>
          </a:r>
          <a:r>
            <a:rPr lang="da-DK" sz="1100" dirty="0" smtClean="0">
              <a:solidFill>
                <a:schemeClr val="bg1"/>
              </a:solidFill>
            </a:rPr>
            <a:t>Respirationsfrekvens </a:t>
          </a:r>
          <a:endParaRPr lang="da-DK" sz="1100" dirty="0">
            <a:solidFill>
              <a:schemeClr val="bg1"/>
            </a:solidFill>
          </a:endParaRPr>
        </a:p>
        <a:p>
          <a:pPr algn="l"/>
          <a:r>
            <a:rPr lang="da-DK" sz="1100" dirty="0">
              <a:solidFill>
                <a:schemeClr val="bg1"/>
              </a:solidFill>
            </a:rPr>
            <a:t>- Eventuelle smerter ved hjælp af Visual Analog </a:t>
          </a:r>
          <a:r>
            <a:rPr lang="da-DK" sz="1100" dirty="0" err="1" smtClean="0">
              <a:solidFill>
                <a:schemeClr val="bg1"/>
              </a:solidFill>
            </a:rPr>
            <a:t>Scale</a:t>
          </a:r>
          <a:r>
            <a:rPr lang="da-DK" sz="1100" dirty="0" smtClean="0">
              <a:solidFill>
                <a:schemeClr val="bg1"/>
              </a:solidFill>
            </a:rPr>
            <a:t> (VAS) </a:t>
          </a:r>
        </a:p>
        <a:p>
          <a:pPr algn="l"/>
          <a:r>
            <a:rPr lang="da-DK" sz="1100" dirty="0" smtClean="0">
              <a:solidFill>
                <a:schemeClr val="bg1"/>
              </a:solidFill>
            </a:rPr>
            <a:t>- </a:t>
          </a:r>
          <a:r>
            <a:rPr lang="da-DK" sz="1100" dirty="0">
              <a:solidFill>
                <a:schemeClr val="bg1"/>
              </a:solidFill>
            </a:rPr>
            <a:t>Observation af hud og almen tilstand </a:t>
          </a:r>
          <a:r>
            <a:rPr lang="da-DK" sz="1100" dirty="0" smtClean="0">
              <a:solidFill>
                <a:schemeClr val="bg1"/>
              </a:solidFill>
            </a:rPr>
            <a:t>generelt </a:t>
          </a:r>
        </a:p>
        <a:p>
          <a:pPr algn="l"/>
          <a:r>
            <a:rPr lang="da-DK" sz="1100" dirty="0" smtClean="0">
              <a:solidFill>
                <a:schemeClr val="bg1"/>
              </a:solidFill>
            </a:rPr>
            <a:t>Under opkaldet bruges dialogværktøjet ISBAR. </a:t>
          </a:r>
        </a:p>
        <a:p>
          <a:pPr algn="l"/>
          <a:r>
            <a:rPr lang="da-DK" sz="1100" dirty="0" smtClean="0">
              <a:solidFill>
                <a:schemeClr val="bg1"/>
              </a:solidFill>
            </a:rPr>
            <a:t>Hav navn og cpr-nummer på borger klar </a:t>
          </a:r>
        </a:p>
      </dgm:t>
    </dgm:pt>
    <dgm:pt modelId="{F26CC405-D40C-4C5E-9AF9-8030BB4EC678}" type="parTrans" cxnId="{6AA65E41-338D-4032-A99D-D293C5E3C0AC}">
      <dgm:prSet/>
      <dgm:spPr>
        <a:solidFill>
          <a:srgbClr val="0085A1"/>
        </a:solidFill>
        <a:ln>
          <a:solidFill>
            <a:srgbClr val="0085A1"/>
          </a:solidFill>
        </a:ln>
      </dgm:spPr>
      <dgm:t>
        <a:bodyPr/>
        <a:lstStyle/>
        <a:p>
          <a:endParaRPr lang="da-DK" sz="1800"/>
        </a:p>
      </dgm:t>
    </dgm:pt>
    <dgm:pt modelId="{FEA4F527-179B-4EF7-8054-3F4BA7D7864E}" type="sibTrans" cxnId="{6AA65E41-338D-4032-A99D-D293C5E3C0AC}">
      <dgm:prSet/>
      <dgm:spPr/>
      <dgm:t>
        <a:bodyPr/>
        <a:lstStyle/>
        <a:p>
          <a:endParaRPr lang="da-DK" sz="1800"/>
        </a:p>
      </dgm:t>
    </dgm:pt>
    <dgm:pt modelId="{C5795AE9-2337-4FF7-85A8-3531C45C7457}" type="pres">
      <dgm:prSet presAssocID="{84C5FC8F-5949-4396-8686-AC021F6D0482}" presName="hierChild1" presStyleCnt="0">
        <dgm:presLayoutVars>
          <dgm:orgChart val="1"/>
          <dgm:chPref val="1"/>
          <dgm:dir/>
          <dgm:animOne val="branch"/>
          <dgm:animLvl val="lvl"/>
          <dgm:resizeHandles/>
        </dgm:presLayoutVars>
      </dgm:prSet>
      <dgm:spPr/>
      <dgm:t>
        <a:bodyPr/>
        <a:lstStyle/>
        <a:p>
          <a:endParaRPr lang="da-DK"/>
        </a:p>
      </dgm:t>
    </dgm:pt>
    <dgm:pt modelId="{06FCC2EC-B084-47F7-8012-730466ADDA65}" type="pres">
      <dgm:prSet presAssocID="{5A4CCC75-5221-4122-BEDE-4019F6DC22CB}" presName="hierRoot1" presStyleCnt="0">
        <dgm:presLayoutVars>
          <dgm:hierBranch val="init"/>
        </dgm:presLayoutVars>
      </dgm:prSet>
      <dgm:spPr/>
    </dgm:pt>
    <dgm:pt modelId="{BC24A70F-3361-43EF-941C-E2D8E890A8A7}" type="pres">
      <dgm:prSet presAssocID="{5A4CCC75-5221-4122-BEDE-4019F6DC22CB}" presName="rootComposite1" presStyleCnt="0"/>
      <dgm:spPr/>
    </dgm:pt>
    <dgm:pt modelId="{81D0A505-84F0-4FDE-BFD9-20AE73B5653B}" type="pres">
      <dgm:prSet presAssocID="{5A4CCC75-5221-4122-BEDE-4019F6DC22CB}" presName="rootText1" presStyleLbl="node0" presStyleIdx="0" presStyleCnt="1" custScaleY="63927">
        <dgm:presLayoutVars>
          <dgm:chPref val="3"/>
        </dgm:presLayoutVars>
      </dgm:prSet>
      <dgm:spPr/>
      <dgm:t>
        <a:bodyPr/>
        <a:lstStyle/>
        <a:p>
          <a:endParaRPr lang="da-DK"/>
        </a:p>
      </dgm:t>
    </dgm:pt>
    <dgm:pt modelId="{FE6DE590-617E-4505-87C4-CD406EEE0271}" type="pres">
      <dgm:prSet presAssocID="{5A4CCC75-5221-4122-BEDE-4019F6DC22CB}" presName="rootConnector1" presStyleLbl="node1" presStyleIdx="0" presStyleCnt="0"/>
      <dgm:spPr/>
      <dgm:t>
        <a:bodyPr/>
        <a:lstStyle/>
        <a:p>
          <a:endParaRPr lang="da-DK"/>
        </a:p>
      </dgm:t>
    </dgm:pt>
    <dgm:pt modelId="{0FD83A87-ED2F-4E6E-BFA3-5DDFABD673F2}" type="pres">
      <dgm:prSet presAssocID="{5A4CCC75-5221-4122-BEDE-4019F6DC22CB}" presName="hierChild2" presStyleCnt="0"/>
      <dgm:spPr/>
    </dgm:pt>
    <dgm:pt modelId="{AEAA82FC-2889-45F3-ADC7-D188F850A6E0}" type="pres">
      <dgm:prSet presAssocID="{B75F6F9A-FA0C-4C43-A7F5-81EBF49CCF32}" presName="Name37" presStyleLbl="parChTrans1D2" presStyleIdx="0" presStyleCnt="2"/>
      <dgm:spPr/>
      <dgm:t>
        <a:bodyPr/>
        <a:lstStyle/>
        <a:p>
          <a:endParaRPr lang="da-DK"/>
        </a:p>
      </dgm:t>
    </dgm:pt>
    <dgm:pt modelId="{2E35E438-6ECF-4004-997C-484C3AB79664}" type="pres">
      <dgm:prSet presAssocID="{ED407281-530E-4112-B4DB-43D4B95AD8CF}" presName="hierRoot2" presStyleCnt="0">
        <dgm:presLayoutVars>
          <dgm:hierBranch val="init"/>
        </dgm:presLayoutVars>
      </dgm:prSet>
      <dgm:spPr/>
    </dgm:pt>
    <dgm:pt modelId="{A3BE6864-2105-468F-954D-DD7D9490F80B}" type="pres">
      <dgm:prSet presAssocID="{ED407281-530E-4112-B4DB-43D4B95AD8CF}" presName="rootComposite" presStyleCnt="0"/>
      <dgm:spPr/>
    </dgm:pt>
    <dgm:pt modelId="{D3CA7F04-99FC-4463-80E7-72154F0F185A}" type="pres">
      <dgm:prSet presAssocID="{ED407281-530E-4112-B4DB-43D4B95AD8CF}" presName="rootText" presStyleLbl="node2" presStyleIdx="0" presStyleCnt="2" custScaleX="113059" custScaleY="113751" custLinFactNeighborX="1666">
        <dgm:presLayoutVars>
          <dgm:chPref val="3"/>
        </dgm:presLayoutVars>
      </dgm:prSet>
      <dgm:spPr/>
      <dgm:t>
        <a:bodyPr/>
        <a:lstStyle/>
        <a:p>
          <a:endParaRPr lang="da-DK"/>
        </a:p>
      </dgm:t>
    </dgm:pt>
    <dgm:pt modelId="{6C21D13D-95CD-4D9A-B91C-002EBBB12408}" type="pres">
      <dgm:prSet presAssocID="{ED407281-530E-4112-B4DB-43D4B95AD8CF}" presName="rootConnector" presStyleLbl="node2" presStyleIdx="0" presStyleCnt="2"/>
      <dgm:spPr/>
      <dgm:t>
        <a:bodyPr/>
        <a:lstStyle/>
        <a:p>
          <a:endParaRPr lang="da-DK"/>
        </a:p>
      </dgm:t>
    </dgm:pt>
    <dgm:pt modelId="{E1243BF3-6DD0-4B63-B05A-BFB33DD8C496}" type="pres">
      <dgm:prSet presAssocID="{ED407281-530E-4112-B4DB-43D4B95AD8CF}" presName="hierChild4" presStyleCnt="0"/>
      <dgm:spPr/>
    </dgm:pt>
    <dgm:pt modelId="{F8803712-3A42-4A16-BEFE-794719A7980A}" type="pres">
      <dgm:prSet presAssocID="{D010741F-57E2-48F6-A073-5347D3160E2C}" presName="Name37" presStyleLbl="parChTrans1D3" presStyleIdx="0" presStyleCnt="2"/>
      <dgm:spPr/>
      <dgm:t>
        <a:bodyPr/>
        <a:lstStyle/>
        <a:p>
          <a:endParaRPr lang="da-DK"/>
        </a:p>
      </dgm:t>
    </dgm:pt>
    <dgm:pt modelId="{07A8102B-85AA-4315-976A-F3DDF43E36F2}" type="pres">
      <dgm:prSet presAssocID="{E488666D-CDF1-4353-8426-63F625250F28}" presName="hierRoot2" presStyleCnt="0">
        <dgm:presLayoutVars>
          <dgm:hierBranch val="init"/>
        </dgm:presLayoutVars>
      </dgm:prSet>
      <dgm:spPr/>
    </dgm:pt>
    <dgm:pt modelId="{05AEFC56-C021-443C-91D2-8B677DCA1A65}" type="pres">
      <dgm:prSet presAssocID="{E488666D-CDF1-4353-8426-63F625250F28}" presName="rootComposite" presStyleCnt="0"/>
      <dgm:spPr/>
    </dgm:pt>
    <dgm:pt modelId="{11006798-CDA8-4294-90A5-FF5DAC068F3A}" type="pres">
      <dgm:prSet presAssocID="{E488666D-CDF1-4353-8426-63F625250F28}" presName="rootText" presStyleLbl="node3" presStyleIdx="0" presStyleCnt="2" custScaleY="64085">
        <dgm:presLayoutVars>
          <dgm:chPref val="3"/>
        </dgm:presLayoutVars>
      </dgm:prSet>
      <dgm:spPr/>
      <dgm:t>
        <a:bodyPr/>
        <a:lstStyle/>
        <a:p>
          <a:endParaRPr lang="da-DK"/>
        </a:p>
      </dgm:t>
    </dgm:pt>
    <dgm:pt modelId="{6BA10108-4981-4362-9AC1-BAAD85DE5971}" type="pres">
      <dgm:prSet presAssocID="{E488666D-CDF1-4353-8426-63F625250F28}" presName="rootConnector" presStyleLbl="node3" presStyleIdx="0" presStyleCnt="2"/>
      <dgm:spPr/>
      <dgm:t>
        <a:bodyPr/>
        <a:lstStyle/>
        <a:p>
          <a:endParaRPr lang="da-DK"/>
        </a:p>
      </dgm:t>
    </dgm:pt>
    <dgm:pt modelId="{02C1F039-38FA-41A0-98A9-3D47FD4CAD9E}" type="pres">
      <dgm:prSet presAssocID="{E488666D-CDF1-4353-8426-63F625250F28}" presName="hierChild4" presStyleCnt="0"/>
      <dgm:spPr/>
    </dgm:pt>
    <dgm:pt modelId="{3456F766-B255-4F74-9B09-1D9D32CB53B0}" type="pres">
      <dgm:prSet presAssocID="{E488666D-CDF1-4353-8426-63F625250F28}" presName="hierChild5" presStyleCnt="0"/>
      <dgm:spPr/>
    </dgm:pt>
    <dgm:pt modelId="{6D5A8B75-8F31-44E5-8A96-699973CBBBA6}" type="pres">
      <dgm:prSet presAssocID="{ED407281-530E-4112-B4DB-43D4B95AD8CF}" presName="hierChild5" presStyleCnt="0"/>
      <dgm:spPr/>
    </dgm:pt>
    <dgm:pt modelId="{574A6671-A0EE-4787-B285-C1DAE62212EC}" type="pres">
      <dgm:prSet presAssocID="{E2D588CB-C5A9-45AE-86C2-E85D5906CB93}" presName="Name37" presStyleLbl="parChTrans1D2" presStyleIdx="1" presStyleCnt="2"/>
      <dgm:spPr/>
      <dgm:t>
        <a:bodyPr/>
        <a:lstStyle/>
        <a:p>
          <a:endParaRPr lang="da-DK"/>
        </a:p>
      </dgm:t>
    </dgm:pt>
    <dgm:pt modelId="{2A1D1A0A-F802-42B1-92CC-B1C08F2F70EE}" type="pres">
      <dgm:prSet presAssocID="{4A4BE400-9019-4415-9406-33C6A535A952}" presName="hierRoot2" presStyleCnt="0">
        <dgm:presLayoutVars>
          <dgm:hierBranch val="init"/>
        </dgm:presLayoutVars>
      </dgm:prSet>
      <dgm:spPr/>
    </dgm:pt>
    <dgm:pt modelId="{A0BE0552-B2AB-45AE-827A-1B5D3C471527}" type="pres">
      <dgm:prSet presAssocID="{4A4BE400-9019-4415-9406-33C6A535A952}" presName="rootComposite" presStyleCnt="0"/>
      <dgm:spPr/>
    </dgm:pt>
    <dgm:pt modelId="{F6A60E27-00DB-4B43-894C-7F519C2B4CF3}" type="pres">
      <dgm:prSet presAssocID="{4A4BE400-9019-4415-9406-33C6A535A952}" presName="rootText" presStyleLbl="node2" presStyleIdx="1" presStyleCnt="2" custScaleY="64917" custLinFactNeighborX="2221" custLinFactNeighborY="-2221">
        <dgm:presLayoutVars>
          <dgm:chPref val="3"/>
        </dgm:presLayoutVars>
      </dgm:prSet>
      <dgm:spPr/>
      <dgm:t>
        <a:bodyPr/>
        <a:lstStyle/>
        <a:p>
          <a:endParaRPr lang="da-DK"/>
        </a:p>
      </dgm:t>
    </dgm:pt>
    <dgm:pt modelId="{5A99AFB4-D74D-4649-8BB6-2D006EA8B8E3}" type="pres">
      <dgm:prSet presAssocID="{4A4BE400-9019-4415-9406-33C6A535A952}" presName="rootConnector" presStyleLbl="node2" presStyleIdx="1" presStyleCnt="2"/>
      <dgm:spPr/>
      <dgm:t>
        <a:bodyPr/>
        <a:lstStyle/>
        <a:p>
          <a:endParaRPr lang="da-DK"/>
        </a:p>
      </dgm:t>
    </dgm:pt>
    <dgm:pt modelId="{16CEAA69-2728-4FFD-B72D-F4733103B2DE}" type="pres">
      <dgm:prSet presAssocID="{4A4BE400-9019-4415-9406-33C6A535A952}" presName="hierChild4" presStyleCnt="0"/>
      <dgm:spPr/>
    </dgm:pt>
    <dgm:pt modelId="{24AF1607-4BF2-48A6-92CC-FD3177381E9C}" type="pres">
      <dgm:prSet presAssocID="{F26CC405-D40C-4C5E-9AF9-8030BB4EC678}" presName="Name37" presStyleLbl="parChTrans1D3" presStyleIdx="1" presStyleCnt="2"/>
      <dgm:spPr/>
      <dgm:t>
        <a:bodyPr/>
        <a:lstStyle/>
        <a:p>
          <a:endParaRPr lang="da-DK"/>
        </a:p>
      </dgm:t>
    </dgm:pt>
    <dgm:pt modelId="{298977BD-D199-4A8D-852A-1722BC1B6A39}" type="pres">
      <dgm:prSet presAssocID="{50578513-BB02-457E-A446-5738131771BB}" presName="hierRoot2" presStyleCnt="0">
        <dgm:presLayoutVars>
          <dgm:hierBranch val="init"/>
        </dgm:presLayoutVars>
      </dgm:prSet>
      <dgm:spPr/>
    </dgm:pt>
    <dgm:pt modelId="{D2D67F6B-0370-49E4-B78E-ACB4B8CA95BB}" type="pres">
      <dgm:prSet presAssocID="{50578513-BB02-457E-A446-5738131771BB}" presName="rootComposite" presStyleCnt="0"/>
      <dgm:spPr/>
    </dgm:pt>
    <dgm:pt modelId="{F19A2FAD-3B79-42E2-84AF-7C137EC3FE52}" type="pres">
      <dgm:prSet presAssocID="{50578513-BB02-457E-A446-5738131771BB}" presName="rootText" presStyleLbl="node3" presStyleIdx="1" presStyleCnt="2" custScaleX="190872" custScaleY="213327">
        <dgm:presLayoutVars>
          <dgm:chPref val="3"/>
        </dgm:presLayoutVars>
      </dgm:prSet>
      <dgm:spPr/>
      <dgm:t>
        <a:bodyPr/>
        <a:lstStyle/>
        <a:p>
          <a:endParaRPr lang="da-DK"/>
        </a:p>
      </dgm:t>
    </dgm:pt>
    <dgm:pt modelId="{6673061E-1D98-458C-8739-6DA1F65B18EE}" type="pres">
      <dgm:prSet presAssocID="{50578513-BB02-457E-A446-5738131771BB}" presName="rootConnector" presStyleLbl="node3" presStyleIdx="1" presStyleCnt="2"/>
      <dgm:spPr/>
      <dgm:t>
        <a:bodyPr/>
        <a:lstStyle/>
        <a:p>
          <a:endParaRPr lang="da-DK"/>
        </a:p>
      </dgm:t>
    </dgm:pt>
    <dgm:pt modelId="{ED12AC5D-7FFB-47C8-93B9-44A1FAC6ACDC}" type="pres">
      <dgm:prSet presAssocID="{50578513-BB02-457E-A446-5738131771BB}" presName="hierChild4" presStyleCnt="0"/>
      <dgm:spPr/>
    </dgm:pt>
    <dgm:pt modelId="{0AEE897A-D23C-46E3-AFAF-C3DC9EB83522}" type="pres">
      <dgm:prSet presAssocID="{50578513-BB02-457E-A446-5738131771BB}" presName="hierChild5" presStyleCnt="0"/>
      <dgm:spPr/>
    </dgm:pt>
    <dgm:pt modelId="{0F3F8929-B38D-4EF2-B9FC-99BEC0507F57}" type="pres">
      <dgm:prSet presAssocID="{4A4BE400-9019-4415-9406-33C6A535A952}" presName="hierChild5" presStyleCnt="0"/>
      <dgm:spPr/>
    </dgm:pt>
    <dgm:pt modelId="{36DF0AB8-36C1-4887-8ED0-20E3DC5D8245}" type="pres">
      <dgm:prSet presAssocID="{5A4CCC75-5221-4122-BEDE-4019F6DC22CB}" presName="hierChild3" presStyleCnt="0"/>
      <dgm:spPr/>
    </dgm:pt>
  </dgm:ptLst>
  <dgm:cxnLst>
    <dgm:cxn modelId="{6CC8208A-3625-4D85-821F-1C58F17C4677}" type="presOf" srcId="{F26CC405-D40C-4C5E-9AF9-8030BB4EC678}" destId="{24AF1607-4BF2-48A6-92CC-FD3177381E9C}" srcOrd="0" destOrd="0" presId="urn:microsoft.com/office/officeart/2005/8/layout/orgChart1"/>
    <dgm:cxn modelId="{56498F95-BE04-4A27-A57B-9E64A9340F75}" type="presOf" srcId="{5A4CCC75-5221-4122-BEDE-4019F6DC22CB}" destId="{FE6DE590-617E-4505-87C4-CD406EEE0271}" srcOrd="1" destOrd="0" presId="urn:microsoft.com/office/officeart/2005/8/layout/orgChart1"/>
    <dgm:cxn modelId="{44E5E702-39A1-4E29-BBF5-41F9716F3AAA}" type="presOf" srcId="{50578513-BB02-457E-A446-5738131771BB}" destId="{6673061E-1D98-458C-8739-6DA1F65B18EE}" srcOrd="1" destOrd="0" presId="urn:microsoft.com/office/officeart/2005/8/layout/orgChart1"/>
    <dgm:cxn modelId="{EFE5AE87-C2A2-4AF2-8077-8CBFA42242F9}" type="presOf" srcId="{4A4BE400-9019-4415-9406-33C6A535A952}" destId="{5A99AFB4-D74D-4649-8BB6-2D006EA8B8E3}" srcOrd="1" destOrd="0" presId="urn:microsoft.com/office/officeart/2005/8/layout/orgChart1"/>
    <dgm:cxn modelId="{7F27E0A0-5542-4892-B3A3-A12F21BA4800}" srcId="{5A4CCC75-5221-4122-BEDE-4019F6DC22CB}" destId="{4A4BE400-9019-4415-9406-33C6A535A952}" srcOrd="1" destOrd="0" parTransId="{E2D588CB-C5A9-45AE-86C2-E85D5906CB93}" sibTransId="{D9586A1A-EB82-48B2-96A3-1ECF4FCFC519}"/>
    <dgm:cxn modelId="{54172D6C-2519-4DB1-BA57-E746E61DE03F}" type="presOf" srcId="{5A4CCC75-5221-4122-BEDE-4019F6DC22CB}" destId="{81D0A505-84F0-4FDE-BFD9-20AE73B5653B}" srcOrd="0" destOrd="0" presId="urn:microsoft.com/office/officeart/2005/8/layout/orgChart1"/>
    <dgm:cxn modelId="{FC13D9EF-FBCC-4EAF-91C6-7495DF4B51A1}" type="presOf" srcId="{E2D588CB-C5A9-45AE-86C2-E85D5906CB93}" destId="{574A6671-A0EE-4787-B285-C1DAE62212EC}" srcOrd="0" destOrd="0" presId="urn:microsoft.com/office/officeart/2005/8/layout/orgChart1"/>
    <dgm:cxn modelId="{6AA65E41-338D-4032-A99D-D293C5E3C0AC}" srcId="{4A4BE400-9019-4415-9406-33C6A535A952}" destId="{50578513-BB02-457E-A446-5738131771BB}" srcOrd="0" destOrd="0" parTransId="{F26CC405-D40C-4C5E-9AF9-8030BB4EC678}" sibTransId="{FEA4F527-179B-4EF7-8054-3F4BA7D7864E}"/>
    <dgm:cxn modelId="{66AA8F63-77C5-41B7-87E0-7C45B801E2CC}" type="presOf" srcId="{ED407281-530E-4112-B4DB-43D4B95AD8CF}" destId="{D3CA7F04-99FC-4463-80E7-72154F0F185A}" srcOrd="0" destOrd="0" presId="urn:microsoft.com/office/officeart/2005/8/layout/orgChart1"/>
    <dgm:cxn modelId="{A4D926F5-13BB-4159-9964-1C4E6F1DF579}" type="presOf" srcId="{D010741F-57E2-48F6-A073-5347D3160E2C}" destId="{F8803712-3A42-4A16-BEFE-794719A7980A}" srcOrd="0" destOrd="0" presId="urn:microsoft.com/office/officeart/2005/8/layout/orgChart1"/>
    <dgm:cxn modelId="{72D3C6BD-DFEA-4E4E-BAF6-B48E97D3E91B}" srcId="{5A4CCC75-5221-4122-BEDE-4019F6DC22CB}" destId="{ED407281-530E-4112-B4DB-43D4B95AD8CF}" srcOrd="0" destOrd="0" parTransId="{B75F6F9A-FA0C-4C43-A7F5-81EBF49CCF32}" sibTransId="{3F9F7C80-AC2F-4FA8-B6F5-314F95DD1368}"/>
    <dgm:cxn modelId="{98900F5F-57DD-4FE2-A93D-D013F917444E}" type="presOf" srcId="{E488666D-CDF1-4353-8426-63F625250F28}" destId="{11006798-CDA8-4294-90A5-FF5DAC068F3A}" srcOrd="0" destOrd="0" presId="urn:microsoft.com/office/officeart/2005/8/layout/orgChart1"/>
    <dgm:cxn modelId="{CBEB2834-CF9A-4F89-8FEF-B329B921EEEA}" srcId="{84C5FC8F-5949-4396-8686-AC021F6D0482}" destId="{5A4CCC75-5221-4122-BEDE-4019F6DC22CB}" srcOrd="0" destOrd="0" parTransId="{609CD248-8A5C-497E-BC70-D7ADC5D8BE17}" sibTransId="{A8AD1634-3697-490E-A595-F741B88AAEC5}"/>
    <dgm:cxn modelId="{AC6BBF93-8456-4B3F-BFD2-30689B9A396D}" type="presOf" srcId="{E488666D-CDF1-4353-8426-63F625250F28}" destId="{6BA10108-4981-4362-9AC1-BAAD85DE5971}" srcOrd="1" destOrd="0" presId="urn:microsoft.com/office/officeart/2005/8/layout/orgChart1"/>
    <dgm:cxn modelId="{510C6B66-96C8-473D-83E7-4DA15FD862FC}" type="presOf" srcId="{4A4BE400-9019-4415-9406-33C6A535A952}" destId="{F6A60E27-00DB-4B43-894C-7F519C2B4CF3}" srcOrd="0" destOrd="0" presId="urn:microsoft.com/office/officeart/2005/8/layout/orgChart1"/>
    <dgm:cxn modelId="{C3CDE9CB-5107-4A5D-94FD-D81F24F47DFA}" srcId="{ED407281-530E-4112-B4DB-43D4B95AD8CF}" destId="{E488666D-CDF1-4353-8426-63F625250F28}" srcOrd="0" destOrd="0" parTransId="{D010741F-57E2-48F6-A073-5347D3160E2C}" sibTransId="{837996D7-0F1F-44E8-B848-73C89B041CC7}"/>
    <dgm:cxn modelId="{5AE22185-4BC8-40CE-A8F3-0E6A4D8520AB}" type="presOf" srcId="{84C5FC8F-5949-4396-8686-AC021F6D0482}" destId="{C5795AE9-2337-4FF7-85A8-3531C45C7457}" srcOrd="0" destOrd="0" presId="urn:microsoft.com/office/officeart/2005/8/layout/orgChart1"/>
    <dgm:cxn modelId="{77ADC35E-AA05-4E70-A91F-A9E334D6E840}" type="presOf" srcId="{50578513-BB02-457E-A446-5738131771BB}" destId="{F19A2FAD-3B79-42E2-84AF-7C137EC3FE52}" srcOrd="0" destOrd="0" presId="urn:microsoft.com/office/officeart/2005/8/layout/orgChart1"/>
    <dgm:cxn modelId="{761B49E3-E871-4DD9-B040-8EBABCD62EE1}" type="presOf" srcId="{ED407281-530E-4112-B4DB-43D4B95AD8CF}" destId="{6C21D13D-95CD-4D9A-B91C-002EBBB12408}" srcOrd="1" destOrd="0" presId="urn:microsoft.com/office/officeart/2005/8/layout/orgChart1"/>
    <dgm:cxn modelId="{D626E610-EBD4-4361-AEC4-5F752A5E899F}" type="presOf" srcId="{B75F6F9A-FA0C-4C43-A7F5-81EBF49CCF32}" destId="{AEAA82FC-2889-45F3-ADC7-D188F850A6E0}" srcOrd="0" destOrd="0" presId="urn:microsoft.com/office/officeart/2005/8/layout/orgChart1"/>
    <dgm:cxn modelId="{B7100D4C-FA35-457B-BA43-B4525EC007C8}" type="presParOf" srcId="{C5795AE9-2337-4FF7-85A8-3531C45C7457}" destId="{06FCC2EC-B084-47F7-8012-730466ADDA65}" srcOrd="0" destOrd="0" presId="urn:microsoft.com/office/officeart/2005/8/layout/orgChart1"/>
    <dgm:cxn modelId="{F210C1FB-3B20-4A63-B3BC-DC092A93D820}" type="presParOf" srcId="{06FCC2EC-B084-47F7-8012-730466ADDA65}" destId="{BC24A70F-3361-43EF-941C-E2D8E890A8A7}" srcOrd="0" destOrd="0" presId="urn:microsoft.com/office/officeart/2005/8/layout/orgChart1"/>
    <dgm:cxn modelId="{C44F8CFF-F84B-4E0C-93B7-87EB8DF8D39A}" type="presParOf" srcId="{BC24A70F-3361-43EF-941C-E2D8E890A8A7}" destId="{81D0A505-84F0-4FDE-BFD9-20AE73B5653B}" srcOrd="0" destOrd="0" presId="urn:microsoft.com/office/officeart/2005/8/layout/orgChart1"/>
    <dgm:cxn modelId="{BF05E43A-4383-4B86-9C7D-5788A25DF49C}" type="presParOf" srcId="{BC24A70F-3361-43EF-941C-E2D8E890A8A7}" destId="{FE6DE590-617E-4505-87C4-CD406EEE0271}" srcOrd="1" destOrd="0" presId="urn:microsoft.com/office/officeart/2005/8/layout/orgChart1"/>
    <dgm:cxn modelId="{413486E4-95B4-4E2E-B0A5-7C6D485074FF}" type="presParOf" srcId="{06FCC2EC-B084-47F7-8012-730466ADDA65}" destId="{0FD83A87-ED2F-4E6E-BFA3-5DDFABD673F2}" srcOrd="1" destOrd="0" presId="urn:microsoft.com/office/officeart/2005/8/layout/orgChart1"/>
    <dgm:cxn modelId="{BD54F8F1-16A3-41CD-97DF-D861B71A84CB}" type="presParOf" srcId="{0FD83A87-ED2F-4E6E-BFA3-5DDFABD673F2}" destId="{AEAA82FC-2889-45F3-ADC7-D188F850A6E0}" srcOrd="0" destOrd="0" presId="urn:microsoft.com/office/officeart/2005/8/layout/orgChart1"/>
    <dgm:cxn modelId="{A55A805D-7556-4BC0-8E2D-07B16E96AE96}" type="presParOf" srcId="{0FD83A87-ED2F-4E6E-BFA3-5DDFABD673F2}" destId="{2E35E438-6ECF-4004-997C-484C3AB79664}" srcOrd="1" destOrd="0" presId="urn:microsoft.com/office/officeart/2005/8/layout/orgChart1"/>
    <dgm:cxn modelId="{68878FE4-964D-485F-829B-4CDECF95F5AE}" type="presParOf" srcId="{2E35E438-6ECF-4004-997C-484C3AB79664}" destId="{A3BE6864-2105-468F-954D-DD7D9490F80B}" srcOrd="0" destOrd="0" presId="urn:microsoft.com/office/officeart/2005/8/layout/orgChart1"/>
    <dgm:cxn modelId="{F82F79F0-8064-40A8-B25A-AB8A299EB295}" type="presParOf" srcId="{A3BE6864-2105-468F-954D-DD7D9490F80B}" destId="{D3CA7F04-99FC-4463-80E7-72154F0F185A}" srcOrd="0" destOrd="0" presId="urn:microsoft.com/office/officeart/2005/8/layout/orgChart1"/>
    <dgm:cxn modelId="{638C8453-1A9E-4986-88FF-7BA28A0F9D63}" type="presParOf" srcId="{A3BE6864-2105-468F-954D-DD7D9490F80B}" destId="{6C21D13D-95CD-4D9A-B91C-002EBBB12408}" srcOrd="1" destOrd="0" presId="urn:microsoft.com/office/officeart/2005/8/layout/orgChart1"/>
    <dgm:cxn modelId="{A4697437-F20B-4BBE-8E48-E685978E056E}" type="presParOf" srcId="{2E35E438-6ECF-4004-997C-484C3AB79664}" destId="{E1243BF3-6DD0-4B63-B05A-BFB33DD8C496}" srcOrd="1" destOrd="0" presId="urn:microsoft.com/office/officeart/2005/8/layout/orgChart1"/>
    <dgm:cxn modelId="{EE288CDE-D266-48AE-9BFA-C9F28F81D9D0}" type="presParOf" srcId="{E1243BF3-6DD0-4B63-B05A-BFB33DD8C496}" destId="{F8803712-3A42-4A16-BEFE-794719A7980A}" srcOrd="0" destOrd="0" presId="urn:microsoft.com/office/officeart/2005/8/layout/orgChart1"/>
    <dgm:cxn modelId="{65E3827D-E40A-4BA0-91E3-FAF7EE34FA20}" type="presParOf" srcId="{E1243BF3-6DD0-4B63-B05A-BFB33DD8C496}" destId="{07A8102B-85AA-4315-976A-F3DDF43E36F2}" srcOrd="1" destOrd="0" presId="urn:microsoft.com/office/officeart/2005/8/layout/orgChart1"/>
    <dgm:cxn modelId="{8362B76A-9B73-409E-9345-0030E4D6738B}" type="presParOf" srcId="{07A8102B-85AA-4315-976A-F3DDF43E36F2}" destId="{05AEFC56-C021-443C-91D2-8B677DCA1A65}" srcOrd="0" destOrd="0" presId="urn:microsoft.com/office/officeart/2005/8/layout/orgChart1"/>
    <dgm:cxn modelId="{1A1B396B-9611-4D9B-B179-23961432D714}" type="presParOf" srcId="{05AEFC56-C021-443C-91D2-8B677DCA1A65}" destId="{11006798-CDA8-4294-90A5-FF5DAC068F3A}" srcOrd="0" destOrd="0" presId="urn:microsoft.com/office/officeart/2005/8/layout/orgChart1"/>
    <dgm:cxn modelId="{BCC87DD1-CD3A-488F-8C46-DCB88F129D89}" type="presParOf" srcId="{05AEFC56-C021-443C-91D2-8B677DCA1A65}" destId="{6BA10108-4981-4362-9AC1-BAAD85DE5971}" srcOrd="1" destOrd="0" presId="urn:microsoft.com/office/officeart/2005/8/layout/orgChart1"/>
    <dgm:cxn modelId="{AD1C876A-3887-47AE-B19F-5731C2B1A7BE}" type="presParOf" srcId="{07A8102B-85AA-4315-976A-F3DDF43E36F2}" destId="{02C1F039-38FA-41A0-98A9-3D47FD4CAD9E}" srcOrd="1" destOrd="0" presId="urn:microsoft.com/office/officeart/2005/8/layout/orgChart1"/>
    <dgm:cxn modelId="{2B40934E-DA05-45AA-95A6-AC91EB48CDA1}" type="presParOf" srcId="{07A8102B-85AA-4315-976A-F3DDF43E36F2}" destId="{3456F766-B255-4F74-9B09-1D9D32CB53B0}" srcOrd="2" destOrd="0" presId="urn:microsoft.com/office/officeart/2005/8/layout/orgChart1"/>
    <dgm:cxn modelId="{39831C79-BDFE-44F4-B8B2-BD59F03326A0}" type="presParOf" srcId="{2E35E438-6ECF-4004-997C-484C3AB79664}" destId="{6D5A8B75-8F31-44E5-8A96-699973CBBBA6}" srcOrd="2" destOrd="0" presId="urn:microsoft.com/office/officeart/2005/8/layout/orgChart1"/>
    <dgm:cxn modelId="{D66185B8-EBF0-481E-AE91-09C42E4CA221}" type="presParOf" srcId="{0FD83A87-ED2F-4E6E-BFA3-5DDFABD673F2}" destId="{574A6671-A0EE-4787-B285-C1DAE62212EC}" srcOrd="2" destOrd="0" presId="urn:microsoft.com/office/officeart/2005/8/layout/orgChart1"/>
    <dgm:cxn modelId="{DDA0B3F5-2C58-4C15-A526-238D4B59B9AF}" type="presParOf" srcId="{0FD83A87-ED2F-4E6E-BFA3-5DDFABD673F2}" destId="{2A1D1A0A-F802-42B1-92CC-B1C08F2F70EE}" srcOrd="3" destOrd="0" presId="urn:microsoft.com/office/officeart/2005/8/layout/orgChart1"/>
    <dgm:cxn modelId="{59431FBC-FAFD-42B3-B055-92E0A5CF6F3D}" type="presParOf" srcId="{2A1D1A0A-F802-42B1-92CC-B1C08F2F70EE}" destId="{A0BE0552-B2AB-45AE-827A-1B5D3C471527}" srcOrd="0" destOrd="0" presId="urn:microsoft.com/office/officeart/2005/8/layout/orgChart1"/>
    <dgm:cxn modelId="{FC5AB169-95B3-4360-A730-EDFAA9E377C9}" type="presParOf" srcId="{A0BE0552-B2AB-45AE-827A-1B5D3C471527}" destId="{F6A60E27-00DB-4B43-894C-7F519C2B4CF3}" srcOrd="0" destOrd="0" presId="urn:microsoft.com/office/officeart/2005/8/layout/orgChart1"/>
    <dgm:cxn modelId="{7FA3796F-CAFF-4AE4-9D35-E7391850C915}" type="presParOf" srcId="{A0BE0552-B2AB-45AE-827A-1B5D3C471527}" destId="{5A99AFB4-D74D-4649-8BB6-2D006EA8B8E3}" srcOrd="1" destOrd="0" presId="urn:microsoft.com/office/officeart/2005/8/layout/orgChart1"/>
    <dgm:cxn modelId="{40D3EC18-C425-4A2D-9051-E2E56D80C979}" type="presParOf" srcId="{2A1D1A0A-F802-42B1-92CC-B1C08F2F70EE}" destId="{16CEAA69-2728-4FFD-B72D-F4733103B2DE}" srcOrd="1" destOrd="0" presId="urn:microsoft.com/office/officeart/2005/8/layout/orgChart1"/>
    <dgm:cxn modelId="{6CA5CA73-F378-4C10-8477-807CA8B04FEC}" type="presParOf" srcId="{16CEAA69-2728-4FFD-B72D-F4733103B2DE}" destId="{24AF1607-4BF2-48A6-92CC-FD3177381E9C}" srcOrd="0" destOrd="0" presId="urn:microsoft.com/office/officeart/2005/8/layout/orgChart1"/>
    <dgm:cxn modelId="{F528B162-D463-4576-BBAF-DBA286336C1F}" type="presParOf" srcId="{16CEAA69-2728-4FFD-B72D-F4733103B2DE}" destId="{298977BD-D199-4A8D-852A-1722BC1B6A39}" srcOrd="1" destOrd="0" presId="urn:microsoft.com/office/officeart/2005/8/layout/orgChart1"/>
    <dgm:cxn modelId="{6B94EDA8-3F27-4D87-9CFC-DCF9805987F5}" type="presParOf" srcId="{298977BD-D199-4A8D-852A-1722BC1B6A39}" destId="{D2D67F6B-0370-49E4-B78E-ACB4B8CA95BB}" srcOrd="0" destOrd="0" presId="urn:microsoft.com/office/officeart/2005/8/layout/orgChart1"/>
    <dgm:cxn modelId="{5CE629D6-75D5-4FF0-9857-C746D77368BB}" type="presParOf" srcId="{D2D67F6B-0370-49E4-B78E-ACB4B8CA95BB}" destId="{F19A2FAD-3B79-42E2-84AF-7C137EC3FE52}" srcOrd="0" destOrd="0" presId="urn:microsoft.com/office/officeart/2005/8/layout/orgChart1"/>
    <dgm:cxn modelId="{4BF366C8-E89E-44D0-B691-62BC9CD21B36}" type="presParOf" srcId="{D2D67F6B-0370-49E4-B78E-ACB4B8CA95BB}" destId="{6673061E-1D98-458C-8739-6DA1F65B18EE}" srcOrd="1" destOrd="0" presId="urn:microsoft.com/office/officeart/2005/8/layout/orgChart1"/>
    <dgm:cxn modelId="{98855845-E0DC-4647-8884-769DE45DDCE2}" type="presParOf" srcId="{298977BD-D199-4A8D-852A-1722BC1B6A39}" destId="{ED12AC5D-7FFB-47C8-93B9-44A1FAC6ACDC}" srcOrd="1" destOrd="0" presId="urn:microsoft.com/office/officeart/2005/8/layout/orgChart1"/>
    <dgm:cxn modelId="{B5C01051-81E5-4207-976D-E0D07448AEDE}" type="presParOf" srcId="{298977BD-D199-4A8D-852A-1722BC1B6A39}" destId="{0AEE897A-D23C-46E3-AFAF-C3DC9EB83522}" srcOrd="2" destOrd="0" presId="urn:microsoft.com/office/officeart/2005/8/layout/orgChart1"/>
    <dgm:cxn modelId="{76E61D2D-E01C-469F-89E7-FF7F88F8F135}" type="presParOf" srcId="{2A1D1A0A-F802-42B1-92CC-B1C08F2F70EE}" destId="{0F3F8929-B38D-4EF2-B9FC-99BEC0507F57}" srcOrd="2" destOrd="0" presId="urn:microsoft.com/office/officeart/2005/8/layout/orgChart1"/>
    <dgm:cxn modelId="{6ECA4556-48F2-47D6-93B1-43322A2A9D8D}" type="presParOf" srcId="{06FCC2EC-B084-47F7-8012-730466ADDA65}" destId="{36DF0AB8-36C1-4887-8ED0-20E3DC5D824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xmlns="" id="{6DC55E8A-9D27-3A49-9995-5E6023CA6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xmlns="" id="{CE433F60-25B4-C446-ABCB-AA77974EE3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096FE1-C4E4-D446-87BD-A02D6B729F2F}" type="datetimeFigureOut">
              <a:t>14-09-2023</a:t>
            </a:fld>
            <a:endParaRPr lang="da-DK"/>
          </a:p>
        </p:txBody>
      </p:sp>
      <p:sp>
        <p:nvSpPr>
          <p:cNvPr id="4" name="Pladsholder til sidefod 3">
            <a:extLst>
              <a:ext uri="{FF2B5EF4-FFF2-40B4-BE49-F238E27FC236}">
                <a16:creationId xmlns:a16="http://schemas.microsoft.com/office/drawing/2014/main" xmlns="" id="{E322219D-EBCB-EB42-B7E5-290A44B1BA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xmlns="" id="{4628D745-92E9-C747-B2A0-6EDFC868BB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F0A214-973D-D741-96DB-340BF266A326}" type="slidenum">
              <a:t>‹nr.›</a:t>
            </a:fld>
            <a:endParaRPr lang="da-DK"/>
          </a:p>
        </p:txBody>
      </p:sp>
    </p:spTree>
    <p:extLst>
      <p:ext uri="{BB962C8B-B14F-4D97-AF65-F5344CB8AC3E}">
        <p14:creationId xmlns:p14="http://schemas.microsoft.com/office/powerpoint/2010/main" val="1216364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1947D-3E69-7B44-AD59-F1BD27BA42C1}" type="datetimeFigureOut">
              <a:rPr lang="da-DK" smtClean="0"/>
              <a:t>14-09-2023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D9645C-D7FA-D74E-BD59-FA43DBFDCD63}" type="slidenum">
              <a:rPr lang="da-DK" smtClean="0"/>
              <a:t>‹nr.›</a:t>
            </a:fld>
            <a:endParaRPr lang="da-DK"/>
          </a:p>
        </p:txBody>
      </p:sp>
    </p:spTree>
    <p:extLst>
      <p:ext uri="{BB962C8B-B14F-4D97-AF65-F5344CB8AC3E}">
        <p14:creationId xmlns:p14="http://schemas.microsoft.com/office/powerpoint/2010/main" val="184907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xmlns="" id="{48360522-EFB2-B74E-B9E0-016239E4095D}"/>
              </a:ext>
            </a:extLst>
          </p:cNvPr>
          <p:cNvSpPr>
            <a:spLocks noGrp="1"/>
          </p:cNvSpPr>
          <p:nvPr>
            <p:ph type="ftr" sz="quarter" idx="17"/>
          </p:nvPr>
        </p:nvSpPr>
        <p:spPr>
          <a:xfrm>
            <a:off x="911225" y="7019030"/>
            <a:ext cx="3097213" cy="324000"/>
          </a:xfrm>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xmlns=""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3" name="Titel 1">
            <a:extLst>
              <a:ext uri="{FF2B5EF4-FFF2-40B4-BE49-F238E27FC236}">
                <a16:creationId xmlns:a16="http://schemas.microsoft.com/office/drawing/2014/main" xmlns="" id="{0B2E8617-B33A-B54B-987B-C55A35E7603D}"/>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14" name="Undertitel 2">
            <a:extLst>
              <a:ext uri="{FF2B5EF4-FFF2-40B4-BE49-F238E27FC236}">
                <a16:creationId xmlns:a16="http://schemas.microsoft.com/office/drawing/2014/main" xmlns="" id="{0DAAD5CE-C7C5-174F-8F58-996C034BE73F}"/>
              </a:ext>
            </a:extLst>
          </p:cNvPr>
          <p:cNvSpPr>
            <a:spLocks noGrp="1"/>
          </p:cNvSpPr>
          <p:nvPr>
            <p:ph type="subTitle" idx="1" hasCustomPrompt="1"/>
          </p:nvPr>
        </p:nvSpPr>
        <p:spPr>
          <a:xfrm>
            <a:off x="911225" y="3773424"/>
            <a:ext cx="4464051" cy="877824"/>
          </a:xfrm>
        </p:spPr>
        <p:txBody>
          <a:bodyPr>
            <a:normAutofit/>
          </a:bodyPr>
          <a:lstStyle>
            <a:lvl1pPr marL="0" indent="0" algn="l">
              <a:lnSpc>
                <a:spcPts val="26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15" name="Pladsholder til dato 3">
            <a:extLst>
              <a:ext uri="{FF2B5EF4-FFF2-40B4-BE49-F238E27FC236}">
                <a16:creationId xmlns:a16="http://schemas.microsoft.com/office/drawing/2014/main" xmlns=""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146F9888-F3AD-4CF1-85A5-E376BC205689}" type="datetime2">
              <a:rPr lang="da-DK" smtClean="0"/>
              <a:t>14. september 2023</a:t>
            </a:fld>
            <a:endParaRPr lang="da-DK" dirty="0"/>
          </a:p>
        </p:txBody>
      </p:sp>
      <p:sp>
        <p:nvSpPr>
          <p:cNvPr id="18" name="Pladsholder til billede 17">
            <a:extLst>
              <a:ext uri="{FF2B5EF4-FFF2-40B4-BE49-F238E27FC236}">
                <a16:creationId xmlns:a16="http://schemas.microsoft.com/office/drawing/2014/main" xmlns="" id="{16E7523E-5FEF-ED42-B56C-E32805C0A6A6}"/>
              </a:ext>
            </a:extLst>
          </p:cNvPr>
          <p:cNvSpPr>
            <a:spLocks noGrp="1"/>
          </p:cNvSpPr>
          <p:nvPr>
            <p:ph type="pic" sz="quarter" idx="20" hasCustomPrompt="1"/>
          </p:nvPr>
        </p:nvSpPr>
        <p:spPr>
          <a:xfrm>
            <a:off x="5376858" y="1"/>
            <a:ext cx="6815143" cy="5337467"/>
          </a:xfrm>
          <a:custGeom>
            <a:avLst/>
            <a:gdLst>
              <a:gd name="connsiteX0" fmla="*/ 0 w 6815143"/>
              <a:gd name="connsiteY0" fmla="*/ 0 h 5337467"/>
              <a:gd name="connsiteX1" fmla="*/ 6815143 w 6815143"/>
              <a:gd name="connsiteY1" fmla="*/ 0 h 5337467"/>
              <a:gd name="connsiteX2" fmla="*/ 6815143 w 6815143"/>
              <a:gd name="connsiteY2" fmla="*/ 5148384 h 5337467"/>
              <a:gd name="connsiteX3" fmla="*/ 6747962 w 6815143"/>
              <a:gd name="connsiteY3" fmla="*/ 5167461 h 5337467"/>
              <a:gd name="connsiteX4" fmla="*/ 5398418 w 6815143"/>
              <a:gd name="connsiteY4" fmla="*/ 5337467 h 5337467"/>
              <a:gd name="connsiteX5" fmla="*/ 5445 w 6815143"/>
              <a:gd name="connsiteY5" fmla="*/ 215350 h 533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5143" h="5337467">
                <a:moveTo>
                  <a:pt x="0" y="0"/>
                </a:moveTo>
                <a:lnTo>
                  <a:pt x="6815143" y="0"/>
                </a:lnTo>
                <a:lnTo>
                  <a:pt x="6815143" y="5148384"/>
                </a:lnTo>
                <a:lnTo>
                  <a:pt x="6747962" y="5167461"/>
                </a:lnTo>
                <a:cubicBezTo>
                  <a:pt x="6316613" y="5278442"/>
                  <a:pt x="5864408" y="5337467"/>
                  <a:pt x="5398418" y="5337467"/>
                </a:cubicBezTo>
                <a:cubicBezTo>
                  <a:pt x="2509278" y="5337467"/>
                  <a:pt x="150074" y="3068548"/>
                  <a:pt x="5445" y="215350"/>
                </a:cubicBezTo>
                <a:close/>
              </a:path>
            </a:pathLst>
          </a:custGeom>
          <a:solidFill>
            <a:schemeClr val="accent2"/>
          </a:solidFill>
        </p:spPr>
        <p:txBody>
          <a:bodyPr wrap="square" lIns="1080000"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2899" y="5670000"/>
            <a:ext cx="4270910" cy="1044000"/>
          </a:xfrm>
          <a:prstGeom prst="rect">
            <a:avLst/>
          </a:prstGeom>
        </p:spPr>
      </p:pic>
    </p:spTree>
    <p:extLst>
      <p:ext uri="{BB962C8B-B14F-4D97-AF65-F5344CB8AC3E}">
        <p14:creationId xmlns:p14="http://schemas.microsoft.com/office/powerpoint/2010/main" val="271222833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kst + bille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xmlns="" id="{2F39B355-7E9C-6449-A1C4-DBE22D11223D}"/>
              </a:ext>
            </a:extLst>
          </p:cNvPr>
          <p:cNvSpPr>
            <a:spLocks noGrp="1"/>
          </p:cNvSpPr>
          <p:nvPr>
            <p:ph type="dt" sz="half" idx="10"/>
          </p:nvPr>
        </p:nvSpPr>
        <p:spPr/>
        <p:txBody>
          <a:bodyPr/>
          <a:lstStyle>
            <a:lvl1pPr>
              <a:defRPr>
                <a:latin typeface="+mn-lt"/>
              </a:defRPr>
            </a:lvl1pPr>
          </a:lstStyle>
          <a:p>
            <a:fld id="{04014733-7F3C-4E51-8815-A51D5C31553B}" type="datetime2">
              <a:rPr lang="da-DK" smtClean="0"/>
              <a:t>14. september 2023</a:t>
            </a:fld>
            <a:endParaRPr lang="da-DK" dirty="0"/>
          </a:p>
        </p:txBody>
      </p:sp>
      <p:sp>
        <p:nvSpPr>
          <p:cNvPr id="5" name="Pladsholder til sidefod 4">
            <a:extLst>
              <a:ext uri="{FF2B5EF4-FFF2-40B4-BE49-F238E27FC236}">
                <a16:creationId xmlns:a16="http://schemas.microsoft.com/office/drawing/2014/main" xmlns="" id="{660AC3C7-8171-7844-B866-3F2705FE2CE6}"/>
              </a:ext>
            </a:extLst>
          </p:cNvPr>
          <p:cNvSpPr>
            <a:spLocks noGrp="1"/>
          </p:cNvSpPr>
          <p:nvPr>
            <p:ph type="ftr" sz="quarter" idx="11"/>
          </p:nvPr>
        </p:nvSpPr>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xmlns=""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xmlns="" id="{5D210722-4260-2F4F-A6FA-34945D5C33D1}"/>
              </a:ext>
            </a:extLst>
          </p:cNvPr>
          <p:cNvSpPr>
            <a:spLocks noGrp="1"/>
          </p:cNvSpPr>
          <p:nvPr>
            <p:ph type="body" sz="quarter" idx="14"/>
          </p:nvPr>
        </p:nvSpPr>
        <p:spPr>
          <a:xfrm>
            <a:off x="911226" y="1881188"/>
            <a:ext cx="4464050" cy="439261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7" name="Pladsholder til billede 6">
            <a:extLst>
              <a:ext uri="{FF2B5EF4-FFF2-40B4-BE49-F238E27FC236}">
                <a16:creationId xmlns:a16="http://schemas.microsoft.com/office/drawing/2014/main" xmlns="" id="{3E853F44-8963-D04E-BB2E-AF324DC4F294}"/>
              </a:ext>
            </a:extLst>
          </p:cNvPr>
          <p:cNvSpPr>
            <a:spLocks noGrp="1"/>
          </p:cNvSpPr>
          <p:nvPr>
            <p:ph type="pic" sz="quarter" idx="15" hasCustomPrompt="1"/>
          </p:nvPr>
        </p:nvSpPr>
        <p:spPr>
          <a:xfrm>
            <a:off x="6096050" y="1881188"/>
            <a:ext cx="4464000" cy="4400812"/>
          </a:xfrm>
          <a:prstGeom prst="rect">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Tree>
    <p:extLst>
      <p:ext uri="{BB962C8B-B14F-4D97-AF65-F5344CB8AC3E}">
        <p14:creationId xmlns:p14="http://schemas.microsoft.com/office/powerpoint/2010/main" val="279727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billede C">
    <p:spTree>
      <p:nvGrpSpPr>
        <p:cNvPr id="1" name=""/>
        <p:cNvGrpSpPr/>
        <p:nvPr/>
      </p:nvGrpSpPr>
      <p:grpSpPr>
        <a:xfrm>
          <a:off x="0" y="0"/>
          <a:ext cx="0" cy="0"/>
          <a:chOff x="0" y="0"/>
          <a:chExt cx="0" cy="0"/>
        </a:xfrm>
      </p:grpSpPr>
      <p:sp>
        <p:nvSpPr>
          <p:cNvPr id="20" name="Pladsholder til billede 19">
            <a:extLst>
              <a:ext uri="{FF2B5EF4-FFF2-40B4-BE49-F238E27FC236}">
                <a16:creationId xmlns:a16="http://schemas.microsoft.com/office/drawing/2014/main" xmlns="" id="{0476D3A0-8FFB-2A4B-9CB9-42995E058A9E}"/>
              </a:ext>
            </a:extLst>
          </p:cNvPr>
          <p:cNvSpPr>
            <a:spLocks noGrp="1"/>
          </p:cNvSpPr>
          <p:nvPr>
            <p:ph type="pic" sz="quarter" idx="13" hasCustomPrompt="1"/>
          </p:nvPr>
        </p:nvSpPr>
        <p:spPr>
          <a:xfrm>
            <a:off x="7840133" y="0"/>
            <a:ext cx="4356942" cy="6858000"/>
          </a:xfrm>
          <a:custGeom>
            <a:avLst/>
            <a:gdLst>
              <a:gd name="connsiteX0" fmla="*/ 700359 w 4356942"/>
              <a:gd name="connsiteY0" fmla="*/ 0 h 6858000"/>
              <a:gd name="connsiteX1" fmla="*/ 4356942 w 4356942"/>
              <a:gd name="connsiteY1" fmla="*/ 0 h 6858000"/>
              <a:gd name="connsiteX2" fmla="*/ 4356942 w 4356942"/>
              <a:gd name="connsiteY2" fmla="*/ 6858000 h 6858000"/>
              <a:gd name="connsiteX3" fmla="*/ 696553 w 4356942"/>
              <a:gd name="connsiteY3" fmla="*/ 6858000 h 6858000"/>
              <a:gd name="connsiteX4" fmla="*/ 0 w 4356942"/>
              <a:gd name="connsiteY4" fmla="*/ 3434080 h 6858000"/>
              <a:gd name="connsiteX5" fmla="*/ 700359 w 43569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942" h="6858000">
                <a:moveTo>
                  <a:pt x="700359" y="0"/>
                </a:moveTo>
                <a:lnTo>
                  <a:pt x="4356942" y="0"/>
                </a:lnTo>
                <a:lnTo>
                  <a:pt x="4356942" y="6858000"/>
                </a:lnTo>
                <a:lnTo>
                  <a:pt x="696553" y="6858000"/>
                </a:lnTo>
                <a:cubicBezTo>
                  <a:pt x="248678" y="5806440"/>
                  <a:pt x="0" y="4649470"/>
                  <a:pt x="0" y="3434080"/>
                </a:cubicBezTo>
                <a:cubicBezTo>
                  <a:pt x="0" y="2214880"/>
                  <a:pt x="249947" y="1054100"/>
                  <a:pt x="700359"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2" name="Titel 1">
            <a:extLst>
              <a:ext uri="{FF2B5EF4-FFF2-40B4-BE49-F238E27FC236}">
                <a16:creationId xmlns:a16="http://schemas.microsoft.com/office/drawing/2014/main" xmlns="" id="{5C2D7514-8081-414F-8F6E-824F9EC1C6F4}"/>
              </a:ext>
            </a:extLst>
          </p:cNvPr>
          <p:cNvSpPr>
            <a:spLocks noGrp="1"/>
          </p:cNvSpPr>
          <p:nvPr>
            <p:ph type="title" hasCustomPrompt="1"/>
          </p:nvPr>
        </p:nvSpPr>
        <p:spPr>
          <a:xfrm>
            <a:off x="911225" y="369794"/>
            <a:ext cx="6192838"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xmlns="" id="{2F39B355-7E9C-6449-A1C4-DBE22D11223D}"/>
              </a:ext>
            </a:extLst>
          </p:cNvPr>
          <p:cNvSpPr>
            <a:spLocks noGrp="1"/>
          </p:cNvSpPr>
          <p:nvPr>
            <p:ph type="dt" sz="half" idx="10"/>
          </p:nvPr>
        </p:nvSpPr>
        <p:spPr/>
        <p:txBody>
          <a:bodyPr/>
          <a:lstStyle>
            <a:lvl1pPr>
              <a:defRPr>
                <a:latin typeface="+mn-lt"/>
              </a:defRPr>
            </a:lvl1pPr>
          </a:lstStyle>
          <a:p>
            <a:fld id="{9D1EB79F-43A5-4CEE-A467-BB6B6265A529}" type="datetime2">
              <a:rPr lang="da-DK" smtClean="0"/>
              <a:t>14. september 2023</a:t>
            </a:fld>
            <a:endParaRPr lang="da-DK" dirty="0"/>
          </a:p>
        </p:txBody>
      </p:sp>
      <p:sp>
        <p:nvSpPr>
          <p:cNvPr id="5" name="Pladsholder til sidefod 4">
            <a:extLst>
              <a:ext uri="{FF2B5EF4-FFF2-40B4-BE49-F238E27FC236}">
                <a16:creationId xmlns:a16="http://schemas.microsoft.com/office/drawing/2014/main" xmlns="" id="{660AC3C7-8171-7844-B866-3F2705FE2CE6}"/>
              </a:ext>
            </a:extLst>
          </p:cNvPr>
          <p:cNvSpPr>
            <a:spLocks noGrp="1"/>
          </p:cNvSpPr>
          <p:nvPr>
            <p:ph type="ftr" sz="quarter" idx="11"/>
          </p:nvPr>
        </p:nvSpPr>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xmlns=""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xmlns="" id="{5D210722-4260-2F4F-A6FA-34945D5C33D1}"/>
              </a:ext>
            </a:extLst>
          </p:cNvPr>
          <p:cNvSpPr>
            <a:spLocks noGrp="1"/>
          </p:cNvSpPr>
          <p:nvPr>
            <p:ph type="body" sz="quarter" idx="14"/>
          </p:nvPr>
        </p:nvSpPr>
        <p:spPr>
          <a:xfrm>
            <a:off x="911225" y="1881188"/>
            <a:ext cx="6192838" cy="439261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7" name="Pladsholder til SmartArt 6"/>
          <p:cNvSpPr>
            <a:spLocks noGrp="1" noChangeAspect="1"/>
          </p:cNvSpPr>
          <p:nvPr>
            <p:ph type="dgm" sz="quarter" idx="15"/>
          </p:nvPr>
        </p:nvSpPr>
        <p:spPr>
          <a:xfrm>
            <a:off x="11116800" y="5670000"/>
            <a:ext cx="410400" cy="612000"/>
          </a:xfrm>
          <a:blipFill>
            <a:blip r:embed="rId2"/>
            <a:stretch>
              <a:fillRect/>
            </a:stretch>
          </a:blipFill>
        </p:spPr>
        <p:txBody>
          <a:bodyPr/>
          <a:lstStyle>
            <a:lvl1pPr marL="0" indent="0">
              <a:buFontTx/>
              <a:buNone/>
              <a:defRPr sz="100"/>
            </a:lvl1pPr>
          </a:lstStyle>
          <a:p>
            <a:r>
              <a:rPr lang="da-DK" smtClean="0"/>
              <a:t>Klik på ikonet for at tilføje SmartArt-grafik</a:t>
            </a:r>
            <a:endParaRPr lang="da-DK" dirty="0"/>
          </a:p>
        </p:txBody>
      </p:sp>
    </p:spTree>
    <p:extLst>
      <p:ext uri="{BB962C8B-B14F-4D97-AF65-F5344CB8AC3E}">
        <p14:creationId xmlns:p14="http://schemas.microsoft.com/office/powerpoint/2010/main" val="3549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FAC72C6-E5AF-BE42-9CA8-9686D7F124EB}"/>
              </a:ext>
            </a:extLst>
          </p:cNvPr>
          <p:cNvSpPr>
            <a:spLocks noGrp="1"/>
          </p:cNvSpPr>
          <p:nvPr>
            <p:ph type="ctrTitle" hasCustomPrompt="1"/>
          </p:nvPr>
        </p:nvSpPr>
        <p:spPr>
          <a:xfrm>
            <a:off x="911226" y="615697"/>
            <a:ext cx="5545138" cy="2813304"/>
          </a:xfrm>
        </p:spPr>
        <p:txBody>
          <a:bodyPr anchor="b"/>
          <a:lstStyle>
            <a:lvl1pPr algn="l">
              <a:defRPr sz="3600">
                <a:solidFill>
                  <a:schemeClr val="bg1"/>
                </a:solidFill>
              </a:defRPr>
            </a:lvl1pPr>
          </a:lstStyle>
          <a:p>
            <a:r>
              <a:rPr lang="da-DK" dirty="0"/>
              <a:t>Klik her for </a:t>
            </a:r>
            <a:br>
              <a:rPr lang="da-DK" dirty="0"/>
            </a:br>
            <a:r>
              <a:rPr lang="da-DK" dirty="0"/>
              <a:t>at tilføje en overskrift</a:t>
            </a:r>
          </a:p>
        </p:txBody>
      </p:sp>
      <p:sp>
        <p:nvSpPr>
          <p:cNvPr id="3" name="Undertitel 2">
            <a:extLst>
              <a:ext uri="{FF2B5EF4-FFF2-40B4-BE49-F238E27FC236}">
                <a16:creationId xmlns:a16="http://schemas.microsoft.com/office/drawing/2014/main" xmlns="" id="{7B15C811-3209-BD47-A009-8CE84693E871}"/>
              </a:ext>
            </a:extLst>
          </p:cNvPr>
          <p:cNvSpPr>
            <a:spLocks noGrp="1"/>
          </p:cNvSpPr>
          <p:nvPr>
            <p:ph type="subTitle" idx="1" hasCustomPrompt="1"/>
          </p:nvPr>
        </p:nvSpPr>
        <p:spPr>
          <a:xfrm>
            <a:off x="911226" y="3773424"/>
            <a:ext cx="5545138"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21" name="Pladsholder til billede 20">
            <a:extLst>
              <a:ext uri="{FF2B5EF4-FFF2-40B4-BE49-F238E27FC236}">
                <a16:creationId xmlns:a16="http://schemas.microsoft.com/office/drawing/2014/main" xmlns="" id="{7BE722CF-E437-4047-9AFA-AB9C5302FB15}"/>
              </a:ext>
            </a:extLst>
          </p:cNvPr>
          <p:cNvSpPr>
            <a:spLocks noGrp="1"/>
          </p:cNvSpPr>
          <p:nvPr>
            <p:ph type="pic" sz="quarter" idx="10" hasCustomPrompt="1"/>
          </p:nvPr>
        </p:nvSpPr>
        <p:spPr>
          <a:xfrm>
            <a:off x="7106920" y="0"/>
            <a:ext cx="5085080" cy="6858000"/>
          </a:xfrm>
          <a:custGeom>
            <a:avLst/>
            <a:gdLst>
              <a:gd name="connsiteX0" fmla="*/ 701040 w 5085080"/>
              <a:gd name="connsiteY0" fmla="*/ 0 h 6858000"/>
              <a:gd name="connsiteX1" fmla="*/ 5085080 w 5085080"/>
              <a:gd name="connsiteY1" fmla="*/ 0 h 6858000"/>
              <a:gd name="connsiteX2" fmla="*/ 5085080 w 5085080"/>
              <a:gd name="connsiteY2" fmla="*/ 6858000 h 6858000"/>
              <a:gd name="connsiteX3" fmla="*/ 697230 w 5085080"/>
              <a:gd name="connsiteY3" fmla="*/ 6858000 h 6858000"/>
              <a:gd name="connsiteX4" fmla="*/ 0 w 5085080"/>
              <a:gd name="connsiteY4" fmla="*/ 3434080 h 6858000"/>
              <a:gd name="connsiteX5" fmla="*/ 701040 w 50850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5080" h="6858000">
                <a:moveTo>
                  <a:pt x="701040" y="0"/>
                </a:moveTo>
                <a:lnTo>
                  <a:pt x="5085080" y="0"/>
                </a:lnTo>
                <a:lnTo>
                  <a:pt x="5085080" y="6858000"/>
                </a:lnTo>
                <a:lnTo>
                  <a:pt x="697230" y="6858000"/>
                </a:lnTo>
                <a:cubicBezTo>
                  <a:pt x="248920" y="5806440"/>
                  <a:pt x="0" y="4649470"/>
                  <a:pt x="0" y="3434080"/>
                </a:cubicBezTo>
                <a:cubicBezTo>
                  <a:pt x="0" y="2214880"/>
                  <a:pt x="250190" y="1054100"/>
                  <a:pt x="701040"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10" name="Pladsholder til dato 3">
            <a:extLst>
              <a:ext uri="{FF2B5EF4-FFF2-40B4-BE49-F238E27FC236}">
                <a16:creationId xmlns:a16="http://schemas.microsoft.com/office/drawing/2014/main" xmlns="" id="{E7528BCD-DBCC-2D42-B2F5-86185A462BC6}"/>
              </a:ext>
            </a:extLst>
          </p:cNvPr>
          <p:cNvSpPr>
            <a:spLocks noGrp="1"/>
          </p:cNvSpPr>
          <p:nvPr>
            <p:ph type="dt" sz="half" idx="16"/>
          </p:nvPr>
        </p:nvSpPr>
        <p:spPr>
          <a:xfrm>
            <a:off x="4367213" y="7020000"/>
            <a:ext cx="1368425" cy="324000"/>
          </a:xfrm>
        </p:spPr>
        <p:txBody>
          <a:bodyPr/>
          <a:lstStyle>
            <a:lvl1pPr>
              <a:defRPr>
                <a:solidFill>
                  <a:schemeClr val="bg1"/>
                </a:solidFill>
                <a:latin typeface="+mn-lt"/>
              </a:defRPr>
            </a:lvl1pPr>
          </a:lstStyle>
          <a:p>
            <a:fld id="{D096D70B-FBF4-4C0A-95FB-ADE475A47311}" type="datetime2">
              <a:rPr lang="da-DK" smtClean="0"/>
              <a:t>14. september 2023</a:t>
            </a:fld>
            <a:endParaRPr lang="da-DK" dirty="0"/>
          </a:p>
        </p:txBody>
      </p:sp>
      <p:sp>
        <p:nvSpPr>
          <p:cNvPr id="11" name="Pladsholder til sidefod 4">
            <a:extLst>
              <a:ext uri="{FF2B5EF4-FFF2-40B4-BE49-F238E27FC236}">
                <a16:creationId xmlns:a16="http://schemas.microsoft.com/office/drawing/2014/main" xmlns="" id="{7F036CED-EA80-CB4C-A91D-283C39D3E7D4}"/>
              </a:ext>
            </a:extLst>
          </p:cNvPr>
          <p:cNvSpPr>
            <a:spLocks noGrp="1"/>
          </p:cNvSpPr>
          <p:nvPr>
            <p:ph type="ftr" sz="quarter" idx="11"/>
          </p:nvPr>
        </p:nvSpPr>
        <p:spPr>
          <a:xfrm>
            <a:off x="911225" y="6534000"/>
            <a:ext cx="3097213" cy="324000"/>
          </a:xfrm>
        </p:spPr>
        <p:txBody>
          <a:bodyPr/>
          <a:lstStyle>
            <a:lvl1pPr>
              <a:defRPr>
                <a:solidFill>
                  <a:schemeClr val="bg1"/>
                </a:solidFill>
              </a:defRPr>
            </a:lvl1pPr>
          </a:lstStyle>
          <a:p>
            <a:r>
              <a:rPr lang="da-DK"/>
              <a:t>Region Sjælland PowerPoint skabelon</a:t>
            </a:r>
            <a:endParaRPr lang="da-DK" dirty="0"/>
          </a:p>
        </p:txBody>
      </p:sp>
      <p:sp>
        <p:nvSpPr>
          <p:cNvPr id="12" name="Pladsholder til slidenummer 5">
            <a:extLst>
              <a:ext uri="{FF2B5EF4-FFF2-40B4-BE49-F238E27FC236}">
                <a16:creationId xmlns:a16="http://schemas.microsoft.com/office/drawing/2014/main" xmlns="" id="{241741C4-095C-FC45-92EE-4DF81AE688F3}"/>
              </a:ext>
            </a:extLst>
          </p:cNvPr>
          <p:cNvSpPr>
            <a:spLocks noGrp="1"/>
          </p:cNvSpPr>
          <p:nvPr>
            <p:ph type="sldNum" sz="quarter" idx="12"/>
          </p:nvPr>
        </p:nvSpPr>
        <p:spPr>
          <a:xfrm>
            <a:off x="150472" y="6534000"/>
            <a:ext cx="360000" cy="324000"/>
          </a:xfrm>
        </p:spPr>
        <p:txBody>
          <a:bodyPr/>
          <a:lstStyle>
            <a:lvl1pPr>
              <a:defRPr>
                <a:solidFill>
                  <a:schemeClr val="bg1"/>
                </a:solidFill>
              </a:defRPr>
            </a:lvl1pPr>
          </a:lstStyle>
          <a:p>
            <a:fld id="{50DEC214-4A26-8544-86E4-D5810B015655}" type="slidenum">
              <a:rPr lang="da-DK" smtClean="0"/>
              <a:pPr/>
              <a:t>‹nr.›</a:t>
            </a:fld>
            <a:endParaRPr lang="da-DK" dirty="0"/>
          </a:p>
        </p:txBody>
      </p:sp>
      <p:sp>
        <p:nvSpPr>
          <p:cNvPr id="8" name="Pladsholder til SmartArt 6"/>
          <p:cNvSpPr>
            <a:spLocks noGrp="1" noChangeAspect="1"/>
          </p:cNvSpPr>
          <p:nvPr>
            <p:ph type="dgm" sz="quarter" idx="15"/>
          </p:nvPr>
        </p:nvSpPr>
        <p:spPr>
          <a:xfrm>
            <a:off x="11116800" y="5670000"/>
            <a:ext cx="410400" cy="612000"/>
          </a:xfrm>
          <a:blipFill>
            <a:blip r:embed="rId3"/>
            <a:stretch>
              <a:fillRect/>
            </a:stretch>
          </a:blipFill>
        </p:spPr>
        <p:txBody>
          <a:bodyPr/>
          <a:lstStyle>
            <a:lvl1pPr marL="0" indent="0">
              <a:buFontTx/>
              <a:buNone/>
              <a:defRPr sz="100"/>
            </a:lvl1pPr>
          </a:lstStyle>
          <a:p>
            <a:r>
              <a:rPr lang="da-DK" smtClean="0"/>
              <a:t>Klik på ikonet for at tilføje SmartArt-grafik</a:t>
            </a:r>
            <a:endParaRPr lang="da-DK" dirty="0"/>
          </a:p>
        </p:txBody>
      </p:sp>
    </p:spTree>
    <p:extLst>
      <p:ext uri="{BB962C8B-B14F-4D97-AF65-F5344CB8AC3E}">
        <p14:creationId xmlns:p14="http://schemas.microsoft.com/office/powerpoint/2010/main" val="3316788985"/>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reak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C2D7514-8081-414F-8F6E-824F9EC1C6F4}"/>
              </a:ext>
            </a:extLst>
          </p:cNvPr>
          <p:cNvSpPr>
            <a:spLocks noGrp="1"/>
          </p:cNvSpPr>
          <p:nvPr>
            <p:ph type="title" hasCustomPrompt="1"/>
          </p:nvPr>
        </p:nvSpPr>
        <p:spPr>
          <a:xfrm>
            <a:off x="911225" y="1449388"/>
            <a:ext cx="9316508" cy="4832612"/>
          </a:xfrm>
        </p:spPr>
        <p:txBody>
          <a:bodyPr anchor="t" anchorCtr="0"/>
          <a:lstStyle>
            <a:lvl1pPr>
              <a:defRPr sz="4800">
                <a:solidFill>
                  <a:schemeClr val="bg1"/>
                </a:solidFill>
              </a:defRPr>
            </a:lvl1pPr>
          </a:lstStyle>
          <a:p>
            <a:r>
              <a:rPr lang="da-DK" dirty="0"/>
              <a:t>Klik her for at tilføje en overskrift</a:t>
            </a:r>
          </a:p>
        </p:txBody>
      </p:sp>
      <p:sp>
        <p:nvSpPr>
          <p:cNvPr id="4" name="Pladsholder til dato 3">
            <a:extLst>
              <a:ext uri="{FF2B5EF4-FFF2-40B4-BE49-F238E27FC236}">
                <a16:creationId xmlns:a16="http://schemas.microsoft.com/office/drawing/2014/main" xmlns=""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FD38E721-5D63-4D89-917E-51437C2C58B5}" type="datetime2">
              <a:rPr lang="da-DK" smtClean="0"/>
              <a:t>14. september 2023</a:t>
            </a:fld>
            <a:endParaRPr lang="da-DK" dirty="0"/>
          </a:p>
        </p:txBody>
      </p:sp>
      <p:sp>
        <p:nvSpPr>
          <p:cNvPr id="5" name="Pladsholder til sidefod 4">
            <a:extLst>
              <a:ext uri="{FF2B5EF4-FFF2-40B4-BE49-F238E27FC236}">
                <a16:creationId xmlns:a16="http://schemas.microsoft.com/office/drawing/2014/main" xmlns="" id="{660AC3C7-8171-7844-B866-3F2705FE2CE6}"/>
              </a:ext>
            </a:extLst>
          </p:cNvPr>
          <p:cNvSpPr>
            <a:spLocks noGrp="1"/>
          </p:cNvSpPr>
          <p:nvPr>
            <p:ph type="ftr" sz="quarter" idx="11"/>
          </p:nvPr>
        </p:nvSpPr>
        <p:spPr/>
        <p:txBody>
          <a:bodyPr/>
          <a:lstStyle>
            <a:lvl1pPr>
              <a:defRPr>
                <a:solidFill>
                  <a:schemeClr val="bg1"/>
                </a:solidFill>
              </a:defRPr>
            </a:lvl1p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xmlns=""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3549190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reak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xmlns="" id="{1BA6D4CC-8FC4-BB4D-8737-B88BADCB05C3}"/>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dirty="0"/>
              <a:t> </a:t>
            </a:r>
          </a:p>
        </p:txBody>
      </p:sp>
      <p:sp>
        <p:nvSpPr>
          <p:cNvPr id="2" name="Titel 1">
            <a:extLst>
              <a:ext uri="{FF2B5EF4-FFF2-40B4-BE49-F238E27FC236}">
                <a16:creationId xmlns:a16="http://schemas.microsoft.com/office/drawing/2014/main" xmlns="" id="{5C2D7514-8081-414F-8F6E-824F9EC1C6F4}"/>
              </a:ext>
            </a:extLst>
          </p:cNvPr>
          <p:cNvSpPr>
            <a:spLocks noGrp="1"/>
          </p:cNvSpPr>
          <p:nvPr>
            <p:ph type="title" hasCustomPrompt="1"/>
          </p:nvPr>
        </p:nvSpPr>
        <p:spPr>
          <a:xfrm>
            <a:off x="911225" y="1449388"/>
            <a:ext cx="9316508" cy="4824412"/>
          </a:xfrm>
        </p:spPr>
        <p:txBody>
          <a:bodyPr anchor="t" anchorCtr="0"/>
          <a:lstStyle>
            <a:lvl1pPr>
              <a:defRPr sz="4800">
                <a:solidFill>
                  <a:schemeClr val="bg1"/>
                </a:solidFill>
              </a:defRPr>
            </a:lvl1pPr>
          </a:lstStyle>
          <a:p>
            <a:r>
              <a:rPr lang="da-DK" dirty="0"/>
              <a:t>Klik her for at tilføje en overskrift</a:t>
            </a:r>
          </a:p>
        </p:txBody>
      </p:sp>
      <p:sp>
        <p:nvSpPr>
          <p:cNvPr id="4" name="Pladsholder til dato 3">
            <a:extLst>
              <a:ext uri="{FF2B5EF4-FFF2-40B4-BE49-F238E27FC236}">
                <a16:creationId xmlns:a16="http://schemas.microsoft.com/office/drawing/2014/main" xmlns="" id="{2F39B355-7E9C-6449-A1C4-DBE22D11223D}"/>
              </a:ext>
            </a:extLst>
          </p:cNvPr>
          <p:cNvSpPr>
            <a:spLocks noGrp="1"/>
          </p:cNvSpPr>
          <p:nvPr>
            <p:ph type="dt" sz="half" idx="10"/>
          </p:nvPr>
        </p:nvSpPr>
        <p:spPr/>
        <p:txBody>
          <a:bodyPr/>
          <a:lstStyle>
            <a:lvl1pPr>
              <a:defRPr>
                <a:latin typeface="+mn-lt"/>
              </a:defRPr>
            </a:lvl1pPr>
          </a:lstStyle>
          <a:p>
            <a:fld id="{A62E4FEC-E1B9-42D5-A88F-5A618021B531}" type="datetime2">
              <a:rPr lang="da-DK" smtClean="0"/>
              <a:t>14. september 2023</a:t>
            </a:fld>
            <a:endParaRPr lang="da-DK"/>
          </a:p>
        </p:txBody>
      </p:sp>
      <p:sp>
        <p:nvSpPr>
          <p:cNvPr id="5" name="Pladsholder til sidefod 4">
            <a:extLst>
              <a:ext uri="{FF2B5EF4-FFF2-40B4-BE49-F238E27FC236}">
                <a16:creationId xmlns:a16="http://schemas.microsoft.com/office/drawing/2014/main" xmlns="" id="{660AC3C7-8171-7844-B866-3F2705FE2CE6}"/>
              </a:ext>
            </a:extLst>
          </p:cNvPr>
          <p:cNvSpPr>
            <a:spLocks noGrp="1"/>
          </p:cNvSpPr>
          <p:nvPr>
            <p:ph type="ftr" sz="quarter" idx="11"/>
          </p:nvPr>
        </p:nvSpPr>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xmlns=""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pic>
        <p:nvPicPr>
          <p:cNvPr id="3" name="Billede 2"/>
          <p:cNvPicPr>
            <a:picLocks noChangeAspect="1"/>
          </p:cNvPicPr>
          <p:nvPr/>
        </p:nvPicPr>
        <p:blipFill>
          <a:blip r:embed="rId3"/>
          <a:stretch>
            <a:fillRect/>
          </a:stretch>
        </p:blipFill>
        <p:spPr>
          <a:xfrm>
            <a:off x="11116800" y="5670000"/>
            <a:ext cx="402371" cy="615749"/>
          </a:xfrm>
          <a:prstGeom prst="rect">
            <a:avLst/>
          </a:prstGeom>
        </p:spPr>
      </p:pic>
    </p:spTree>
    <p:extLst>
      <p:ext uri="{BB962C8B-B14F-4D97-AF65-F5344CB8AC3E}">
        <p14:creationId xmlns:p14="http://schemas.microsoft.com/office/powerpoint/2010/main" val="1540523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reak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xmlns="" id="{2F39B355-7E9C-6449-A1C4-DBE22D11223D}"/>
              </a:ext>
            </a:extLst>
          </p:cNvPr>
          <p:cNvSpPr>
            <a:spLocks noGrp="1"/>
          </p:cNvSpPr>
          <p:nvPr>
            <p:ph type="dt" sz="half" idx="10"/>
          </p:nvPr>
        </p:nvSpPr>
        <p:spPr/>
        <p:txBody>
          <a:bodyPr/>
          <a:lstStyle>
            <a:lvl1pPr>
              <a:defRPr>
                <a:latin typeface="+mn-lt"/>
              </a:defRPr>
            </a:lvl1pPr>
          </a:lstStyle>
          <a:p>
            <a:fld id="{C482CC45-F5C7-4FBF-9B29-DB69454B0263}" type="datetime2">
              <a:rPr lang="da-DK" smtClean="0"/>
              <a:t>14. september 2023</a:t>
            </a:fld>
            <a:endParaRPr lang="da-DK"/>
          </a:p>
        </p:txBody>
      </p:sp>
      <p:sp>
        <p:nvSpPr>
          <p:cNvPr id="5" name="Pladsholder til sidefod 4">
            <a:extLst>
              <a:ext uri="{FF2B5EF4-FFF2-40B4-BE49-F238E27FC236}">
                <a16:creationId xmlns:a16="http://schemas.microsoft.com/office/drawing/2014/main" xmlns="" id="{660AC3C7-8171-7844-B866-3F2705FE2CE6}"/>
              </a:ext>
            </a:extLst>
          </p:cNvPr>
          <p:cNvSpPr>
            <a:spLocks noGrp="1"/>
          </p:cNvSpPr>
          <p:nvPr>
            <p:ph type="ftr" sz="quarter" idx="11"/>
          </p:nvPr>
        </p:nvSpPr>
        <p:spPr/>
        <p:txBody>
          <a:bodyPr/>
          <a:lstStyle>
            <a:lvl1pPr>
              <a:defRPr>
                <a:solidFill>
                  <a:schemeClr val="bg1"/>
                </a:solidFill>
              </a:defRPr>
            </a:lvl1p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xmlns=""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31" name="Pladsholder til billede 30">
            <a:extLst>
              <a:ext uri="{FF2B5EF4-FFF2-40B4-BE49-F238E27FC236}">
                <a16:creationId xmlns:a16="http://schemas.microsoft.com/office/drawing/2014/main" xmlns="" id="{78FF33C8-92BF-B546-95BC-A02F02535882}"/>
              </a:ext>
            </a:extLst>
          </p:cNvPr>
          <p:cNvSpPr>
            <a:spLocks noGrp="1"/>
          </p:cNvSpPr>
          <p:nvPr>
            <p:ph type="pic" sz="quarter" idx="22" hasCustomPrompt="1"/>
          </p:nvPr>
        </p:nvSpPr>
        <p:spPr>
          <a:xfrm>
            <a:off x="-1" y="0"/>
            <a:ext cx="8427625" cy="6282000"/>
          </a:xfrm>
          <a:custGeom>
            <a:avLst/>
            <a:gdLst>
              <a:gd name="connsiteX0" fmla="*/ 0 w 8550777"/>
              <a:gd name="connsiteY0" fmla="*/ 0 h 6373798"/>
              <a:gd name="connsiteX1" fmla="*/ 8274675 w 8550777"/>
              <a:gd name="connsiteY1" fmla="*/ 0 h 6373798"/>
              <a:gd name="connsiteX2" fmla="*/ 8336206 w 8550777"/>
              <a:gd name="connsiteY2" fmla="*/ 181851 h 6373798"/>
              <a:gd name="connsiteX3" fmla="*/ 8550777 w 8550777"/>
              <a:gd name="connsiteY3" fmla="*/ 1601104 h 6373798"/>
              <a:gd name="connsiteX4" fmla="*/ 3778083 w 8550777"/>
              <a:gd name="connsiteY4" fmla="*/ 6373798 h 6373798"/>
              <a:gd name="connsiteX5" fmla="*/ 95241 w 8550777"/>
              <a:gd name="connsiteY5" fmla="*/ 4636981 h 6373798"/>
              <a:gd name="connsiteX6" fmla="*/ 0 w 8550777"/>
              <a:gd name="connsiteY6" fmla="*/ 4515786 h 6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0777" h="6373798">
                <a:moveTo>
                  <a:pt x="0" y="0"/>
                </a:moveTo>
                <a:lnTo>
                  <a:pt x="8274675" y="0"/>
                </a:lnTo>
                <a:lnTo>
                  <a:pt x="8336206" y="181851"/>
                </a:lnTo>
                <a:cubicBezTo>
                  <a:pt x="8475655" y="630193"/>
                  <a:pt x="8550777" y="1106876"/>
                  <a:pt x="8550777" y="1601104"/>
                </a:cubicBezTo>
                <a:cubicBezTo>
                  <a:pt x="8550777" y="4236990"/>
                  <a:pt x="6413969" y="6373798"/>
                  <a:pt x="3778083" y="6373798"/>
                </a:cubicBezTo>
                <a:cubicBezTo>
                  <a:pt x="2295397" y="6373798"/>
                  <a:pt x="970623" y="5697699"/>
                  <a:pt x="95241" y="4636981"/>
                </a:cubicBezTo>
                <a:lnTo>
                  <a:pt x="0" y="4515786"/>
                </a:lnTo>
                <a:close/>
              </a:path>
            </a:pathLst>
          </a:custGeom>
          <a:solidFill>
            <a:schemeClr val="accent4"/>
          </a:solidFill>
        </p:spPr>
        <p:txBody>
          <a:bodyPr wrap="square">
            <a:noAutofit/>
          </a:bodyPr>
          <a:lstStyle>
            <a:lvl1pPr marL="0" indent="0">
              <a:buFontTx/>
              <a:buNone/>
              <a:defRPr sz="100"/>
            </a:lvl1pPr>
          </a:lstStyle>
          <a:p>
            <a:r>
              <a:rPr lang="da-DK"/>
              <a:t> </a:t>
            </a:r>
          </a:p>
        </p:txBody>
      </p:sp>
      <p:sp>
        <p:nvSpPr>
          <p:cNvPr id="2" name="Titel 1">
            <a:extLst>
              <a:ext uri="{FF2B5EF4-FFF2-40B4-BE49-F238E27FC236}">
                <a16:creationId xmlns:a16="http://schemas.microsoft.com/office/drawing/2014/main" xmlns="" id="{5C2D7514-8081-414F-8F6E-824F9EC1C6F4}"/>
              </a:ext>
            </a:extLst>
          </p:cNvPr>
          <p:cNvSpPr>
            <a:spLocks noGrp="1"/>
          </p:cNvSpPr>
          <p:nvPr>
            <p:ph type="title" hasCustomPrompt="1"/>
          </p:nvPr>
        </p:nvSpPr>
        <p:spPr>
          <a:xfrm>
            <a:off x="911225" y="582859"/>
            <a:ext cx="6913563" cy="5687520"/>
          </a:xfrm>
        </p:spPr>
        <p:txBody>
          <a:bodyPr anchor="t" anchorCtr="0"/>
          <a:lstStyle>
            <a:lvl1pPr>
              <a:defRPr sz="4800">
                <a:solidFill>
                  <a:schemeClr val="bg1"/>
                </a:solidFill>
              </a:defRPr>
            </a:lvl1pPr>
          </a:lstStyle>
          <a:p>
            <a:r>
              <a:rPr lang="da-DK" dirty="0"/>
              <a:t>Klik her for at tilføje en overskrift</a:t>
            </a:r>
          </a:p>
        </p:txBody>
      </p:sp>
      <p:pic>
        <p:nvPicPr>
          <p:cNvPr id="7" name="Billede 6"/>
          <p:cNvPicPr>
            <a:picLocks noChangeAspect="1"/>
          </p:cNvPicPr>
          <p:nvPr/>
        </p:nvPicPr>
        <p:blipFill>
          <a:blip r:embed="rId3"/>
          <a:stretch>
            <a:fillRect/>
          </a:stretch>
        </p:blipFill>
        <p:spPr>
          <a:xfrm>
            <a:off x="11116800" y="5670000"/>
            <a:ext cx="402371" cy="615749"/>
          </a:xfrm>
          <a:prstGeom prst="rect">
            <a:avLst/>
          </a:prstGeom>
        </p:spPr>
      </p:pic>
    </p:spTree>
    <p:extLst>
      <p:ext uri="{BB962C8B-B14F-4D97-AF65-F5344CB8AC3E}">
        <p14:creationId xmlns:p14="http://schemas.microsoft.com/office/powerpoint/2010/main" val="1278900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reaker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ladsholder til billede 7">
            <a:extLst>
              <a:ext uri="{FF2B5EF4-FFF2-40B4-BE49-F238E27FC236}">
                <a16:creationId xmlns:a16="http://schemas.microsoft.com/office/drawing/2014/main" xmlns="" id="{0EBB01EF-ED55-DB43-ADF3-33F96C83A7A8}"/>
              </a:ext>
            </a:extLst>
          </p:cNvPr>
          <p:cNvSpPr>
            <a:spLocks noGrp="1"/>
          </p:cNvSpPr>
          <p:nvPr>
            <p:ph type="pic" sz="quarter" idx="20"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tx2"/>
          </a:solidFill>
        </p:spPr>
        <p:txBody>
          <a:bodyPr wrap="square" tIns="2340000">
            <a:noAutofit/>
          </a:bodyPr>
          <a:lstStyle>
            <a:lvl1pPr marL="0" marR="0" indent="0" algn="ctr" defTabSz="590400" rtl="0" eaLnBrk="1" fontAlgn="auto" latinLnBrk="0" hangingPunct="1">
              <a:lnSpc>
                <a:spcPts val="2400"/>
              </a:lnSpc>
              <a:spcBef>
                <a:spcPts val="1000"/>
              </a:spcBef>
              <a:spcAft>
                <a:spcPts val="0"/>
              </a:spcAft>
              <a:buClrTx/>
              <a:buSzTx/>
              <a:buFont typeface="Arial" panose="020B0604020202020204" pitchFamily="34" charset="0"/>
              <a:buNone/>
              <a:tabLst/>
              <a:defRPr sz="2000">
                <a:solidFill>
                  <a:schemeClr val="bg1"/>
                </a:solidFill>
              </a:defRPr>
            </a:lvl1pPr>
          </a:lstStyle>
          <a:p>
            <a:pPr marL="0" marR="0" lvl="0" indent="0" algn="l" defTabSz="590400" rtl="0" eaLnBrk="1" fontAlgn="auto" latinLnBrk="0" hangingPunct="1">
              <a:lnSpc>
                <a:spcPts val="24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4" name="Pladsholder til dato 3">
            <a:extLst>
              <a:ext uri="{FF2B5EF4-FFF2-40B4-BE49-F238E27FC236}">
                <a16:creationId xmlns:a16="http://schemas.microsoft.com/office/drawing/2014/main" xmlns=""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EB42F00F-D21C-47B1-8D61-3A1CE947EEC7}" type="datetime2">
              <a:rPr lang="da-DK" smtClean="0"/>
              <a:t>14. september 2023</a:t>
            </a:fld>
            <a:endParaRPr lang="da-DK" dirty="0"/>
          </a:p>
        </p:txBody>
      </p:sp>
      <p:sp>
        <p:nvSpPr>
          <p:cNvPr id="5" name="Pladsholder til sidefod 4">
            <a:extLst>
              <a:ext uri="{FF2B5EF4-FFF2-40B4-BE49-F238E27FC236}">
                <a16:creationId xmlns:a16="http://schemas.microsoft.com/office/drawing/2014/main" xmlns="" id="{660AC3C7-8171-7844-B866-3F2705FE2CE6}"/>
              </a:ext>
            </a:extLst>
          </p:cNvPr>
          <p:cNvSpPr>
            <a:spLocks noGrp="1"/>
          </p:cNvSpPr>
          <p:nvPr>
            <p:ph type="ftr" sz="quarter" idx="11"/>
          </p:nvPr>
        </p:nvSpPr>
        <p:spPr/>
        <p:txBody>
          <a:bodyPr/>
          <a:lstStyle>
            <a:lvl1pPr>
              <a:defRPr>
                <a:solidFill>
                  <a:schemeClr val="bg1"/>
                </a:solidFill>
              </a:defRPr>
            </a:lvl1p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xmlns=""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16" name="Pladsholder til tekst 15">
            <a:extLst>
              <a:ext uri="{FF2B5EF4-FFF2-40B4-BE49-F238E27FC236}">
                <a16:creationId xmlns:a16="http://schemas.microsoft.com/office/drawing/2014/main" xmlns="" id="{01EE7D5F-D71E-5C42-924A-FF05BCD18B22}"/>
              </a:ext>
            </a:extLst>
          </p:cNvPr>
          <p:cNvSpPr>
            <a:spLocks noGrp="1"/>
          </p:cNvSpPr>
          <p:nvPr>
            <p:ph type="body" sz="quarter" idx="17" hasCustomPrompt="1"/>
          </p:nvPr>
        </p:nvSpPr>
        <p:spPr>
          <a:xfrm>
            <a:off x="8165030" y="651908"/>
            <a:ext cx="3240000" cy="3240000"/>
          </a:xfrm>
          <a:prstGeom prst="ellipse">
            <a:avLst/>
          </a:prstGeom>
          <a:solidFill>
            <a:schemeClr val="accent4"/>
          </a:solidFill>
        </p:spPr>
        <p:txBody>
          <a:bodyPr tIns="72000" anchor="ctr" anchorCtr="0"/>
          <a:lstStyle>
            <a:lvl1pPr marL="0" indent="0" algn="ctr">
              <a:buNone/>
              <a:defRPr/>
            </a:lvl1pPr>
            <a:lvl2pPr marL="180000" indent="0" algn="ctr">
              <a:buNone/>
              <a:defRPr/>
            </a:lvl2pPr>
            <a:lvl3pPr marL="360000" indent="0" algn="ctr">
              <a:buNone/>
              <a:defRPr/>
            </a:lvl3pPr>
            <a:lvl4pPr marL="540000" indent="0" algn="ctr">
              <a:buNone/>
              <a:defRPr/>
            </a:lvl4pPr>
            <a:lvl5pPr marL="720000" indent="0" algn="ctr">
              <a:buNone/>
              <a:defRPr/>
            </a:lvl5pPr>
          </a:lstStyle>
          <a:p>
            <a:pPr lvl="0"/>
            <a:r>
              <a:rPr lang="da-DK" dirty="0"/>
              <a:t>Klik for at tilføje en tekst</a:t>
            </a:r>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3519492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1F4AFCB-ED13-224C-8E6E-75E87CB91675}"/>
              </a:ext>
            </a:extLst>
          </p:cNvPr>
          <p:cNvSpPr>
            <a:spLocks noGrp="1"/>
          </p:cNvSpPr>
          <p:nvPr>
            <p:ph type="title"/>
          </p:nvPr>
        </p:nvSpPr>
        <p:spPr/>
        <p:txBody>
          <a:bodyPr/>
          <a:lstStyle/>
          <a:p>
            <a:r>
              <a:rPr lang="da-DK" smtClean="0"/>
              <a:t>Klik for at redigere i master</a:t>
            </a:r>
            <a:endParaRPr lang="da-DK" dirty="0"/>
          </a:p>
        </p:txBody>
      </p:sp>
      <p:sp>
        <p:nvSpPr>
          <p:cNvPr id="3" name="Pladsholder til dato 2">
            <a:extLst>
              <a:ext uri="{FF2B5EF4-FFF2-40B4-BE49-F238E27FC236}">
                <a16:creationId xmlns:a16="http://schemas.microsoft.com/office/drawing/2014/main" xmlns="" id="{2B9EBBCB-32B8-E745-96E7-222B1DCB792E}"/>
              </a:ext>
            </a:extLst>
          </p:cNvPr>
          <p:cNvSpPr>
            <a:spLocks noGrp="1"/>
          </p:cNvSpPr>
          <p:nvPr>
            <p:ph type="dt" sz="half" idx="10"/>
          </p:nvPr>
        </p:nvSpPr>
        <p:spPr/>
        <p:txBody>
          <a:bodyPr/>
          <a:lstStyle>
            <a:lvl1pPr>
              <a:defRPr>
                <a:latin typeface="+mn-lt"/>
              </a:defRPr>
            </a:lvl1pPr>
          </a:lstStyle>
          <a:p>
            <a:fld id="{A50FE567-DE90-4C1B-88AD-8DEE0CA418F7}" type="datetime2">
              <a:rPr lang="da-DK" smtClean="0"/>
              <a:t>14. september 2023</a:t>
            </a:fld>
            <a:endParaRPr lang="da-DK" dirty="0"/>
          </a:p>
        </p:txBody>
      </p:sp>
      <p:sp>
        <p:nvSpPr>
          <p:cNvPr id="4" name="Pladsholder til sidefod 3">
            <a:extLst>
              <a:ext uri="{FF2B5EF4-FFF2-40B4-BE49-F238E27FC236}">
                <a16:creationId xmlns:a16="http://schemas.microsoft.com/office/drawing/2014/main" xmlns="" id="{EA67EA5B-6A60-4646-9F1A-8B55851AED1C}"/>
              </a:ext>
            </a:extLst>
          </p:cNvPr>
          <p:cNvSpPr>
            <a:spLocks noGrp="1"/>
          </p:cNvSpPr>
          <p:nvPr>
            <p:ph type="ftr" sz="quarter" idx="11"/>
          </p:nvPr>
        </p:nvSpPr>
        <p:spPr/>
        <p:txBody>
          <a:bodyPr/>
          <a:lstStyle/>
          <a:p>
            <a:r>
              <a:rPr lang="da-DK"/>
              <a:t>Region Sjælland PowerPoint skabelon</a:t>
            </a:r>
            <a:endParaRPr lang="da-DK" dirty="0"/>
          </a:p>
        </p:txBody>
      </p:sp>
      <p:sp>
        <p:nvSpPr>
          <p:cNvPr id="5" name="Pladsholder til slidenummer 4">
            <a:extLst>
              <a:ext uri="{FF2B5EF4-FFF2-40B4-BE49-F238E27FC236}">
                <a16:creationId xmlns:a16="http://schemas.microsoft.com/office/drawing/2014/main" xmlns="" id="{D2CF3D0B-3304-EF48-B707-436B82BA367E}"/>
              </a:ext>
            </a:extLst>
          </p:cNvPr>
          <p:cNvSpPr>
            <a:spLocks noGrp="1"/>
          </p:cNvSpPr>
          <p:nvPr>
            <p:ph type="sldNum" sz="quarter" idx="12"/>
          </p:nvPr>
        </p:nvSpPr>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3661565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xmlns="" id="{D5F4EB78-D3B6-0B48-8EE1-30D456A9C7E6}"/>
              </a:ext>
            </a:extLst>
          </p:cNvPr>
          <p:cNvSpPr>
            <a:spLocks noGrp="1"/>
          </p:cNvSpPr>
          <p:nvPr>
            <p:ph type="dt" sz="half" idx="10"/>
          </p:nvPr>
        </p:nvSpPr>
        <p:spPr/>
        <p:txBody>
          <a:bodyPr/>
          <a:lstStyle>
            <a:lvl1pPr>
              <a:defRPr>
                <a:latin typeface="+mn-lt"/>
              </a:defRPr>
            </a:lvl1pPr>
          </a:lstStyle>
          <a:p>
            <a:fld id="{9A3EBC6D-967D-4882-A0DF-DFBAEA7DD29E}" type="datetime2">
              <a:rPr lang="da-DK" smtClean="0"/>
              <a:t>14. september 2023</a:t>
            </a:fld>
            <a:endParaRPr lang="da-DK" dirty="0"/>
          </a:p>
        </p:txBody>
      </p:sp>
      <p:sp>
        <p:nvSpPr>
          <p:cNvPr id="3" name="Pladsholder til sidefod 2">
            <a:extLst>
              <a:ext uri="{FF2B5EF4-FFF2-40B4-BE49-F238E27FC236}">
                <a16:creationId xmlns:a16="http://schemas.microsoft.com/office/drawing/2014/main" xmlns="" id="{F77CB9E9-873C-DC43-A07A-3434ED72358E}"/>
              </a:ext>
            </a:extLst>
          </p:cNvPr>
          <p:cNvSpPr>
            <a:spLocks noGrp="1"/>
          </p:cNvSpPr>
          <p:nvPr>
            <p:ph type="ftr" sz="quarter" idx="11"/>
          </p:nvPr>
        </p:nvSpPr>
        <p:spPr/>
        <p:txBody>
          <a:bodyPr/>
          <a:lstStyle/>
          <a:p>
            <a:r>
              <a:rPr lang="da-DK"/>
              <a:t>Region Sjælland PowerPoint skabelon</a:t>
            </a:r>
            <a:endParaRPr lang="da-DK" dirty="0"/>
          </a:p>
        </p:txBody>
      </p:sp>
      <p:sp>
        <p:nvSpPr>
          <p:cNvPr id="4" name="Pladsholder til slidenummer 3">
            <a:extLst>
              <a:ext uri="{FF2B5EF4-FFF2-40B4-BE49-F238E27FC236}">
                <a16:creationId xmlns:a16="http://schemas.microsoft.com/office/drawing/2014/main" xmlns="" id="{3E90ADCA-AA81-FB49-9C5E-81756D1768E8}"/>
              </a:ext>
            </a:extLst>
          </p:cNvPr>
          <p:cNvSpPr>
            <a:spLocks noGrp="1"/>
          </p:cNvSpPr>
          <p:nvPr>
            <p:ph type="sldNum" sz="quarter" idx="12"/>
          </p:nvPr>
        </p:nvSpPr>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1982284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fslut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FAC72C6-E5AF-BE42-9CA8-9686D7F124EB}"/>
              </a:ext>
            </a:extLst>
          </p:cNvPr>
          <p:cNvSpPr>
            <a:spLocks noGrp="1"/>
          </p:cNvSpPr>
          <p:nvPr>
            <p:ph type="ctrTitle"/>
          </p:nvPr>
        </p:nvSpPr>
        <p:spPr>
          <a:xfrm>
            <a:off x="920827" y="615697"/>
            <a:ext cx="9639223" cy="2813304"/>
          </a:xfrm>
        </p:spPr>
        <p:txBody>
          <a:bodyPr anchor="b"/>
          <a:lstStyle>
            <a:lvl1pPr algn="l">
              <a:defRPr sz="4800">
                <a:solidFill>
                  <a:schemeClr val="bg1"/>
                </a:solidFill>
              </a:defRPr>
            </a:lvl1pPr>
          </a:lstStyle>
          <a:p>
            <a:r>
              <a:rPr lang="da-DK" smtClean="0"/>
              <a:t>Klik for at redigere i master</a:t>
            </a:r>
            <a:endParaRPr lang="da-DK" dirty="0"/>
          </a:p>
        </p:txBody>
      </p:sp>
      <p:sp>
        <p:nvSpPr>
          <p:cNvPr id="12" name="Tekstfelt 11">
            <a:extLst>
              <a:ext uri="{FF2B5EF4-FFF2-40B4-BE49-F238E27FC236}">
                <a16:creationId xmlns:a16="http://schemas.microsoft.com/office/drawing/2014/main" xmlns=""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kstfelt 4">
            <a:extLst>
              <a:ext uri="{FF2B5EF4-FFF2-40B4-BE49-F238E27FC236}">
                <a16:creationId xmlns:a16="http://schemas.microsoft.com/office/drawing/2014/main" xmlns=""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felt 7">
            <a:extLst>
              <a:ext uri="{FF2B5EF4-FFF2-40B4-BE49-F238E27FC236}">
                <a16:creationId xmlns:a16="http://schemas.microsoft.com/office/drawing/2014/main" xmlns="" id="{B8A11BF3-5BC7-4F4F-93F8-82736F7B9D02}"/>
              </a:ext>
            </a:extLst>
          </p:cNvPr>
          <p:cNvSpPr txBox="1"/>
          <p:nvPr userDrawn="1"/>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Bille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2899" y="5670000"/>
            <a:ext cx="4270910" cy="1044000"/>
          </a:xfrm>
          <a:prstGeom prst="rect">
            <a:avLst/>
          </a:prstGeom>
        </p:spPr>
      </p:pic>
    </p:spTree>
    <p:extLst>
      <p:ext uri="{BB962C8B-B14F-4D97-AF65-F5344CB8AC3E}">
        <p14:creationId xmlns:p14="http://schemas.microsoft.com/office/powerpoint/2010/main" val="1252105308"/>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FAC72C6-E5AF-BE42-9CA8-9686D7F124EB}"/>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3" name="Undertitel 2">
            <a:extLst>
              <a:ext uri="{FF2B5EF4-FFF2-40B4-BE49-F238E27FC236}">
                <a16:creationId xmlns:a16="http://schemas.microsoft.com/office/drawing/2014/main" xmlns="" id="{7B15C811-3209-BD47-A009-8CE84693E871}"/>
              </a:ext>
            </a:extLst>
          </p:cNvPr>
          <p:cNvSpPr>
            <a:spLocks noGrp="1"/>
          </p:cNvSpPr>
          <p:nvPr>
            <p:ph type="subTitle" idx="1" hasCustomPrompt="1"/>
          </p:nvPr>
        </p:nvSpPr>
        <p:spPr>
          <a:xfrm>
            <a:off x="911225" y="3773424"/>
            <a:ext cx="4464051" cy="877824"/>
          </a:xfrm>
        </p:spPr>
        <p:txBody>
          <a:bodyPr>
            <a:normAutofit/>
          </a:bodyPr>
          <a:lstStyle>
            <a:lvl1pPr marL="0" indent="0" algn="l">
              <a:lnSpc>
                <a:spcPts val="26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4" name="Pladsholder til dato 3">
            <a:extLst>
              <a:ext uri="{FF2B5EF4-FFF2-40B4-BE49-F238E27FC236}">
                <a16:creationId xmlns:a16="http://schemas.microsoft.com/office/drawing/2014/main" xmlns="" id="{250ECF31-660B-4D48-9300-640454DEF55D}"/>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5ADEBA8F-FFA2-4DD7-9735-062EA85AD1F2}" type="datetime2">
              <a:rPr lang="da-DK" smtClean="0"/>
              <a:t>14. september 2023</a:t>
            </a:fld>
            <a:endParaRPr lang="da-DK" dirty="0"/>
          </a:p>
        </p:txBody>
      </p:sp>
      <p:sp>
        <p:nvSpPr>
          <p:cNvPr id="5" name="Pladsholder til sidefod 4">
            <a:extLst>
              <a:ext uri="{FF2B5EF4-FFF2-40B4-BE49-F238E27FC236}">
                <a16:creationId xmlns:a16="http://schemas.microsoft.com/office/drawing/2014/main" xmlns="" id="{48360522-EFB2-B74E-B9E0-016239E4095D}"/>
              </a:ext>
            </a:extLst>
          </p:cNvPr>
          <p:cNvSpPr>
            <a:spLocks noGrp="1"/>
          </p:cNvSpPr>
          <p:nvPr>
            <p:ph type="ftr" sz="quarter" idx="17"/>
          </p:nvPr>
        </p:nvSpPr>
        <p:spPr>
          <a:xfrm>
            <a:off x="911225" y="7019030"/>
            <a:ext cx="3097213" cy="324000"/>
          </a:xfrm>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xmlns=""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1" name="Pladsholder til billede 10">
            <a:extLst>
              <a:ext uri="{FF2B5EF4-FFF2-40B4-BE49-F238E27FC236}">
                <a16:creationId xmlns:a16="http://schemas.microsoft.com/office/drawing/2014/main" xmlns="" id="{CD4E6F82-312A-364D-AE90-6E96495A2DC9}"/>
              </a:ext>
            </a:extLst>
          </p:cNvPr>
          <p:cNvSpPr>
            <a:spLocks noGrp="1"/>
          </p:cNvSpPr>
          <p:nvPr>
            <p:ph type="pic" sz="quarter" idx="20" hasCustomPrompt="1"/>
          </p:nvPr>
        </p:nvSpPr>
        <p:spPr>
          <a:xfrm>
            <a:off x="5375276" y="1665298"/>
            <a:ext cx="6816724" cy="5192702"/>
          </a:xfrm>
          <a:custGeom>
            <a:avLst/>
            <a:gdLst>
              <a:gd name="connsiteX0" fmla="*/ 4500000 w 6816724"/>
              <a:gd name="connsiteY0" fmla="*/ 0 h 5192702"/>
              <a:gd name="connsiteX1" fmla="*/ 6644967 w 6816724"/>
              <a:gd name="connsiteY1" fmla="*/ 543126 h 5192702"/>
              <a:gd name="connsiteX2" fmla="*/ 6816724 w 6816724"/>
              <a:gd name="connsiteY2" fmla="*/ 641884 h 5192702"/>
              <a:gd name="connsiteX3" fmla="*/ 6816724 w 6816724"/>
              <a:gd name="connsiteY3" fmla="*/ 5192702 h 5192702"/>
              <a:gd name="connsiteX4" fmla="*/ 53171 w 6816724"/>
              <a:gd name="connsiteY4" fmla="*/ 5192702 h 5192702"/>
              <a:gd name="connsiteX5" fmla="*/ 51850 w 6816724"/>
              <a:gd name="connsiteY5" fmla="*/ 5185306 h 5192702"/>
              <a:gd name="connsiteX6" fmla="*/ 0 w 6816724"/>
              <a:gd name="connsiteY6" fmla="*/ 4500000 h 5192702"/>
              <a:gd name="connsiteX7" fmla="*/ 4500000 w 6816724"/>
              <a:gd name="connsiteY7" fmla="*/ 0 h 519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6724" h="5192702">
                <a:moveTo>
                  <a:pt x="4500000" y="0"/>
                </a:moveTo>
                <a:cubicBezTo>
                  <a:pt x="5276650" y="0"/>
                  <a:pt x="6007347" y="196750"/>
                  <a:pt x="6644967" y="543126"/>
                </a:cubicBezTo>
                <a:lnTo>
                  <a:pt x="6816724" y="641884"/>
                </a:lnTo>
                <a:lnTo>
                  <a:pt x="6816724" y="5192702"/>
                </a:lnTo>
                <a:lnTo>
                  <a:pt x="53171" y="5192702"/>
                </a:lnTo>
                <a:lnTo>
                  <a:pt x="51850" y="5185306"/>
                </a:lnTo>
                <a:cubicBezTo>
                  <a:pt x="17708" y="4961855"/>
                  <a:pt x="0" y="4732995"/>
                  <a:pt x="0" y="4500000"/>
                </a:cubicBezTo>
                <a:cubicBezTo>
                  <a:pt x="0" y="2014719"/>
                  <a:pt x="2014719" y="0"/>
                  <a:pt x="4500000" y="0"/>
                </a:cubicBezTo>
                <a:close/>
              </a:path>
            </a:pathLst>
          </a:custGeom>
          <a:solidFill>
            <a:schemeClr val="accent2"/>
          </a:solidFill>
        </p:spPr>
        <p:txBody>
          <a:bodyPr wrap="square"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 </a:t>
            </a:r>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2899" y="326687"/>
            <a:ext cx="4270910" cy="1044000"/>
          </a:xfrm>
          <a:prstGeom prst="rect">
            <a:avLst/>
          </a:prstGeom>
        </p:spPr>
      </p:pic>
    </p:spTree>
    <p:extLst>
      <p:ext uri="{BB962C8B-B14F-4D97-AF65-F5344CB8AC3E}">
        <p14:creationId xmlns:p14="http://schemas.microsoft.com/office/powerpoint/2010/main" val="1118361015"/>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xmlns="" id="{05AFA314-E420-BE4A-8A4E-F0F7631EDB72}"/>
              </a:ext>
            </a:extLst>
          </p:cNvPr>
          <p:cNvSpPr>
            <a:spLocks noGrp="1" noChangeAspect="1"/>
          </p:cNvSpPr>
          <p:nvPr>
            <p:ph type="pic" sz="quarter" idx="20" hasCustomPrompt="1"/>
          </p:nvPr>
        </p:nvSpPr>
        <p:spPr>
          <a:xfrm>
            <a:off x="4008438" y="-919506"/>
            <a:ext cx="3240000" cy="3240000"/>
          </a:xfrm>
          <a:prstGeom prst="ellipse">
            <a:avLst/>
          </a:prstGeom>
          <a:solidFill>
            <a:schemeClr val="accent2"/>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2" name="Titel 1">
            <a:extLst>
              <a:ext uri="{FF2B5EF4-FFF2-40B4-BE49-F238E27FC236}">
                <a16:creationId xmlns:a16="http://schemas.microsoft.com/office/drawing/2014/main" xmlns="" id="{6FAC72C6-E5AF-BE42-9CA8-9686D7F124EB}"/>
              </a:ext>
            </a:extLst>
          </p:cNvPr>
          <p:cNvSpPr>
            <a:spLocks noGrp="1"/>
          </p:cNvSpPr>
          <p:nvPr>
            <p:ph type="ctrTitle" hasCustomPrompt="1"/>
          </p:nvPr>
        </p:nvSpPr>
        <p:spPr>
          <a:xfrm>
            <a:off x="911226" y="1881188"/>
            <a:ext cx="4464050" cy="2975543"/>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3" name="Undertitel 2">
            <a:extLst>
              <a:ext uri="{FF2B5EF4-FFF2-40B4-BE49-F238E27FC236}">
                <a16:creationId xmlns:a16="http://schemas.microsoft.com/office/drawing/2014/main" xmlns="" id="{7B15C811-3209-BD47-A009-8CE84693E871}"/>
              </a:ext>
            </a:extLst>
          </p:cNvPr>
          <p:cNvSpPr>
            <a:spLocks noGrp="1"/>
          </p:cNvSpPr>
          <p:nvPr>
            <p:ph type="subTitle" idx="1" hasCustomPrompt="1"/>
          </p:nvPr>
        </p:nvSpPr>
        <p:spPr>
          <a:xfrm>
            <a:off x="911225" y="5201154"/>
            <a:ext cx="4464051" cy="877824"/>
          </a:xfrm>
        </p:spPr>
        <p:txBody>
          <a:bodyPr>
            <a:normAutofit/>
          </a:bodyPr>
          <a:lstStyle>
            <a:lvl1pPr marL="0" indent="0" algn="l">
              <a:lnSpc>
                <a:spcPts val="26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4" name="Pladsholder til dato 3">
            <a:extLst>
              <a:ext uri="{FF2B5EF4-FFF2-40B4-BE49-F238E27FC236}">
                <a16:creationId xmlns:a16="http://schemas.microsoft.com/office/drawing/2014/main" xmlns="" id="{250ECF31-660B-4D48-9300-640454DEF55D}"/>
              </a:ext>
            </a:extLst>
          </p:cNvPr>
          <p:cNvSpPr>
            <a:spLocks noGrp="1"/>
          </p:cNvSpPr>
          <p:nvPr>
            <p:ph type="dt" sz="half" idx="16"/>
          </p:nvPr>
        </p:nvSpPr>
        <p:spPr>
          <a:xfrm>
            <a:off x="911224" y="6127106"/>
            <a:ext cx="2520000" cy="360000"/>
          </a:xfrm>
        </p:spPr>
        <p:txBody>
          <a:bodyPr/>
          <a:lstStyle>
            <a:lvl1pPr>
              <a:defRPr sz="1200">
                <a:solidFill>
                  <a:schemeClr val="bg1"/>
                </a:solidFill>
                <a:latin typeface="+mn-lt"/>
              </a:defRPr>
            </a:lvl1pPr>
          </a:lstStyle>
          <a:p>
            <a:fld id="{4CAE1A1E-ED4B-49B1-97D0-3131BE6FD730}" type="datetime2">
              <a:rPr lang="da-DK" smtClean="0"/>
              <a:t>14. september 2023</a:t>
            </a:fld>
            <a:endParaRPr lang="da-DK" dirty="0"/>
          </a:p>
        </p:txBody>
      </p:sp>
      <p:sp>
        <p:nvSpPr>
          <p:cNvPr id="5" name="Pladsholder til sidefod 4">
            <a:extLst>
              <a:ext uri="{FF2B5EF4-FFF2-40B4-BE49-F238E27FC236}">
                <a16:creationId xmlns:a16="http://schemas.microsoft.com/office/drawing/2014/main" xmlns="" id="{48360522-EFB2-B74E-B9E0-016239E4095D}"/>
              </a:ext>
            </a:extLst>
          </p:cNvPr>
          <p:cNvSpPr>
            <a:spLocks noGrp="1"/>
          </p:cNvSpPr>
          <p:nvPr>
            <p:ph type="ftr" sz="quarter" idx="17"/>
          </p:nvPr>
        </p:nvSpPr>
        <p:spPr>
          <a:xfrm>
            <a:off x="911225" y="7019030"/>
            <a:ext cx="3097213" cy="324000"/>
          </a:xfrm>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xmlns=""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2" name="Pladsholder til billede 7">
            <a:extLst>
              <a:ext uri="{FF2B5EF4-FFF2-40B4-BE49-F238E27FC236}">
                <a16:creationId xmlns:a16="http://schemas.microsoft.com/office/drawing/2014/main" xmlns="" id="{CCECDA8A-2FEF-C549-80E9-F0A1FCFFC333}"/>
              </a:ext>
            </a:extLst>
          </p:cNvPr>
          <p:cNvSpPr>
            <a:spLocks noGrp="1" noChangeAspect="1"/>
          </p:cNvSpPr>
          <p:nvPr>
            <p:ph type="pic" sz="quarter" idx="22" hasCustomPrompt="1"/>
          </p:nvPr>
        </p:nvSpPr>
        <p:spPr>
          <a:xfrm>
            <a:off x="9300055" y="402349"/>
            <a:ext cx="3240000" cy="3240000"/>
          </a:xfrm>
          <a:prstGeom prst="ellipse">
            <a:avLst/>
          </a:prstGeom>
          <a:solidFill>
            <a:schemeClr val="accent1"/>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13" name="Pladsholder til billede 7">
            <a:extLst>
              <a:ext uri="{FF2B5EF4-FFF2-40B4-BE49-F238E27FC236}">
                <a16:creationId xmlns:a16="http://schemas.microsoft.com/office/drawing/2014/main" xmlns="" id="{68C5040E-E441-4241-83A9-00E357F57224}"/>
              </a:ext>
            </a:extLst>
          </p:cNvPr>
          <p:cNvSpPr>
            <a:spLocks noGrp="1" noChangeAspect="1"/>
          </p:cNvSpPr>
          <p:nvPr>
            <p:ph type="pic" sz="quarter" idx="23" hasCustomPrompt="1"/>
          </p:nvPr>
        </p:nvSpPr>
        <p:spPr>
          <a:xfrm>
            <a:off x="6173321" y="1740894"/>
            <a:ext cx="3948689" cy="3948689"/>
          </a:xfrm>
          <a:prstGeom prst="ellipse">
            <a:avLst/>
          </a:prstGeom>
          <a:solidFill>
            <a:schemeClr val="accent4"/>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pic>
        <p:nvPicPr>
          <p:cNvPr id="14" name="Billed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2899" y="5670000"/>
            <a:ext cx="4270910" cy="1044000"/>
          </a:xfrm>
          <a:prstGeom prst="rect">
            <a:avLst/>
          </a:prstGeom>
        </p:spPr>
      </p:pic>
    </p:spTree>
    <p:extLst>
      <p:ext uri="{BB962C8B-B14F-4D97-AF65-F5344CB8AC3E}">
        <p14:creationId xmlns:p14="http://schemas.microsoft.com/office/powerpoint/2010/main" val="250796613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xmlns="" id="{48360522-EFB2-B74E-B9E0-016239E4095D}"/>
              </a:ext>
            </a:extLst>
          </p:cNvPr>
          <p:cNvSpPr>
            <a:spLocks noGrp="1"/>
          </p:cNvSpPr>
          <p:nvPr>
            <p:ph type="ftr" sz="quarter" idx="17"/>
          </p:nvPr>
        </p:nvSpPr>
        <p:spPr>
          <a:xfrm>
            <a:off x="911225" y="7019030"/>
            <a:ext cx="3097213" cy="324000"/>
          </a:xfrm>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xmlns=""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3" name="Titel 1">
            <a:extLst>
              <a:ext uri="{FF2B5EF4-FFF2-40B4-BE49-F238E27FC236}">
                <a16:creationId xmlns:a16="http://schemas.microsoft.com/office/drawing/2014/main" xmlns="" id="{0B2E8617-B33A-B54B-987B-C55A35E7603D}"/>
              </a:ext>
            </a:extLst>
          </p:cNvPr>
          <p:cNvSpPr>
            <a:spLocks noGrp="1"/>
          </p:cNvSpPr>
          <p:nvPr>
            <p:ph type="ctrTitle" hasCustomPrompt="1"/>
          </p:nvPr>
        </p:nvSpPr>
        <p:spPr>
          <a:xfrm>
            <a:off x="911226" y="615697"/>
            <a:ext cx="9648824" cy="2813304"/>
          </a:xfrm>
        </p:spPr>
        <p:txBody>
          <a:bodyPr anchor="b"/>
          <a:lstStyle>
            <a:lvl1pPr algn="l">
              <a:defRPr sz="4800">
                <a:solidFill>
                  <a:schemeClr val="bg1"/>
                </a:solidFill>
              </a:defRPr>
            </a:lvl1pPr>
          </a:lstStyle>
          <a:p>
            <a:r>
              <a:rPr lang="da-DK" dirty="0"/>
              <a:t>Klik her for </a:t>
            </a:r>
            <a:br>
              <a:rPr lang="da-DK" dirty="0"/>
            </a:br>
            <a:r>
              <a:rPr lang="da-DK" dirty="0"/>
              <a:t>at tilføje en titel</a:t>
            </a:r>
          </a:p>
        </p:txBody>
      </p:sp>
      <p:sp>
        <p:nvSpPr>
          <p:cNvPr id="14" name="Undertitel 2">
            <a:extLst>
              <a:ext uri="{FF2B5EF4-FFF2-40B4-BE49-F238E27FC236}">
                <a16:creationId xmlns:a16="http://schemas.microsoft.com/office/drawing/2014/main" xmlns="" id="{0DAAD5CE-C7C5-174F-8F58-996C034BE73F}"/>
              </a:ext>
            </a:extLst>
          </p:cNvPr>
          <p:cNvSpPr>
            <a:spLocks noGrp="1"/>
          </p:cNvSpPr>
          <p:nvPr>
            <p:ph type="subTitle" idx="1" hasCustomPrompt="1"/>
          </p:nvPr>
        </p:nvSpPr>
        <p:spPr>
          <a:xfrm>
            <a:off x="911225" y="3773424"/>
            <a:ext cx="9648825" cy="877824"/>
          </a:xfrm>
        </p:spPr>
        <p:txBody>
          <a:bodyPr>
            <a:normAutofit/>
          </a:bodyPr>
          <a:lstStyle>
            <a:lvl1pPr marL="0" indent="0" algn="l">
              <a:lnSpc>
                <a:spcPts val="26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15" name="Pladsholder til dato 3">
            <a:extLst>
              <a:ext uri="{FF2B5EF4-FFF2-40B4-BE49-F238E27FC236}">
                <a16:creationId xmlns:a16="http://schemas.microsoft.com/office/drawing/2014/main" xmlns=""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DE6D5193-C709-4D36-964D-CFDF2B938D4A}" type="datetime2">
              <a:rPr lang="da-DK" smtClean="0"/>
              <a:t>14. september 2023</a:t>
            </a:fld>
            <a:endParaRPr lang="da-DK" dirty="0"/>
          </a:p>
        </p:txBody>
      </p:sp>
      <p:pic>
        <p:nvPicPr>
          <p:cNvPr id="9" name="Bille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2899" y="5670000"/>
            <a:ext cx="4270910" cy="1044000"/>
          </a:xfrm>
          <a:prstGeom prst="rect">
            <a:avLst/>
          </a:prstGeom>
        </p:spPr>
      </p:pic>
    </p:spTree>
    <p:extLst>
      <p:ext uri="{BB962C8B-B14F-4D97-AF65-F5344CB8AC3E}">
        <p14:creationId xmlns:p14="http://schemas.microsoft.com/office/powerpoint/2010/main" val="113399557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genda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smtClean="0"/>
              <a:t>Klik for at redigere i master</a:t>
            </a:r>
            <a:endParaRPr lang="da-DK" dirty="0"/>
          </a:p>
        </p:txBody>
      </p:sp>
      <p:sp>
        <p:nvSpPr>
          <p:cNvPr id="4" name="Pladsholder til dato 3">
            <a:extLst>
              <a:ext uri="{FF2B5EF4-FFF2-40B4-BE49-F238E27FC236}">
                <a16:creationId xmlns:a16="http://schemas.microsoft.com/office/drawing/2014/main" xmlns=""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507C27C1-C411-4E69-B4E9-BBEB113B230E}" type="datetime2">
              <a:rPr lang="da-DK" smtClean="0"/>
              <a:t>14. september 2023</a:t>
            </a:fld>
            <a:endParaRPr lang="da-DK" dirty="0"/>
          </a:p>
        </p:txBody>
      </p:sp>
      <p:sp>
        <p:nvSpPr>
          <p:cNvPr id="5" name="Pladsholder til sidefod 4">
            <a:extLst>
              <a:ext uri="{FF2B5EF4-FFF2-40B4-BE49-F238E27FC236}">
                <a16:creationId xmlns:a16="http://schemas.microsoft.com/office/drawing/2014/main" xmlns="" id="{660AC3C7-8171-7844-B866-3F2705FE2CE6}"/>
              </a:ext>
            </a:extLst>
          </p:cNvPr>
          <p:cNvSpPr>
            <a:spLocks noGrp="1"/>
          </p:cNvSpPr>
          <p:nvPr>
            <p:ph type="ftr" sz="quarter" idx="11"/>
          </p:nvPr>
        </p:nvSpPr>
        <p:spPr/>
        <p:txBody>
          <a:bodyPr/>
          <a:lstStyle>
            <a:lvl1pPr>
              <a:defRPr>
                <a:solidFill>
                  <a:schemeClr val="bg1"/>
                </a:solidFill>
              </a:defRPr>
            </a:lvl1p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xmlns=""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9" name="Pladsholder til tekst 8">
            <a:extLst>
              <a:ext uri="{FF2B5EF4-FFF2-40B4-BE49-F238E27FC236}">
                <a16:creationId xmlns:a16="http://schemas.microsoft.com/office/drawing/2014/main" xmlns="" id="{FE42E476-32ED-1546-BCB8-C7CFBC8205B8}"/>
              </a:ext>
            </a:extLst>
          </p:cNvPr>
          <p:cNvSpPr>
            <a:spLocks noGrp="1"/>
          </p:cNvSpPr>
          <p:nvPr>
            <p:ph type="body" sz="quarter" idx="13"/>
          </p:nvPr>
        </p:nvSpPr>
        <p:spPr>
          <a:xfrm>
            <a:off x="911225" y="1881187"/>
            <a:ext cx="9316508" cy="4400814"/>
          </a:xfrm>
        </p:spPr>
        <p:txBody>
          <a:bodyPr/>
          <a:lstStyle>
            <a:lvl1pPr marL="0" indent="0">
              <a:buNone/>
              <a:defRPr>
                <a:solidFill>
                  <a:schemeClr val="bg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smtClean="0"/>
              <a:t>Klik for at redigere i master</a:t>
            </a:r>
          </a:p>
        </p:txBody>
      </p:sp>
      <p:pic>
        <p:nvPicPr>
          <p:cNvPr id="8" name="Bille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24087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genda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xmlns="" id="{8F8B2708-B32F-1E45-8BD5-BE29A5B5A79A}"/>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dirty="0"/>
              <a:t> </a:t>
            </a:r>
          </a:p>
        </p:txBody>
      </p:sp>
      <p:sp>
        <p:nvSpPr>
          <p:cNvPr id="2" name="Titel 1">
            <a:extLst>
              <a:ext uri="{FF2B5EF4-FFF2-40B4-BE49-F238E27FC236}">
                <a16:creationId xmlns:a16="http://schemas.microsoft.com/office/drawing/2014/main" xmlns=""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smtClean="0"/>
              <a:t>Klik for at redigere i master</a:t>
            </a:r>
            <a:endParaRPr lang="da-DK" dirty="0"/>
          </a:p>
        </p:txBody>
      </p:sp>
      <p:sp>
        <p:nvSpPr>
          <p:cNvPr id="4" name="Pladsholder til dato 3">
            <a:extLst>
              <a:ext uri="{FF2B5EF4-FFF2-40B4-BE49-F238E27FC236}">
                <a16:creationId xmlns:a16="http://schemas.microsoft.com/office/drawing/2014/main" xmlns="" id="{2F39B355-7E9C-6449-A1C4-DBE22D11223D}"/>
              </a:ext>
            </a:extLst>
          </p:cNvPr>
          <p:cNvSpPr>
            <a:spLocks noGrp="1"/>
          </p:cNvSpPr>
          <p:nvPr>
            <p:ph type="dt" sz="half" idx="10"/>
          </p:nvPr>
        </p:nvSpPr>
        <p:spPr/>
        <p:txBody>
          <a:bodyPr/>
          <a:lstStyle/>
          <a:p>
            <a:fld id="{C4C6FA25-9E3A-46FF-A8EA-A6B0C8D7F65B}" type="datetime2">
              <a:rPr lang="da-DK" smtClean="0"/>
              <a:t>14. september 2023</a:t>
            </a:fld>
            <a:endParaRPr lang="da-DK" dirty="0"/>
          </a:p>
        </p:txBody>
      </p:sp>
      <p:sp>
        <p:nvSpPr>
          <p:cNvPr id="5" name="Pladsholder til sidefod 4">
            <a:extLst>
              <a:ext uri="{FF2B5EF4-FFF2-40B4-BE49-F238E27FC236}">
                <a16:creationId xmlns:a16="http://schemas.microsoft.com/office/drawing/2014/main" xmlns="" id="{660AC3C7-8171-7844-B866-3F2705FE2CE6}"/>
              </a:ext>
            </a:extLst>
          </p:cNvPr>
          <p:cNvSpPr>
            <a:spLocks noGrp="1"/>
          </p:cNvSpPr>
          <p:nvPr>
            <p:ph type="ftr" sz="quarter" idx="11"/>
          </p:nvPr>
        </p:nvSpPr>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xmlns=""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9" name="Pladsholder til tekst 8">
            <a:extLst>
              <a:ext uri="{FF2B5EF4-FFF2-40B4-BE49-F238E27FC236}">
                <a16:creationId xmlns:a16="http://schemas.microsoft.com/office/drawing/2014/main" xmlns="" id="{FE42E476-32ED-1546-BCB8-C7CFBC8205B8}"/>
              </a:ext>
            </a:extLst>
          </p:cNvPr>
          <p:cNvSpPr>
            <a:spLocks noGrp="1"/>
          </p:cNvSpPr>
          <p:nvPr>
            <p:ph type="body" sz="quarter" idx="13"/>
          </p:nvPr>
        </p:nvSpPr>
        <p:spPr>
          <a:xfrm>
            <a:off x="911225" y="1881187"/>
            <a:ext cx="9000000" cy="4392613"/>
          </a:xfrm>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da-DK" smtClean="0"/>
              <a:t>Klik for at redigere i master</a:t>
            </a:r>
          </a:p>
        </p:txBody>
      </p:sp>
      <p:pic>
        <p:nvPicPr>
          <p:cNvPr id="10" name="Bille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168498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multife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C2D7514-8081-414F-8F6E-824F9EC1C6F4}"/>
              </a:ext>
            </a:extLst>
          </p:cNvPr>
          <p:cNvSpPr>
            <a:spLocks noGrp="1"/>
          </p:cNvSpPr>
          <p:nvPr>
            <p:ph type="title" hasCustomPrompt="1"/>
          </p:nvPr>
        </p:nvSpPr>
        <p:spPr/>
        <p:txBody>
          <a:bodyPr/>
          <a:lstStyle/>
          <a:p>
            <a:r>
              <a:rPr lang="da-DK" dirty="0"/>
              <a:t>Klik her for at tilføje en overskrift</a:t>
            </a:r>
          </a:p>
        </p:txBody>
      </p:sp>
      <p:sp>
        <p:nvSpPr>
          <p:cNvPr id="3" name="Pladsholder til indhold 2">
            <a:extLst>
              <a:ext uri="{FF2B5EF4-FFF2-40B4-BE49-F238E27FC236}">
                <a16:creationId xmlns:a16="http://schemas.microsoft.com/office/drawing/2014/main" xmlns="" id="{683B8803-CE71-9F46-9964-C10DBEF63E7D}"/>
              </a:ext>
            </a:extLst>
          </p:cNvPr>
          <p:cNvSpPr>
            <a:spLocks noGrp="1"/>
          </p:cNvSpPr>
          <p:nvPr>
            <p:ph idx="1"/>
          </p:nvPr>
        </p:nvSpPr>
        <p:spPr>
          <a:xfrm>
            <a:off x="911225" y="1881187"/>
            <a:ext cx="9000000" cy="439261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dato 3">
            <a:extLst>
              <a:ext uri="{FF2B5EF4-FFF2-40B4-BE49-F238E27FC236}">
                <a16:creationId xmlns:a16="http://schemas.microsoft.com/office/drawing/2014/main" xmlns="" id="{2F39B355-7E9C-6449-A1C4-DBE22D11223D}"/>
              </a:ext>
            </a:extLst>
          </p:cNvPr>
          <p:cNvSpPr>
            <a:spLocks noGrp="1"/>
          </p:cNvSpPr>
          <p:nvPr>
            <p:ph type="dt" sz="half" idx="10"/>
          </p:nvPr>
        </p:nvSpPr>
        <p:spPr/>
        <p:txBody>
          <a:bodyPr/>
          <a:lstStyle>
            <a:lvl1pPr>
              <a:defRPr>
                <a:latin typeface="+mn-lt"/>
              </a:defRPr>
            </a:lvl1pPr>
          </a:lstStyle>
          <a:p>
            <a:fld id="{8C4A5903-2E03-4FDB-9C28-73DB6075397C}" type="datetime2">
              <a:rPr lang="da-DK" smtClean="0"/>
              <a:t>14. september 2023</a:t>
            </a:fld>
            <a:endParaRPr lang="da-DK" dirty="0"/>
          </a:p>
        </p:txBody>
      </p:sp>
      <p:sp>
        <p:nvSpPr>
          <p:cNvPr id="5" name="Pladsholder til sidefod 4">
            <a:extLst>
              <a:ext uri="{FF2B5EF4-FFF2-40B4-BE49-F238E27FC236}">
                <a16:creationId xmlns:a16="http://schemas.microsoft.com/office/drawing/2014/main" xmlns="" id="{660AC3C7-8171-7844-B866-3F2705FE2CE6}"/>
              </a:ext>
            </a:extLst>
          </p:cNvPr>
          <p:cNvSpPr>
            <a:spLocks noGrp="1"/>
          </p:cNvSpPr>
          <p:nvPr>
            <p:ph type="ftr" sz="quarter" idx="11"/>
          </p:nvPr>
        </p:nvSpPr>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xmlns="" id="{C28FC7CD-7DAC-6343-834F-5E07EF7CE0B0}"/>
              </a:ext>
            </a:extLst>
          </p:cNvPr>
          <p:cNvSpPr>
            <a:spLocks noGrp="1"/>
          </p:cNvSpPr>
          <p:nvPr>
            <p:ph type="sldNum" sz="quarter" idx="12"/>
          </p:nvPr>
        </p:nvSpPr>
        <p:spPr>
          <a:xfrm>
            <a:off x="150471" y="6534000"/>
            <a:ext cx="360000" cy="324000"/>
          </a:xfrm>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70893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mulitifelt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xmlns="" id="{20796C4C-3886-E54D-89A5-00F29BB8CFFA}"/>
              </a:ext>
            </a:extLst>
          </p:cNvPr>
          <p:cNvSpPr>
            <a:spLocks noGrp="1"/>
          </p:cNvSpPr>
          <p:nvPr>
            <p:ph sz="half" idx="1"/>
          </p:nvPr>
        </p:nvSpPr>
        <p:spPr>
          <a:xfrm>
            <a:off x="911224" y="1881187"/>
            <a:ext cx="4464051" cy="4392614"/>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indhold 3">
            <a:extLst>
              <a:ext uri="{FF2B5EF4-FFF2-40B4-BE49-F238E27FC236}">
                <a16:creationId xmlns:a16="http://schemas.microsoft.com/office/drawing/2014/main" xmlns="" id="{C380DD37-23F9-DE42-8F6D-1B2D3FE9E4D8}"/>
              </a:ext>
            </a:extLst>
          </p:cNvPr>
          <p:cNvSpPr>
            <a:spLocks noGrp="1"/>
          </p:cNvSpPr>
          <p:nvPr>
            <p:ph sz="half" idx="2"/>
          </p:nvPr>
        </p:nvSpPr>
        <p:spPr>
          <a:xfrm>
            <a:off x="6096000" y="1881189"/>
            <a:ext cx="4464050" cy="440081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dato 4">
            <a:extLst>
              <a:ext uri="{FF2B5EF4-FFF2-40B4-BE49-F238E27FC236}">
                <a16:creationId xmlns:a16="http://schemas.microsoft.com/office/drawing/2014/main" xmlns="" id="{4717990C-88D6-E642-977A-D91F76AD845D}"/>
              </a:ext>
            </a:extLst>
          </p:cNvPr>
          <p:cNvSpPr>
            <a:spLocks noGrp="1"/>
          </p:cNvSpPr>
          <p:nvPr>
            <p:ph type="dt" sz="half" idx="10"/>
          </p:nvPr>
        </p:nvSpPr>
        <p:spPr/>
        <p:txBody>
          <a:bodyPr/>
          <a:lstStyle>
            <a:lvl1pPr>
              <a:defRPr>
                <a:latin typeface="+mn-lt"/>
              </a:defRPr>
            </a:lvl1pPr>
          </a:lstStyle>
          <a:p>
            <a:fld id="{C0AFD6BE-E6A9-4009-9F4D-5937A0E89998}" type="datetime2">
              <a:rPr lang="da-DK" smtClean="0"/>
              <a:t>14. september 2023</a:t>
            </a:fld>
            <a:endParaRPr lang="da-DK" dirty="0"/>
          </a:p>
        </p:txBody>
      </p:sp>
      <p:sp>
        <p:nvSpPr>
          <p:cNvPr id="6" name="Pladsholder til sidefod 5">
            <a:extLst>
              <a:ext uri="{FF2B5EF4-FFF2-40B4-BE49-F238E27FC236}">
                <a16:creationId xmlns:a16="http://schemas.microsoft.com/office/drawing/2014/main" xmlns="" id="{C3EF9336-F3A8-984B-A04C-1E714888228E}"/>
              </a:ext>
            </a:extLst>
          </p:cNvPr>
          <p:cNvSpPr>
            <a:spLocks noGrp="1"/>
          </p:cNvSpPr>
          <p:nvPr>
            <p:ph type="ftr" sz="quarter" idx="11"/>
          </p:nvPr>
        </p:nvSpPr>
        <p:spPr/>
        <p:txBody>
          <a:bodyPr/>
          <a:lstStyle/>
          <a:p>
            <a:r>
              <a:rPr lang="da-DK"/>
              <a:t>Region Sjælland PowerPoint skabelon</a:t>
            </a:r>
          </a:p>
        </p:txBody>
      </p:sp>
      <p:sp>
        <p:nvSpPr>
          <p:cNvPr id="7" name="Pladsholder til slidenummer 6">
            <a:extLst>
              <a:ext uri="{FF2B5EF4-FFF2-40B4-BE49-F238E27FC236}">
                <a16:creationId xmlns:a16="http://schemas.microsoft.com/office/drawing/2014/main" xmlns="" id="{F07C580C-9304-C84A-9857-C0BF63DEE783}"/>
              </a:ext>
            </a:extLst>
          </p:cNvPr>
          <p:cNvSpPr>
            <a:spLocks noGrp="1"/>
          </p:cNvSpPr>
          <p:nvPr>
            <p:ph type="sldNum" sz="quarter" idx="12"/>
          </p:nvPr>
        </p:nvSpPr>
        <p:spPr/>
        <p:txBody>
          <a:bodyPr/>
          <a:lstStyle/>
          <a:p>
            <a:fld id="{50DEC214-4A26-8544-86E4-D5810B015655}" type="slidenum">
              <a:rPr lang="da-DK" smtClean="0"/>
              <a:t>‹nr.›</a:t>
            </a:fld>
            <a:endParaRPr lang="da-DK"/>
          </a:p>
        </p:txBody>
      </p:sp>
      <p:sp>
        <p:nvSpPr>
          <p:cNvPr id="8" name="Titel 1">
            <a:extLst>
              <a:ext uri="{FF2B5EF4-FFF2-40B4-BE49-F238E27FC236}">
                <a16:creationId xmlns:a16="http://schemas.microsoft.com/office/drawing/2014/main" xmlns="" id="{D4F2E2B7-4CDC-AE48-A296-2D0F03EEA933}"/>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Tree>
    <p:extLst>
      <p:ext uri="{BB962C8B-B14F-4D97-AF65-F5344CB8AC3E}">
        <p14:creationId xmlns:p14="http://schemas.microsoft.com/office/powerpoint/2010/main" val="238700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kst + bille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xmlns="" id="{2F39B355-7E9C-6449-A1C4-DBE22D11223D}"/>
              </a:ext>
            </a:extLst>
          </p:cNvPr>
          <p:cNvSpPr>
            <a:spLocks noGrp="1"/>
          </p:cNvSpPr>
          <p:nvPr>
            <p:ph type="dt" sz="half" idx="10"/>
          </p:nvPr>
        </p:nvSpPr>
        <p:spPr/>
        <p:txBody>
          <a:bodyPr/>
          <a:lstStyle>
            <a:lvl1pPr>
              <a:defRPr>
                <a:latin typeface="+mn-lt"/>
              </a:defRPr>
            </a:lvl1pPr>
          </a:lstStyle>
          <a:p>
            <a:fld id="{D0294D9F-FA43-4709-B451-3A3C141E20FB}" type="datetime2">
              <a:rPr lang="da-DK" smtClean="0"/>
              <a:t>14. september 2023</a:t>
            </a:fld>
            <a:endParaRPr lang="da-DK" dirty="0"/>
          </a:p>
        </p:txBody>
      </p:sp>
      <p:sp>
        <p:nvSpPr>
          <p:cNvPr id="5" name="Pladsholder til sidefod 4">
            <a:extLst>
              <a:ext uri="{FF2B5EF4-FFF2-40B4-BE49-F238E27FC236}">
                <a16:creationId xmlns:a16="http://schemas.microsoft.com/office/drawing/2014/main" xmlns="" id="{660AC3C7-8171-7844-B866-3F2705FE2CE6}"/>
              </a:ext>
            </a:extLst>
          </p:cNvPr>
          <p:cNvSpPr>
            <a:spLocks noGrp="1"/>
          </p:cNvSpPr>
          <p:nvPr>
            <p:ph type="ftr" sz="quarter" idx="11"/>
          </p:nvPr>
        </p:nvSpPr>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xmlns=""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xmlns="" id="{5D210722-4260-2F4F-A6FA-34945D5C33D1}"/>
              </a:ext>
            </a:extLst>
          </p:cNvPr>
          <p:cNvSpPr>
            <a:spLocks noGrp="1"/>
          </p:cNvSpPr>
          <p:nvPr>
            <p:ph type="body" sz="quarter" idx="14"/>
          </p:nvPr>
        </p:nvSpPr>
        <p:spPr>
          <a:xfrm>
            <a:off x="911226" y="1881188"/>
            <a:ext cx="4464050" cy="440081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7" name="Pladsholder til billede 6">
            <a:extLst>
              <a:ext uri="{FF2B5EF4-FFF2-40B4-BE49-F238E27FC236}">
                <a16:creationId xmlns:a16="http://schemas.microsoft.com/office/drawing/2014/main" xmlns="" id="{3E853F44-8963-D04E-BB2E-AF324DC4F294}"/>
              </a:ext>
            </a:extLst>
          </p:cNvPr>
          <p:cNvSpPr>
            <a:spLocks noGrp="1"/>
          </p:cNvSpPr>
          <p:nvPr>
            <p:ph type="pic" sz="quarter" idx="15" hasCustomPrompt="1"/>
          </p:nvPr>
        </p:nvSpPr>
        <p:spPr>
          <a:xfrm>
            <a:off x="5999028" y="1741694"/>
            <a:ext cx="4680000" cy="4680000"/>
          </a:xfrm>
          <a:prstGeom prst="ellipse">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a:t>
            </a:r>
            <a:br>
              <a:rPr lang="da-DK" dirty="0"/>
            </a:br>
            <a:r>
              <a:rPr lang="da-DK" dirty="0"/>
              <a:t>indsætte et billede</a:t>
            </a:r>
          </a:p>
        </p:txBody>
      </p:sp>
    </p:spTree>
    <p:extLst>
      <p:ext uri="{BB962C8B-B14F-4D97-AF65-F5344CB8AC3E}">
        <p14:creationId xmlns:p14="http://schemas.microsoft.com/office/powerpoint/2010/main" val="340621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xmlns="" id="{2A167745-ABD9-1948-A62A-3CEC22EE8438}"/>
              </a:ext>
            </a:extLst>
          </p:cNvPr>
          <p:cNvSpPr>
            <a:spLocks noGrp="1"/>
          </p:cNvSpPr>
          <p:nvPr>
            <p:ph type="title"/>
          </p:nvPr>
        </p:nvSpPr>
        <p:spPr>
          <a:xfrm>
            <a:off x="911225" y="369793"/>
            <a:ext cx="9648826" cy="1081007"/>
          </a:xfrm>
          <a:prstGeom prst="rect">
            <a:avLst/>
          </a:prstGeom>
        </p:spPr>
        <p:txBody>
          <a:bodyPr vert="horz" wrap="square" lIns="0" tIns="0" rIns="0" bIns="0" rtlCol="0" anchor="b"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xmlns="" id="{A85F87AF-8230-C04F-A7C6-795EB814CECE}"/>
              </a:ext>
            </a:extLst>
          </p:cNvPr>
          <p:cNvSpPr>
            <a:spLocks noGrp="1"/>
          </p:cNvSpPr>
          <p:nvPr>
            <p:ph type="body" idx="1"/>
          </p:nvPr>
        </p:nvSpPr>
        <p:spPr>
          <a:xfrm>
            <a:off x="911225" y="1881186"/>
            <a:ext cx="9648826" cy="4421529"/>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Pladsholder til dato 3">
            <a:extLst>
              <a:ext uri="{FF2B5EF4-FFF2-40B4-BE49-F238E27FC236}">
                <a16:creationId xmlns:a16="http://schemas.microsoft.com/office/drawing/2014/main" xmlns="" id="{5D8A659C-C571-D845-97EF-7888D77CB165}"/>
              </a:ext>
            </a:extLst>
          </p:cNvPr>
          <p:cNvSpPr>
            <a:spLocks noGrp="1"/>
          </p:cNvSpPr>
          <p:nvPr>
            <p:ph type="dt" sz="half" idx="2"/>
          </p:nvPr>
        </p:nvSpPr>
        <p:spPr>
          <a:xfrm>
            <a:off x="6096000" y="7020000"/>
            <a:ext cx="1368425"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fld id="{2F16844A-D45D-4DD9-AFEE-992C460433F4}" type="datetime2">
              <a:rPr lang="da-DK" smtClean="0"/>
              <a:t>14. september 2023</a:t>
            </a:fld>
            <a:endParaRPr lang="da-DK" dirty="0"/>
          </a:p>
        </p:txBody>
      </p:sp>
      <p:sp>
        <p:nvSpPr>
          <p:cNvPr id="5" name="Pladsholder til sidefod 4">
            <a:extLst>
              <a:ext uri="{FF2B5EF4-FFF2-40B4-BE49-F238E27FC236}">
                <a16:creationId xmlns:a16="http://schemas.microsoft.com/office/drawing/2014/main" xmlns="" id="{BFA5BF4C-4B2F-6840-8F98-39F777011663}"/>
              </a:ext>
            </a:extLst>
          </p:cNvPr>
          <p:cNvSpPr>
            <a:spLocks noGrp="1"/>
          </p:cNvSpPr>
          <p:nvPr>
            <p:ph type="ftr" sz="quarter" idx="3"/>
          </p:nvPr>
        </p:nvSpPr>
        <p:spPr>
          <a:xfrm>
            <a:off x="911225" y="6534000"/>
            <a:ext cx="4464050"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xmlns="" id="{D367CE6C-D69C-8040-9F58-C32DA4B03038}"/>
              </a:ext>
            </a:extLst>
          </p:cNvPr>
          <p:cNvSpPr>
            <a:spLocks noGrp="1"/>
          </p:cNvSpPr>
          <p:nvPr>
            <p:ph type="sldNum" sz="quarter" idx="4"/>
          </p:nvPr>
        </p:nvSpPr>
        <p:spPr>
          <a:xfrm>
            <a:off x="150472" y="6534000"/>
            <a:ext cx="360000" cy="324000"/>
          </a:xfrm>
          <a:prstGeom prst="rect">
            <a:avLst/>
          </a:prstGeom>
        </p:spPr>
        <p:txBody>
          <a:bodyPr vert="horz" lIns="0" tIns="0" rIns="0" bIns="0" rtlCol="0" anchor="t" anchorCtr="0"/>
          <a:lstStyle>
            <a:lvl1pPr algn="r">
              <a:defRPr sz="800" b="1">
                <a:solidFill>
                  <a:schemeClr val="tx2"/>
                </a:solidFill>
                <a:latin typeface="+mn-lt"/>
                <a:ea typeface="Verdana" panose="020B0604030504040204" pitchFamily="34" charset="0"/>
                <a:cs typeface="Verdana" panose="020B0604030504040204" pitchFamily="34" charset="0"/>
              </a:defRPr>
            </a:lvl1pPr>
          </a:lstStyle>
          <a:p>
            <a:fld id="{50DEC214-4A26-8544-86E4-D5810B015655}" type="slidenum">
              <a:rPr lang="da-DK" smtClean="0"/>
              <a:pPr/>
              <a:t>‹nr.›</a:t>
            </a:fld>
            <a:endParaRPr lang="da-DK" dirty="0"/>
          </a:p>
        </p:txBody>
      </p:sp>
      <p:pic>
        <p:nvPicPr>
          <p:cNvPr id="7" name="Billede 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30463009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j-lt"/>
          <a:ea typeface="Verdana" panose="020B0604030504040204" pitchFamily="34" charset="0"/>
          <a:cs typeface="Verdana" panose="020B0604030504040204" pitchFamily="34" charset="0"/>
        </a:defRPr>
      </a:lvl1pPr>
    </p:titleStyle>
    <p:bodyStyle>
      <a:lvl1pPr marL="180000" indent="-180000" algn="l" defTabSz="590400" rtl="0" eaLnBrk="1" latinLnBrk="0" hangingPunct="1">
        <a:lnSpc>
          <a:spcPts val="2400"/>
        </a:lnSpc>
        <a:spcBef>
          <a:spcPts val="10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1pPr>
      <a:lvl2pPr marL="3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2pPr>
      <a:lvl3pPr marL="5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3pPr>
      <a:lvl4pPr marL="7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4pPr>
      <a:lvl5pPr marL="90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5pPr>
      <a:lvl6pPr marL="108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6pPr>
      <a:lvl7pPr marL="12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7pPr>
      <a:lvl8pPr marL="14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8pPr>
      <a:lvl9pPr marL="16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574" userDrawn="1">
          <p15:clr>
            <a:srgbClr val="F26B43"/>
          </p15:clr>
        </p15:guide>
        <p15:guide id="3" pos="6652" userDrawn="1">
          <p15:clr>
            <a:srgbClr val="F26B43"/>
          </p15:clr>
        </p15:guide>
        <p15:guide id="4" pos="3613" userDrawn="1">
          <p15:clr>
            <a:srgbClr val="F26B43"/>
          </p15:clr>
        </p15:guide>
        <p15:guide id="5" pos="3386" userDrawn="1">
          <p15:clr>
            <a:srgbClr val="F26B43"/>
          </p15:clr>
        </p15:guide>
        <p15:guide id="6" pos="4475" userDrawn="1">
          <p15:clr>
            <a:srgbClr val="F26B43"/>
          </p15:clr>
        </p15:guide>
        <p15:guide id="7" pos="4929" userDrawn="1">
          <p15:clr>
            <a:srgbClr val="F26B43"/>
          </p15:clr>
        </p15:guide>
        <p15:guide id="8" pos="2751" userDrawn="1">
          <p15:clr>
            <a:srgbClr val="F26B43"/>
          </p15:clr>
        </p15:guide>
        <p15:guide id="9" pos="2298" userDrawn="1">
          <p15:clr>
            <a:srgbClr val="F26B43"/>
          </p15:clr>
        </p15:guide>
        <p15:guide id="10" orient="horz" pos="3952" userDrawn="1">
          <p15:clr>
            <a:srgbClr val="F26B43"/>
          </p15:clr>
        </p15:guide>
        <p15:guide id="11" orient="horz" pos="913" userDrawn="1">
          <p15:clr>
            <a:srgbClr val="F26B43"/>
          </p15:clr>
        </p15:guide>
        <p15:guide id="12" orient="horz" pos="118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xmlns="" id="{910F726D-B030-3447-AC7E-BC2948CBABB4}"/>
              </a:ext>
            </a:extLst>
          </p:cNvPr>
          <p:cNvSpPr>
            <a:spLocks noGrp="1"/>
          </p:cNvSpPr>
          <p:nvPr>
            <p:ph type="sldNum" sz="quarter" idx="18"/>
          </p:nvPr>
        </p:nvSpPr>
        <p:spPr/>
        <p:txBody>
          <a:bodyPr/>
          <a:lstStyle/>
          <a:p>
            <a:fld id="{50DEC214-4A26-8544-86E4-D5810B015655}" type="slidenum">
              <a:rPr lang="da-DK" smtClean="0"/>
              <a:pPr/>
              <a:t>1</a:t>
            </a:fld>
            <a:endParaRPr lang="da-DK" dirty="0"/>
          </a:p>
        </p:txBody>
      </p:sp>
      <p:sp>
        <p:nvSpPr>
          <p:cNvPr id="4" name="Titel 3">
            <a:extLst>
              <a:ext uri="{FF2B5EF4-FFF2-40B4-BE49-F238E27FC236}">
                <a16:creationId xmlns:a16="http://schemas.microsoft.com/office/drawing/2014/main" xmlns="" id="{C9898D68-2C30-CE42-A015-0B9DB487BDA3}"/>
              </a:ext>
            </a:extLst>
          </p:cNvPr>
          <p:cNvSpPr>
            <a:spLocks noGrp="1"/>
          </p:cNvSpPr>
          <p:nvPr>
            <p:ph type="ctrTitle"/>
          </p:nvPr>
        </p:nvSpPr>
        <p:spPr>
          <a:xfrm>
            <a:off x="911225" y="615697"/>
            <a:ext cx="4937639" cy="2813304"/>
          </a:xfrm>
        </p:spPr>
        <p:txBody>
          <a:bodyPr/>
          <a:lstStyle/>
          <a:p>
            <a:r>
              <a:rPr lang="da-DK" dirty="0" smtClean="0"/>
              <a:t>72 timers behandlingsansvar </a:t>
            </a:r>
            <a:endParaRPr lang="da-DK" dirty="0"/>
          </a:p>
        </p:txBody>
      </p:sp>
      <p:sp>
        <p:nvSpPr>
          <p:cNvPr id="5" name="Undertitel 4">
            <a:extLst>
              <a:ext uri="{FF2B5EF4-FFF2-40B4-BE49-F238E27FC236}">
                <a16:creationId xmlns:a16="http://schemas.microsoft.com/office/drawing/2014/main" xmlns="" id="{D7534F3D-C010-384C-84D0-D60FC19384E9}"/>
              </a:ext>
            </a:extLst>
          </p:cNvPr>
          <p:cNvSpPr>
            <a:spLocks noGrp="1"/>
          </p:cNvSpPr>
          <p:nvPr>
            <p:ph type="subTitle" idx="1"/>
          </p:nvPr>
        </p:nvSpPr>
        <p:spPr/>
        <p:txBody>
          <a:bodyPr>
            <a:normAutofit fontScale="92500"/>
          </a:bodyPr>
          <a:lstStyle/>
          <a:p>
            <a:r>
              <a:rPr lang="da-DK" dirty="0" smtClean="0"/>
              <a:t>En introduktion til kommunalt sundhedspersonale </a:t>
            </a:r>
            <a:endParaRPr lang="da-DK" dirty="0"/>
          </a:p>
        </p:txBody>
      </p:sp>
      <p:pic>
        <p:nvPicPr>
          <p:cNvPr id="2" name="Pladsholder til billede 1"/>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l="-19390" t="860" r="-425" b="-2840"/>
          <a:stretch/>
        </p:blipFill>
        <p:spPr>
          <a:xfrm>
            <a:off x="5148198" y="0"/>
            <a:ext cx="7043802" cy="5173249"/>
          </a:xfrm>
        </p:spPr>
      </p:pic>
    </p:spTree>
    <p:extLst>
      <p:ext uri="{BB962C8B-B14F-4D97-AF65-F5344CB8AC3E}">
        <p14:creationId xmlns:p14="http://schemas.microsoft.com/office/powerpoint/2010/main" val="36695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665287"/>
            <a:ext cx="9867423" cy="4392614"/>
          </a:xfrm>
        </p:spPr>
        <p:txBody>
          <a:bodyPr/>
          <a:lstStyle/>
          <a:p>
            <a:pPr marL="0" indent="0">
              <a:buNone/>
            </a:pPr>
            <a:r>
              <a:rPr lang="da-DK" dirty="0" smtClean="0"/>
              <a:t>Hvis </a:t>
            </a:r>
            <a:r>
              <a:rPr lang="da-DK" dirty="0"/>
              <a:t>henvendelsen vedrører forværring/ændring i </a:t>
            </a:r>
            <a:r>
              <a:rPr lang="da-DK" dirty="0" smtClean="0"/>
              <a:t>borgers </a:t>
            </a:r>
            <a:r>
              <a:rPr lang="da-DK" dirty="0"/>
              <a:t>tilstand, </a:t>
            </a:r>
            <a:r>
              <a:rPr lang="da-DK" dirty="0" smtClean="0"/>
              <a:t>kan sygehuslægen vurdere, om </a:t>
            </a:r>
            <a:r>
              <a:rPr lang="da-DK" dirty="0"/>
              <a:t>der er </a:t>
            </a:r>
            <a:r>
              <a:rPr lang="da-DK" dirty="0" smtClean="0"/>
              <a:t>behov </a:t>
            </a:r>
            <a:r>
              <a:rPr lang="da-DK" dirty="0"/>
              <a:t>for et </a:t>
            </a:r>
            <a:r>
              <a:rPr lang="da-DK" dirty="0" smtClean="0"/>
              <a:t>lægefagligt </a:t>
            </a:r>
            <a:r>
              <a:rPr lang="da-DK" dirty="0"/>
              <a:t>tilsyn. Sygehuslægen kan vælge en række tilsynsformer, herunder:  </a:t>
            </a:r>
          </a:p>
          <a:p>
            <a:pPr marL="0" indent="0">
              <a:buNone/>
            </a:pPr>
            <a:r>
              <a:rPr lang="da-DK" dirty="0"/>
              <a:t>•	Videokonsultation </a:t>
            </a:r>
            <a:r>
              <a:rPr lang="da-DK" dirty="0" smtClean="0"/>
              <a:t>(SMS Video) </a:t>
            </a:r>
          </a:p>
          <a:p>
            <a:pPr marL="0" indent="0">
              <a:buNone/>
            </a:pPr>
            <a:r>
              <a:rPr lang="da-DK" dirty="0" smtClean="0"/>
              <a:t>•</a:t>
            </a:r>
            <a:r>
              <a:rPr lang="da-DK" dirty="0"/>
              <a:t>	Besøg i eget hjem via </a:t>
            </a:r>
            <a:r>
              <a:rPr lang="da-DK" dirty="0" smtClean="0"/>
              <a:t>lægevagten eller akutberedskabet   </a:t>
            </a:r>
            <a:endParaRPr lang="da-DK" dirty="0"/>
          </a:p>
          <a:p>
            <a:pPr marL="0" indent="0">
              <a:buNone/>
            </a:pPr>
            <a:r>
              <a:rPr lang="da-DK" dirty="0"/>
              <a:t>•	En </a:t>
            </a:r>
            <a:r>
              <a:rPr lang="da-DK" dirty="0" err="1"/>
              <a:t>subakut</a:t>
            </a:r>
            <a:r>
              <a:rPr lang="da-DK" dirty="0"/>
              <a:t> vurdering på sygehuset </a:t>
            </a:r>
          </a:p>
          <a:p>
            <a:pPr marL="0" indent="0">
              <a:buNone/>
            </a:pPr>
            <a:r>
              <a:rPr lang="da-DK" dirty="0"/>
              <a:t>•	</a:t>
            </a:r>
            <a:r>
              <a:rPr lang="da-DK" dirty="0" smtClean="0"/>
              <a:t>Genindlæggelse</a:t>
            </a:r>
          </a:p>
          <a:p>
            <a:pPr marL="0" indent="0">
              <a:buNone/>
            </a:pPr>
            <a:endParaRPr lang="da-DK" dirty="0" smtClean="0"/>
          </a:p>
          <a:p>
            <a:pPr marL="0" indent="0">
              <a:buNone/>
            </a:pPr>
            <a:r>
              <a:rPr lang="da-DK" dirty="0" smtClean="0"/>
              <a:t>Ved besøg i eget hjem via lægevagten/akutberedskabet, subakutvurdering og genindlæggelse skal du ikke foretage dig andet end at orientere borger. </a:t>
            </a:r>
          </a:p>
          <a:p>
            <a:pPr marL="0" indent="0">
              <a:buNone/>
            </a:pPr>
            <a:r>
              <a:rPr lang="da-DK" dirty="0" smtClean="0"/>
              <a:t>Se næste slide for arbejdsgangen ved videokonsultation </a:t>
            </a:r>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10</a:t>
            </a:fld>
            <a:endParaRPr lang="da-DK"/>
          </a:p>
        </p:txBody>
      </p:sp>
      <p:sp>
        <p:nvSpPr>
          <p:cNvPr id="5" name="Titel 4"/>
          <p:cNvSpPr>
            <a:spLocks noGrp="1"/>
          </p:cNvSpPr>
          <p:nvPr>
            <p:ph type="title"/>
          </p:nvPr>
        </p:nvSpPr>
        <p:spPr/>
        <p:txBody>
          <a:bodyPr/>
          <a:lstStyle/>
          <a:p>
            <a:r>
              <a:rPr lang="da-DK" dirty="0" smtClean="0"/>
              <a:t>Handlemuligheder ved henvendelser vedr. ændringer i tilstand </a:t>
            </a:r>
            <a:endParaRPr lang="da-DK" dirty="0"/>
          </a:p>
        </p:txBody>
      </p:sp>
    </p:spTree>
    <p:extLst>
      <p:ext uri="{BB962C8B-B14F-4D97-AF65-F5344CB8AC3E}">
        <p14:creationId xmlns:p14="http://schemas.microsoft.com/office/powerpoint/2010/main" val="952531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881187"/>
            <a:ext cx="9553576" cy="4392614"/>
          </a:xfrm>
        </p:spPr>
        <p:txBody>
          <a:bodyPr/>
          <a:lstStyle/>
          <a:p>
            <a:r>
              <a:rPr lang="da-DK" dirty="0" smtClean="0"/>
              <a:t>I forbindelse med opkald vedrørende forværring/ændring i borgers tilstand kan sygehuslægen vælge at tilse borger gennem en videokonsultation</a:t>
            </a:r>
          </a:p>
          <a:p>
            <a:r>
              <a:rPr lang="da-DK" dirty="0"/>
              <a:t>Videokonsultationen </a:t>
            </a:r>
            <a:r>
              <a:rPr lang="da-DK" dirty="0" err="1"/>
              <a:t>opstartes</a:t>
            </a:r>
            <a:r>
              <a:rPr lang="da-DK" dirty="0"/>
              <a:t> ved, at sygehuslægen sender sms med </a:t>
            </a:r>
            <a:r>
              <a:rPr lang="da-DK" dirty="0" smtClean="0"/>
              <a:t>et video-link til enten din telefon, </a:t>
            </a:r>
            <a:r>
              <a:rPr lang="da-DK" dirty="0" err="1" smtClean="0"/>
              <a:t>Ipad</a:t>
            </a:r>
            <a:r>
              <a:rPr lang="da-DK" dirty="0" smtClean="0"/>
              <a:t>, tablet, PC eller det IT-udstyr, du bruger i dit arbejde. </a:t>
            </a:r>
          </a:p>
          <a:p>
            <a:r>
              <a:rPr lang="da-DK" dirty="0" smtClean="0"/>
              <a:t>For at kunne gennemføre videokonsultationen skal dit IT-udstyr have et kamera </a:t>
            </a:r>
          </a:p>
          <a:p>
            <a:r>
              <a:rPr lang="da-DK" dirty="0" smtClean="0"/>
              <a:t>Det er din opgave at holde/sætte udstyret (telefon, iPad, tablet etc.) så sygehuslægen kan se og eventuelt tale med borger.  </a:t>
            </a:r>
          </a:p>
        </p:txBody>
      </p:sp>
      <p:sp>
        <p:nvSpPr>
          <p:cNvPr id="4" name="Pladsholder til slidenummer 3"/>
          <p:cNvSpPr>
            <a:spLocks noGrp="1"/>
          </p:cNvSpPr>
          <p:nvPr>
            <p:ph type="sldNum" sz="quarter" idx="12"/>
          </p:nvPr>
        </p:nvSpPr>
        <p:spPr/>
        <p:txBody>
          <a:bodyPr/>
          <a:lstStyle/>
          <a:p>
            <a:fld id="{50DEC214-4A26-8544-86E4-D5810B015655}" type="slidenum">
              <a:rPr lang="da-DK" smtClean="0"/>
              <a:t>11</a:t>
            </a:fld>
            <a:endParaRPr lang="da-DK"/>
          </a:p>
        </p:txBody>
      </p:sp>
      <p:sp>
        <p:nvSpPr>
          <p:cNvPr id="5" name="Titel 4"/>
          <p:cNvSpPr>
            <a:spLocks noGrp="1"/>
          </p:cNvSpPr>
          <p:nvPr>
            <p:ph type="title"/>
          </p:nvPr>
        </p:nvSpPr>
        <p:spPr/>
        <p:txBody>
          <a:bodyPr/>
          <a:lstStyle/>
          <a:p>
            <a:r>
              <a:rPr lang="da-DK" dirty="0"/>
              <a:t>Handlemuligheder ved henvendelser vedr. ændringer i tilstand </a:t>
            </a:r>
            <a:r>
              <a:rPr lang="da-DK" dirty="0" smtClean="0"/>
              <a:t>– fortsat </a:t>
            </a:r>
            <a:endParaRPr lang="da-DK" dirty="0"/>
          </a:p>
        </p:txBody>
      </p:sp>
    </p:spTree>
    <p:extLst>
      <p:ext uri="{BB962C8B-B14F-4D97-AF65-F5344CB8AC3E}">
        <p14:creationId xmlns:p14="http://schemas.microsoft.com/office/powerpoint/2010/main" val="406496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08383" y="1796965"/>
            <a:ext cx="8909385" cy="4392614"/>
          </a:xfrm>
        </p:spPr>
        <p:txBody>
          <a:bodyPr/>
          <a:lstStyle/>
          <a:p>
            <a:r>
              <a:rPr lang="da-DK" dirty="0" smtClean="0"/>
              <a:t>Du har </a:t>
            </a:r>
            <a:r>
              <a:rPr lang="da-DK" dirty="0"/>
              <a:t>ansvaret for at vurdere, om der er behov for, at aftalen forlænges i god tid inden behandlingsansvaret på 72 timer udløber. Du skal, så vidt det er muligt, kontakte sygehuset i dagvagt.</a:t>
            </a:r>
            <a:endParaRPr lang="da-DK" dirty="0" smtClean="0"/>
          </a:p>
          <a:p>
            <a:r>
              <a:rPr lang="da-DK" dirty="0" smtClean="0"/>
              <a:t>Forlængelse </a:t>
            </a:r>
            <a:r>
              <a:rPr lang="da-DK" dirty="0"/>
              <a:t>af behandlingsansvaret ud over 72 timer ordineres af lægen, der håndterer opkaldet. </a:t>
            </a:r>
            <a:endParaRPr lang="da-DK" dirty="0" smtClean="0"/>
          </a:p>
          <a:p>
            <a:r>
              <a:rPr lang="da-DK" dirty="0" smtClean="0"/>
              <a:t>Når </a:t>
            </a:r>
            <a:r>
              <a:rPr lang="da-DK" dirty="0"/>
              <a:t>forlængelsen er aftalt med sygehuslægen, modtager du et korrespondancebrev fra sygehuset, hvor det nye tidspunkt for afslutning af behandlingsansvaret står. </a:t>
            </a:r>
          </a:p>
        </p:txBody>
      </p:sp>
      <p:sp>
        <p:nvSpPr>
          <p:cNvPr id="4" name="Pladsholder til slidenummer 3"/>
          <p:cNvSpPr>
            <a:spLocks noGrp="1"/>
          </p:cNvSpPr>
          <p:nvPr>
            <p:ph type="sldNum" sz="quarter" idx="12"/>
          </p:nvPr>
        </p:nvSpPr>
        <p:spPr/>
        <p:txBody>
          <a:bodyPr/>
          <a:lstStyle/>
          <a:p>
            <a:fld id="{50DEC214-4A26-8544-86E4-D5810B015655}" type="slidenum">
              <a:rPr lang="da-DK" smtClean="0"/>
              <a:t>12</a:t>
            </a:fld>
            <a:endParaRPr lang="da-DK"/>
          </a:p>
        </p:txBody>
      </p:sp>
      <p:sp>
        <p:nvSpPr>
          <p:cNvPr id="5" name="Titel 4"/>
          <p:cNvSpPr>
            <a:spLocks noGrp="1"/>
          </p:cNvSpPr>
          <p:nvPr>
            <p:ph type="title"/>
          </p:nvPr>
        </p:nvSpPr>
        <p:spPr/>
        <p:txBody>
          <a:bodyPr/>
          <a:lstStyle/>
          <a:p>
            <a:r>
              <a:rPr lang="da-DK" dirty="0" smtClean="0"/>
              <a:t>Forlængelse af behandlingsansvar udover 72 timer </a:t>
            </a:r>
            <a:endParaRPr lang="da-DK" dirty="0"/>
          </a:p>
        </p:txBody>
      </p:sp>
      <p:pic>
        <p:nvPicPr>
          <p:cNvPr id="6" name="Billede 5">
            <a:extLst>
              <a:ext uri="{FF2B5EF4-FFF2-40B4-BE49-F238E27FC236}">
                <a16:creationId xmlns:a16="http://schemas.microsoft.com/office/drawing/2014/main" xmlns="" id="{6595B0EE-3519-4607-900C-DF4CEBAB16B2}"/>
              </a:ext>
            </a:extLst>
          </p:cNvPr>
          <p:cNvPicPr>
            <a:picLocks noChangeAspect="1"/>
          </p:cNvPicPr>
          <p:nvPr/>
        </p:nvPicPr>
        <p:blipFill>
          <a:blip r:embed="rId2"/>
          <a:stretch>
            <a:fillRect/>
          </a:stretch>
        </p:blipFill>
        <p:spPr>
          <a:xfrm>
            <a:off x="6456050" y="4455940"/>
            <a:ext cx="2432175" cy="1733639"/>
          </a:xfrm>
          <a:prstGeom prst="rect">
            <a:avLst/>
          </a:prstGeom>
          <a:ln w="9525">
            <a:solidFill>
              <a:schemeClr val="tx1"/>
            </a:solidFill>
          </a:ln>
        </p:spPr>
      </p:pic>
    </p:spTree>
    <p:extLst>
      <p:ext uri="{BB962C8B-B14F-4D97-AF65-F5344CB8AC3E}">
        <p14:creationId xmlns:p14="http://schemas.microsoft.com/office/powerpoint/2010/main" val="449028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881187"/>
            <a:ext cx="9648825" cy="4392614"/>
          </a:xfrm>
        </p:spPr>
        <p:txBody>
          <a:bodyPr/>
          <a:lstStyle/>
          <a:p>
            <a:r>
              <a:rPr lang="da-DK" dirty="0"/>
              <a:t>Ved afslutning af sygehusets udvidede behandlingsansvar </a:t>
            </a:r>
            <a:r>
              <a:rPr lang="da-DK" dirty="0" smtClean="0"/>
              <a:t>modtages ikke yderligere information fra sygehuset. </a:t>
            </a:r>
          </a:p>
          <a:p>
            <a:r>
              <a:rPr lang="da-DK" dirty="0" smtClean="0"/>
              <a:t>Da borger blev udskrevet med 72 timers behandlingsansvar fik kommunen i udskrivningsrapporten felt 30 ”Fremtidige aftaler” information om, hvornår behandlingsansvaret sluttede.</a:t>
            </a:r>
          </a:p>
          <a:p>
            <a:endParaRPr lang="da-DK" dirty="0" smtClean="0"/>
          </a:p>
          <a:p>
            <a:endParaRPr lang="da-DK" dirty="0" smtClean="0"/>
          </a:p>
          <a:p>
            <a:pPr marL="0" indent="0">
              <a:buNone/>
            </a:pPr>
            <a:endParaRPr lang="da-DK" dirty="0" smtClean="0"/>
          </a:p>
          <a:p>
            <a:r>
              <a:rPr lang="da-DK" dirty="0" smtClean="0"/>
              <a:t>Efter de 72 timers behandlingsansvar er slut overgår det lægefaglige behandlingsansvar til borgers egen læge. </a:t>
            </a:r>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13</a:t>
            </a:fld>
            <a:endParaRPr lang="da-DK"/>
          </a:p>
        </p:txBody>
      </p:sp>
      <p:sp>
        <p:nvSpPr>
          <p:cNvPr id="5" name="Titel 4"/>
          <p:cNvSpPr>
            <a:spLocks noGrp="1"/>
          </p:cNvSpPr>
          <p:nvPr>
            <p:ph type="title"/>
          </p:nvPr>
        </p:nvSpPr>
        <p:spPr/>
        <p:txBody>
          <a:bodyPr/>
          <a:lstStyle/>
          <a:p>
            <a:r>
              <a:rPr lang="da-DK" dirty="0" smtClean="0"/>
              <a:t>Afslutning af 72 timers behandlingsansvar </a:t>
            </a:r>
            <a:endParaRPr lang="da-DK" dirty="0"/>
          </a:p>
        </p:txBody>
      </p:sp>
      <p:pic>
        <p:nvPicPr>
          <p:cNvPr id="6" name="Billede 5"/>
          <p:cNvPicPr>
            <a:picLocks noChangeAspect="1"/>
          </p:cNvPicPr>
          <p:nvPr/>
        </p:nvPicPr>
        <p:blipFill>
          <a:blip r:embed="rId2"/>
          <a:stretch>
            <a:fillRect/>
          </a:stretch>
        </p:blipFill>
        <p:spPr>
          <a:xfrm>
            <a:off x="1091698" y="3588579"/>
            <a:ext cx="6629400" cy="1276350"/>
          </a:xfrm>
          <a:prstGeom prst="rect">
            <a:avLst/>
          </a:prstGeom>
        </p:spPr>
      </p:pic>
    </p:spTree>
    <p:extLst>
      <p:ext uri="{BB962C8B-B14F-4D97-AF65-F5344CB8AC3E}">
        <p14:creationId xmlns:p14="http://schemas.microsoft.com/office/powerpoint/2010/main" val="779259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781249"/>
            <a:ext cx="9231397" cy="4392614"/>
          </a:xfrm>
        </p:spPr>
        <p:txBody>
          <a:bodyPr/>
          <a:lstStyle/>
          <a:p>
            <a:r>
              <a:rPr lang="da-DK" dirty="0" smtClean="0"/>
              <a:t>Ved registreret indlæggelse på sygehuset sendes automatisk en indlæggelsesrapport fra kommunens omsorgssystem til sygehuset. </a:t>
            </a:r>
          </a:p>
          <a:p>
            <a:r>
              <a:rPr lang="da-DK" dirty="0" smtClean="0"/>
              <a:t>Rapporten genereres fra alle aktuelle helbredstilstande i kommunens omsorgssystem. </a:t>
            </a:r>
          </a:p>
          <a:p>
            <a:r>
              <a:rPr lang="da-DK" dirty="0" smtClean="0"/>
              <a:t>Jævnfør </a:t>
            </a:r>
            <a:r>
              <a:rPr lang="da-DK" dirty="0" err="1" smtClean="0"/>
              <a:t>FSlll</a:t>
            </a:r>
            <a:r>
              <a:rPr lang="da-DK" dirty="0" smtClean="0"/>
              <a:t> skal alle aktuelle helbredstilstande altid være opdateret, da de autogenererede indlæggelsesrapporter ikke kan trække dokumentation fra observationer. </a:t>
            </a:r>
          </a:p>
          <a:p>
            <a:r>
              <a:rPr lang="da-DK" dirty="0" smtClean="0"/>
              <a:t>Er der relevante oplysninger om ændringer, som ikke har været opdateret i kommunens omsorgssystems under helbredstilstande, sendes hurtigst muligt en manuel indlæggelsesrapport.</a:t>
            </a:r>
          </a:p>
          <a:p>
            <a:endParaRPr lang="da-DK" sz="1800" dirty="0" smtClean="0"/>
          </a:p>
          <a:p>
            <a:endParaRPr lang="da-DK" sz="1400" dirty="0"/>
          </a:p>
        </p:txBody>
      </p:sp>
      <p:sp>
        <p:nvSpPr>
          <p:cNvPr id="4" name="Pladsholder til slidenummer 3"/>
          <p:cNvSpPr>
            <a:spLocks noGrp="1"/>
          </p:cNvSpPr>
          <p:nvPr>
            <p:ph type="sldNum" sz="quarter" idx="12"/>
          </p:nvPr>
        </p:nvSpPr>
        <p:spPr/>
        <p:txBody>
          <a:bodyPr/>
          <a:lstStyle/>
          <a:p>
            <a:fld id="{50DEC214-4A26-8544-86E4-D5810B015655}" type="slidenum">
              <a:rPr lang="da-DK" smtClean="0"/>
              <a:t>14</a:t>
            </a:fld>
            <a:endParaRPr lang="da-DK"/>
          </a:p>
        </p:txBody>
      </p:sp>
      <p:sp>
        <p:nvSpPr>
          <p:cNvPr id="5" name="Titel 4"/>
          <p:cNvSpPr>
            <a:spLocks noGrp="1"/>
          </p:cNvSpPr>
          <p:nvPr>
            <p:ph type="title"/>
          </p:nvPr>
        </p:nvSpPr>
        <p:spPr/>
        <p:txBody>
          <a:bodyPr/>
          <a:lstStyle/>
          <a:p>
            <a:r>
              <a:rPr lang="da-DK" dirty="0" smtClean="0"/>
              <a:t>Ved indlæggelse af borger, der modtager kommunal sygepleje </a:t>
            </a:r>
            <a:endParaRPr lang="da-DK" dirty="0"/>
          </a:p>
        </p:txBody>
      </p:sp>
    </p:spTree>
    <p:extLst>
      <p:ext uri="{BB962C8B-B14F-4D97-AF65-F5344CB8AC3E}">
        <p14:creationId xmlns:p14="http://schemas.microsoft.com/office/powerpoint/2010/main" val="4213870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2065916"/>
            <a:ext cx="9648826" cy="4392612"/>
          </a:xfrm>
        </p:spPr>
        <p:txBody>
          <a:bodyPr/>
          <a:lstStyle/>
          <a:p>
            <a:r>
              <a:rPr lang="da-DK" dirty="0" smtClean="0"/>
              <a:t>For at sygehuset kan identificere borgere, der forud for indlæggelsen modtog kommunal </a:t>
            </a:r>
            <a:r>
              <a:rPr lang="da-DK" dirty="0"/>
              <a:t>sygepleje, </a:t>
            </a:r>
            <a:r>
              <a:rPr lang="da-DK" dirty="0" smtClean="0"/>
              <a:t>skal kommunens </a:t>
            </a:r>
            <a:r>
              <a:rPr lang="da-DK" dirty="0"/>
              <a:t>registrering af sygeplejeydelser </a:t>
            </a:r>
            <a:r>
              <a:rPr lang="da-DK" dirty="0" smtClean="0"/>
              <a:t>være </a:t>
            </a:r>
            <a:r>
              <a:rPr lang="da-DK" dirty="0"/>
              <a:t>opdateret i omsorgssystemerne, så </a:t>
            </a:r>
            <a:r>
              <a:rPr lang="da-DK" dirty="0" smtClean="0"/>
              <a:t>sygehusene </a:t>
            </a:r>
            <a:r>
              <a:rPr lang="da-DK" dirty="0"/>
              <a:t>kan tilgå oplysningerne i indlæggelsesrapporten (ILR)</a:t>
            </a:r>
          </a:p>
          <a:p>
            <a:r>
              <a:rPr lang="da-DK" dirty="0"/>
              <a:t>Hvis sygehusene ikke kan identificere de </a:t>
            </a:r>
            <a:r>
              <a:rPr lang="da-DK" dirty="0" smtClean="0"/>
              <a:t>borgere, </a:t>
            </a:r>
            <a:r>
              <a:rPr lang="da-DK" dirty="0"/>
              <a:t>som er en del af målgruppen, fordi sygehusene ikke har modtaget den aftalte information fra kommunerne, kan de pågældende </a:t>
            </a:r>
            <a:r>
              <a:rPr lang="da-DK" dirty="0" smtClean="0"/>
              <a:t>borgere </a:t>
            </a:r>
            <a:r>
              <a:rPr lang="da-DK" dirty="0"/>
              <a:t>ikke tilbydes 72 timers </a:t>
            </a:r>
            <a:r>
              <a:rPr lang="da-DK" dirty="0" smtClean="0"/>
              <a:t>behandlingsansvar</a:t>
            </a:r>
            <a:endParaRPr lang="da-DK" dirty="0"/>
          </a:p>
          <a:p>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15</a:t>
            </a:fld>
            <a:endParaRPr lang="da-DK"/>
          </a:p>
        </p:txBody>
      </p:sp>
      <p:sp>
        <p:nvSpPr>
          <p:cNvPr id="5" name="Titel 4"/>
          <p:cNvSpPr>
            <a:spLocks noGrp="1"/>
          </p:cNvSpPr>
          <p:nvPr>
            <p:ph type="title"/>
          </p:nvPr>
        </p:nvSpPr>
        <p:spPr>
          <a:xfrm>
            <a:off x="911224" y="369793"/>
            <a:ext cx="9648826" cy="1394351"/>
          </a:xfrm>
        </p:spPr>
        <p:txBody>
          <a:bodyPr/>
          <a:lstStyle/>
          <a:p>
            <a:r>
              <a:rPr lang="da-DK" dirty="0"/>
              <a:t>Ved indlæggelse af borger, der modtager kommunal sygepleje </a:t>
            </a:r>
            <a:r>
              <a:rPr lang="da-DK" dirty="0" smtClean="0"/>
              <a:t>- fortsat</a:t>
            </a:r>
            <a:endParaRPr lang="da-DK" dirty="0"/>
          </a:p>
        </p:txBody>
      </p:sp>
    </p:spTree>
    <p:extLst>
      <p:ext uri="{BB962C8B-B14F-4D97-AF65-F5344CB8AC3E}">
        <p14:creationId xmlns:p14="http://schemas.microsoft.com/office/powerpoint/2010/main" val="1331702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231481"/>
            <a:ext cx="9496092" cy="4392614"/>
          </a:xfrm>
        </p:spPr>
        <p:txBody>
          <a:bodyPr/>
          <a:lstStyle/>
          <a:p>
            <a:pPr marL="0" indent="0">
              <a:lnSpc>
                <a:spcPct val="100000"/>
              </a:lnSpc>
              <a:buNone/>
            </a:pPr>
            <a:r>
              <a:rPr lang="da-DK" sz="1800" u="sng" dirty="0"/>
              <a:t>Kommunens ansvar </a:t>
            </a:r>
          </a:p>
          <a:p>
            <a:pPr marL="0" indent="0">
              <a:lnSpc>
                <a:spcPct val="100000"/>
              </a:lnSpc>
              <a:buNone/>
            </a:pPr>
            <a:r>
              <a:rPr lang="da-DK" sz="1800" dirty="0"/>
              <a:t>Kommunen har som vanligt ansvar for observation og pleje af </a:t>
            </a:r>
            <a:r>
              <a:rPr lang="da-DK" sz="1800" dirty="0" smtClean="0"/>
              <a:t>borgere </a:t>
            </a:r>
            <a:r>
              <a:rPr lang="da-DK" sz="1800" dirty="0"/>
              <a:t>og har forpligtelse til at reagere på ændringer i borgerens tilstand. </a:t>
            </a:r>
            <a:r>
              <a:rPr lang="da-DK" sz="1800" dirty="0" smtClean="0"/>
              <a:t>Myndighedsansvaret </a:t>
            </a:r>
            <a:r>
              <a:rPr lang="da-DK" sz="1800" dirty="0"/>
              <a:t>og initiativpligten påhviler derfor </a:t>
            </a:r>
            <a:r>
              <a:rPr lang="da-DK" sz="1800" dirty="0" smtClean="0"/>
              <a:t>kommunen. </a:t>
            </a:r>
            <a:endParaRPr lang="da-DK" sz="1800" dirty="0"/>
          </a:p>
          <a:p>
            <a:pPr marL="0" indent="0">
              <a:lnSpc>
                <a:spcPct val="100000"/>
              </a:lnSpc>
              <a:buNone/>
            </a:pPr>
            <a:r>
              <a:rPr lang="da-DK" sz="1800" u="sng" dirty="0" smtClean="0"/>
              <a:t>Sygehusets </a:t>
            </a:r>
            <a:r>
              <a:rPr lang="da-DK" sz="1800" u="sng" dirty="0"/>
              <a:t>ansvar </a:t>
            </a:r>
          </a:p>
          <a:p>
            <a:pPr marL="0" indent="0">
              <a:lnSpc>
                <a:spcPct val="100000"/>
              </a:lnSpc>
              <a:buNone/>
            </a:pPr>
            <a:r>
              <a:rPr lang="da-DK" sz="1800" dirty="0"/>
              <a:t>Den udskrivende afdeling påtager sig at håndtere de henvendelser, som sundhedsprofessionelle i kommune, almen praksis og </a:t>
            </a:r>
            <a:r>
              <a:rPr lang="da-DK" sz="1800" dirty="0" smtClean="0"/>
              <a:t>lægevagten måtte </a:t>
            </a:r>
            <a:r>
              <a:rPr lang="da-DK" sz="1800" dirty="0"/>
              <a:t>have efter den aktuelle udskrivelse fra </a:t>
            </a:r>
            <a:r>
              <a:rPr lang="da-DK" sz="1800" dirty="0" smtClean="0"/>
              <a:t>sygehuset. </a:t>
            </a:r>
          </a:p>
          <a:p>
            <a:pPr marL="0" indent="0">
              <a:lnSpc>
                <a:spcPct val="100000"/>
              </a:lnSpc>
              <a:buNone/>
            </a:pPr>
            <a:r>
              <a:rPr lang="da-DK" sz="1800" u="sng" dirty="0" smtClean="0"/>
              <a:t>Almen </a:t>
            </a:r>
            <a:r>
              <a:rPr lang="da-DK" sz="1800" u="sng" dirty="0"/>
              <a:t>praksis’ ansvar </a:t>
            </a:r>
          </a:p>
          <a:p>
            <a:pPr marL="0" indent="0">
              <a:lnSpc>
                <a:spcPct val="100000"/>
              </a:lnSpc>
              <a:buNone/>
            </a:pPr>
            <a:r>
              <a:rPr lang="da-DK" sz="1800" dirty="0"/>
              <a:t>Almen praksis har ansvar for at følge op på epikriser som vanligt. Tilsvarende vil almen praksis have ansvar for at håndtere direkte henvendelse fra borger som vanligt, også hvis den finder sted indenfor 72 timer efter udskrivelse. Det vil sige, at der ikke bliver flyttet opgaver, som almindeligvis varetages i almen praksis, og som ikke vedrører </a:t>
            </a:r>
            <a:r>
              <a:rPr lang="da-DK" sz="1800" dirty="0" smtClean="0"/>
              <a:t>sygehusindlæggelsen</a:t>
            </a:r>
            <a:r>
              <a:rPr lang="da-DK" sz="1800" dirty="0"/>
              <a:t>. Almen praksis’ opfølgningsforpligtelse er således uændret. </a:t>
            </a:r>
          </a:p>
          <a:p>
            <a:pPr>
              <a:lnSpc>
                <a:spcPct val="100000"/>
              </a:lnSpc>
            </a:pPr>
            <a:endParaRPr lang="da-DK" sz="1800" dirty="0"/>
          </a:p>
        </p:txBody>
      </p:sp>
      <p:sp>
        <p:nvSpPr>
          <p:cNvPr id="4" name="Pladsholder til slidenummer 3"/>
          <p:cNvSpPr>
            <a:spLocks noGrp="1"/>
          </p:cNvSpPr>
          <p:nvPr>
            <p:ph type="sldNum" sz="quarter" idx="12"/>
          </p:nvPr>
        </p:nvSpPr>
        <p:spPr/>
        <p:txBody>
          <a:bodyPr/>
          <a:lstStyle/>
          <a:p>
            <a:fld id="{50DEC214-4A26-8544-86E4-D5810B015655}" type="slidenum">
              <a:rPr lang="da-DK" smtClean="0"/>
              <a:t>16</a:t>
            </a:fld>
            <a:endParaRPr lang="da-DK"/>
          </a:p>
        </p:txBody>
      </p:sp>
      <p:sp>
        <p:nvSpPr>
          <p:cNvPr id="5" name="Titel 4"/>
          <p:cNvSpPr>
            <a:spLocks noGrp="1"/>
          </p:cNvSpPr>
          <p:nvPr>
            <p:ph type="title"/>
          </p:nvPr>
        </p:nvSpPr>
        <p:spPr>
          <a:xfrm>
            <a:off x="911224" y="-170003"/>
            <a:ext cx="9648825" cy="1079594"/>
          </a:xfrm>
        </p:spPr>
        <p:txBody>
          <a:bodyPr/>
          <a:lstStyle/>
          <a:p>
            <a:r>
              <a:rPr lang="da-DK" dirty="0" smtClean="0"/>
              <a:t>Ansvarsfordeling </a:t>
            </a:r>
            <a:endParaRPr lang="da-DK" dirty="0"/>
          </a:p>
        </p:txBody>
      </p:sp>
    </p:spTree>
    <p:extLst>
      <p:ext uri="{BB962C8B-B14F-4D97-AF65-F5344CB8AC3E}">
        <p14:creationId xmlns:p14="http://schemas.microsoft.com/office/powerpoint/2010/main" val="3836494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721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911225" y="369793"/>
            <a:ext cx="10372860" cy="1081007"/>
          </a:xfrm>
        </p:spPr>
        <p:txBody>
          <a:bodyPr/>
          <a:lstStyle/>
          <a:p>
            <a:r>
              <a:rPr lang="da-DK" dirty="0" smtClean="0"/>
              <a:t>72 timers behandlingsansvar i Region Sjælland </a:t>
            </a:r>
            <a:endParaRPr lang="da-DK" dirty="0"/>
          </a:p>
        </p:txBody>
      </p:sp>
      <p:sp>
        <p:nvSpPr>
          <p:cNvPr id="7" name="Pladsholder til indhold 6"/>
          <p:cNvSpPr>
            <a:spLocks noGrp="1"/>
          </p:cNvSpPr>
          <p:nvPr>
            <p:ph idx="1"/>
          </p:nvPr>
        </p:nvSpPr>
        <p:spPr/>
        <p:txBody>
          <a:bodyPr/>
          <a:lstStyle/>
          <a:p>
            <a:r>
              <a:rPr lang="da-DK" dirty="0"/>
              <a:t>Den 5. december træder 72 timers behandlingsansvar i </a:t>
            </a:r>
            <a:r>
              <a:rPr lang="da-DK" dirty="0" smtClean="0"/>
              <a:t>kraft i Region Sjælland. </a:t>
            </a:r>
            <a:endParaRPr lang="da-DK" dirty="0"/>
          </a:p>
          <a:p>
            <a:r>
              <a:rPr lang="da-DK" dirty="0" smtClean="0"/>
              <a:t>Implementeringen </a:t>
            </a:r>
            <a:r>
              <a:rPr lang="da-DK" dirty="0"/>
              <a:t>af 72 timers behandlingsansvar er en del af Region Sjællands strategi for 2022-2025 og af budgetaftalen for 2023. </a:t>
            </a:r>
            <a:endParaRPr lang="da-DK" dirty="0" smtClean="0"/>
          </a:p>
          <a:p>
            <a:r>
              <a:rPr lang="da-DK" dirty="0" smtClean="0"/>
              <a:t>Desuden </a:t>
            </a:r>
            <a:r>
              <a:rPr lang="da-DK" dirty="0"/>
              <a:t>er implementeringen af 72 timers behandlingsansvar en del af Regeringens og Danske Regioners aftale om en akutplan for </a:t>
            </a:r>
            <a:r>
              <a:rPr lang="da-DK" dirty="0" smtClean="0"/>
              <a:t>sygehusvæsenet. </a:t>
            </a:r>
            <a:r>
              <a:rPr lang="da-DK" dirty="0"/>
              <a:t>Ifølge denne aftale skal 72 timers behandlingsansvar være implementeret i alle regioner inden udgangen af 2023.</a:t>
            </a:r>
          </a:p>
          <a:p>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pPr/>
              <a:t>2</a:t>
            </a:fld>
            <a:endParaRPr lang="da-DK" dirty="0"/>
          </a:p>
        </p:txBody>
      </p:sp>
    </p:spTree>
    <p:extLst>
      <p:ext uri="{BB962C8B-B14F-4D97-AF65-F5344CB8AC3E}">
        <p14:creationId xmlns:p14="http://schemas.microsoft.com/office/powerpoint/2010/main" val="219122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1224" y="369793"/>
            <a:ext cx="9946245" cy="1081007"/>
          </a:xfrm>
        </p:spPr>
        <p:txBody>
          <a:bodyPr/>
          <a:lstStyle/>
          <a:p>
            <a:r>
              <a:rPr lang="da-DK" dirty="0" smtClean="0"/>
              <a:t>Hvad er 72 timers behandlingsansvar?</a:t>
            </a:r>
            <a:endParaRPr lang="da-DK" dirty="0"/>
          </a:p>
        </p:txBody>
      </p:sp>
      <p:sp>
        <p:nvSpPr>
          <p:cNvPr id="3" name="Pladsholder til indhold 2"/>
          <p:cNvSpPr>
            <a:spLocks noGrp="1"/>
          </p:cNvSpPr>
          <p:nvPr>
            <p:ph idx="1"/>
          </p:nvPr>
        </p:nvSpPr>
        <p:spPr/>
        <p:txBody>
          <a:bodyPr/>
          <a:lstStyle/>
          <a:p>
            <a:r>
              <a:rPr lang="da-DK" dirty="0" smtClean="0"/>
              <a:t>72 timers behandlingsansvar defineres </a:t>
            </a:r>
            <a:r>
              <a:rPr lang="da-DK" dirty="0"/>
              <a:t>ved, at sygehuset påtager sig at håndtere de henvendelser, som sundhedsprofessionelle i kommune, almen praksis og </a:t>
            </a:r>
            <a:r>
              <a:rPr lang="da-DK" dirty="0" smtClean="0"/>
              <a:t>lægevagten måtte </a:t>
            </a:r>
            <a:r>
              <a:rPr lang="da-DK" dirty="0"/>
              <a:t>have efter den aktuelle udskrivelse fra </a:t>
            </a:r>
            <a:r>
              <a:rPr lang="da-DK" dirty="0" smtClean="0"/>
              <a:t>sygehuset. </a:t>
            </a:r>
          </a:p>
          <a:p>
            <a:r>
              <a:rPr lang="da-DK" dirty="0" smtClean="0"/>
              <a:t>I </a:t>
            </a:r>
            <a:r>
              <a:rPr lang="da-DK" dirty="0"/>
              <a:t>de første 72 timer efter udskrivelsen er det altså udskrivende afdeling, der har behandlingsansvaret og ikke </a:t>
            </a:r>
            <a:r>
              <a:rPr lang="da-DK" dirty="0" smtClean="0"/>
              <a:t>borgerens </a:t>
            </a:r>
            <a:r>
              <a:rPr lang="da-DK" dirty="0"/>
              <a:t>egen læge. Efter de 72 timer er gået, medmindre der er behov for forlængelse, overgår behandlingsansvaret til egen læge. </a:t>
            </a:r>
          </a:p>
          <a:p>
            <a:r>
              <a:rPr lang="da-DK" dirty="0"/>
              <a:t>Som kommunalt sundhedspersonale har du fortsat ansvaret for at observere borgeren og reagere på ændringer i tilstanden, samt følge op på </a:t>
            </a:r>
            <a:r>
              <a:rPr lang="da-DK" dirty="0" smtClean="0"/>
              <a:t>eventuelle nye </a:t>
            </a:r>
            <a:r>
              <a:rPr lang="da-DK" dirty="0"/>
              <a:t>ordinationer. </a:t>
            </a:r>
            <a:endParaRPr lang="da-DK" dirty="0" smtClean="0"/>
          </a:p>
          <a:p>
            <a:r>
              <a:rPr lang="da-DK" dirty="0" smtClean="0"/>
              <a:t>Ved </a:t>
            </a:r>
            <a:r>
              <a:rPr lang="da-DK" dirty="0"/>
              <a:t>72 timers behandlingsansvar </a:t>
            </a:r>
            <a:r>
              <a:rPr lang="da-DK" dirty="0" smtClean="0"/>
              <a:t>kan </a:t>
            </a:r>
            <a:r>
              <a:rPr lang="da-DK" dirty="0"/>
              <a:t>du kontakte den udskrivende afdeling på </a:t>
            </a:r>
            <a:r>
              <a:rPr lang="da-DK" dirty="0" smtClean="0"/>
              <a:t>sygehuset </a:t>
            </a:r>
            <a:r>
              <a:rPr lang="da-DK" dirty="0"/>
              <a:t>døgnet rundt. </a:t>
            </a:r>
          </a:p>
          <a:p>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3</a:t>
            </a:fld>
            <a:endParaRPr lang="da-DK" dirty="0"/>
          </a:p>
        </p:txBody>
      </p:sp>
    </p:spTree>
    <p:extLst>
      <p:ext uri="{BB962C8B-B14F-4D97-AF65-F5344CB8AC3E}">
        <p14:creationId xmlns:p14="http://schemas.microsoft.com/office/powerpoint/2010/main" val="4157384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Pladsholder til indhold 5"/>
          <p:cNvGraphicFramePr>
            <a:graphicFrameLocks noGrp="1"/>
          </p:cNvGraphicFramePr>
          <p:nvPr>
            <p:ph sz="half" idx="1"/>
            <p:extLst>
              <p:ext uri="{D42A27DB-BD31-4B8C-83A1-F6EECF244321}">
                <p14:modId xmlns:p14="http://schemas.microsoft.com/office/powerpoint/2010/main" val="2319101498"/>
              </p:ext>
            </p:extLst>
          </p:nvPr>
        </p:nvGraphicFramePr>
        <p:xfrm>
          <a:off x="911225" y="1881188"/>
          <a:ext cx="9361488" cy="4392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dsholder til slidenummer 3"/>
          <p:cNvSpPr>
            <a:spLocks noGrp="1"/>
          </p:cNvSpPr>
          <p:nvPr>
            <p:ph type="sldNum" sz="quarter" idx="12"/>
          </p:nvPr>
        </p:nvSpPr>
        <p:spPr/>
        <p:txBody>
          <a:bodyPr/>
          <a:lstStyle/>
          <a:p>
            <a:fld id="{50DEC214-4A26-8544-86E4-D5810B015655}" type="slidenum">
              <a:rPr lang="da-DK" smtClean="0"/>
              <a:t>4</a:t>
            </a:fld>
            <a:endParaRPr lang="da-DK"/>
          </a:p>
        </p:txBody>
      </p:sp>
      <p:sp>
        <p:nvSpPr>
          <p:cNvPr id="5" name="Titel 4"/>
          <p:cNvSpPr>
            <a:spLocks noGrp="1"/>
          </p:cNvSpPr>
          <p:nvPr>
            <p:ph type="title"/>
          </p:nvPr>
        </p:nvSpPr>
        <p:spPr/>
        <p:txBody>
          <a:bodyPr/>
          <a:lstStyle/>
          <a:p>
            <a:r>
              <a:rPr lang="da-DK" dirty="0" smtClean="0"/>
              <a:t>Formål </a:t>
            </a:r>
            <a:endParaRPr lang="da-DK" dirty="0"/>
          </a:p>
        </p:txBody>
      </p:sp>
    </p:spTree>
    <p:extLst>
      <p:ext uri="{BB962C8B-B14F-4D97-AF65-F5344CB8AC3E}">
        <p14:creationId xmlns:p14="http://schemas.microsoft.com/office/powerpoint/2010/main" val="1974089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652337"/>
            <a:ext cx="9648825" cy="4621464"/>
          </a:xfrm>
        </p:spPr>
        <p:txBody>
          <a:bodyPr/>
          <a:lstStyle/>
          <a:p>
            <a:pPr marL="0" indent="0">
              <a:buNone/>
            </a:pPr>
            <a:r>
              <a:rPr lang="da-DK" dirty="0" smtClean="0"/>
              <a:t>Målgruppen </a:t>
            </a:r>
            <a:r>
              <a:rPr lang="da-DK" dirty="0"/>
              <a:t>omfatter borgere </a:t>
            </a:r>
            <a:r>
              <a:rPr lang="da-DK" dirty="0" smtClean="0"/>
              <a:t>over 18 år med </a:t>
            </a:r>
            <a:r>
              <a:rPr lang="da-DK" dirty="0"/>
              <a:t>behov for kommunal sygepleje</a:t>
            </a:r>
            <a:r>
              <a:rPr lang="da-DK" dirty="0" smtClean="0"/>
              <a:t>, der har været indlagt i mere end 24 timer og som </a:t>
            </a:r>
            <a:r>
              <a:rPr lang="da-DK" dirty="0"/>
              <a:t>udskrives til:</a:t>
            </a:r>
          </a:p>
          <a:p>
            <a:r>
              <a:rPr lang="da-DK" dirty="0" smtClean="0"/>
              <a:t>midlertidig </a:t>
            </a:r>
            <a:r>
              <a:rPr lang="da-DK" dirty="0"/>
              <a:t>kommunal døgnplads</a:t>
            </a:r>
          </a:p>
          <a:p>
            <a:r>
              <a:rPr lang="da-DK" dirty="0" smtClean="0"/>
              <a:t>plejecenter</a:t>
            </a:r>
            <a:endParaRPr lang="da-DK" dirty="0"/>
          </a:p>
          <a:p>
            <a:r>
              <a:rPr lang="da-DK" dirty="0" smtClean="0"/>
              <a:t>kommunal </a:t>
            </a:r>
            <a:r>
              <a:rPr lang="da-DK" dirty="0"/>
              <a:t>sygepleje i eget hjem</a:t>
            </a:r>
          </a:p>
          <a:p>
            <a:r>
              <a:rPr lang="da-DK" dirty="0" smtClean="0"/>
              <a:t> </a:t>
            </a:r>
            <a:r>
              <a:rPr lang="da-DK" dirty="0"/>
              <a:t>kommunal sygepleje på kommunale </a:t>
            </a:r>
            <a:r>
              <a:rPr lang="da-DK" dirty="0" smtClean="0"/>
              <a:t>bosteder</a:t>
            </a:r>
          </a:p>
          <a:p>
            <a:pPr marL="0" indent="0">
              <a:buNone/>
            </a:pPr>
            <a:r>
              <a:rPr lang="da-DK" dirty="0" smtClean="0"/>
              <a:t>Målgruppen </a:t>
            </a:r>
            <a:r>
              <a:rPr lang="da-DK" dirty="0"/>
              <a:t>omfatter både borgere, der allerede forud for indlæggelsen modtager kommunal sygepleje samt de borgere, </a:t>
            </a:r>
            <a:r>
              <a:rPr lang="da-DK" dirty="0" smtClean="0"/>
              <a:t>sygehusene vurderer </a:t>
            </a:r>
            <a:r>
              <a:rPr lang="da-DK" dirty="0"/>
              <a:t>har behov for kommunal sygepleje, når de udskrives</a:t>
            </a:r>
            <a:r>
              <a:rPr lang="da-DK" dirty="0" smtClean="0"/>
              <a:t>.</a:t>
            </a:r>
          </a:p>
          <a:p>
            <a:pPr marL="0" indent="0">
              <a:buNone/>
            </a:pPr>
            <a:r>
              <a:rPr lang="da-DK" u="sng" dirty="0" smtClean="0"/>
              <a:t>Bemærk, </a:t>
            </a:r>
            <a:r>
              <a:rPr lang="da-DK" u="sng" dirty="0"/>
              <a:t>at </a:t>
            </a:r>
            <a:r>
              <a:rPr lang="da-DK" u="sng" dirty="0" smtClean="0"/>
              <a:t>borgere, der har været indlagt under 24 </a:t>
            </a:r>
            <a:r>
              <a:rPr lang="da-DK" u="sng" dirty="0"/>
              <a:t>timer ikke er omfattet </a:t>
            </a:r>
            <a:r>
              <a:rPr lang="da-DK" u="sng" dirty="0" smtClean="0"/>
              <a:t>af 72 timers behandlingsansvar </a:t>
            </a:r>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5</a:t>
            </a:fld>
            <a:endParaRPr lang="da-DK"/>
          </a:p>
        </p:txBody>
      </p:sp>
      <p:sp>
        <p:nvSpPr>
          <p:cNvPr id="5" name="Titel 4"/>
          <p:cNvSpPr>
            <a:spLocks noGrp="1"/>
          </p:cNvSpPr>
          <p:nvPr>
            <p:ph type="title"/>
          </p:nvPr>
        </p:nvSpPr>
        <p:spPr/>
        <p:txBody>
          <a:bodyPr/>
          <a:lstStyle/>
          <a:p>
            <a:r>
              <a:rPr lang="da-DK" dirty="0" smtClean="0"/>
              <a:t>Målgruppe </a:t>
            </a:r>
            <a:endParaRPr lang="da-DK" dirty="0"/>
          </a:p>
        </p:txBody>
      </p:sp>
    </p:spTree>
    <p:extLst>
      <p:ext uri="{BB962C8B-B14F-4D97-AF65-F5344CB8AC3E}">
        <p14:creationId xmlns:p14="http://schemas.microsoft.com/office/powerpoint/2010/main" val="3545288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881187"/>
            <a:ext cx="9648825" cy="4392614"/>
          </a:xfrm>
        </p:spPr>
        <p:txBody>
          <a:bodyPr/>
          <a:lstStyle/>
          <a:p>
            <a:pPr marL="0" indent="0">
              <a:buNone/>
            </a:pPr>
            <a:r>
              <a:rPr lang="da-DK" dirty="0" smtClean="0"/>
              <a:t>Når en </a:t>
            </a:r>
            <a:r>
              <a:rPr lang="da-DK" dirty="0"/>
              <a:t>borger bliver udskrevet fra </a:t>
            </a:r>
            <a:r>
              <a:rPr lang="da-DK" dirty="0" smtClean="0"/>
              <a:t>sygehuset </a:t>
            </a:r>
            <a:r>
              <a:rPr lang="da-DK" dirty="0"/>
              <a:t>sender </a:t>
            </a:r>
            <a:r>
              <a:rPr lang="da-DK" dirty="0" smtClean="0"/>
              <a:t>sygehuset </a:t>
            </a:r>
            <a:r>
              <a:rPr lang="da-DK" dirty="0"/>
              <a:t>automatisk en udskrivningsrapport. </a:t>
            </a:r>
            <a:r>
              <a:rPr lang="da-DK" dirty="0" smtClean="0"/>
              <a:t>Hvis borgeren </a:t>
            </a:r>
            <a:r>
              <a:rPr lang="da-DK" dirty="0"/>
              <a:t>er omfattet af 72 timers behandlingsansvar vil </a:t>
            </a:r>
            <a:r>
              <a:rPr lang="da-DK" dirty="0" smtClean="0"/>
              <a:t>dette være </a:t>
            </a:r>
            <a:r>
              <a:rPr lang="da-DK" dirty="0"/>
              <a:t>angivet i udskrivningsrapportens felt 30 </a:t>
            </a:r>
            <a:r>
              <a:rPr lang="da-DK" dirty="0" smtClean="0"/>
              <a:t>”Fremtidige </a:t>
            </a:r>
            <a:r>
              <a:rPr lang="da-DK" dirty="0"/>
              <a:t>aftaler”. Her vil der også være angivet det </a:t>
            </a:r>
            <a:r>
              <a:rPr lang="da-DK" dirty="0" smtClean="0"/>
              <a:t>telefonnummer</a:t>
            </a:r>
            <a:r>
              <a:rPr lang="da-DK" dirty="0"/>
              <a:t>, som du </a:t>
            </a:r>
            <a:r>
              <a:rPr lang="da-DK" dirty="0" smtClean="0"/>
              <a:t>skal ringe på. </a:t>
            </a:r>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6</a:t>
            </a:fld>
            <a:endParaRPr lang="da-DK"/>
          </a:p>
        </p:txBody>
      </p:sp>
      <p:sp>
        <p:nvSpPr>
          <p:cNvPr id="5" name="Titel 4"/>
          <p:cNvSpPr>
            <a:spLocks noGrp="1"/>
          </p:cNvSpPr>
          <p:nvPr>
            <p:ph type="title"/>
          </p:nvPr>
        </p:nvSpPr>
        <p:spPr>
          <a:xfrm>
            <a:off x="911224" y="366423"/>
            <a:ext cx="9648825" cy="1079594"/>
          </a:xfrm>
        </p:spPr>
        <p:txBody>
          <a:bodyPr/>
          <a:lstStyle/>
          <a:p>
            <a:r>
              <a:rPr lang="da-DK" dirty="0" smtClean="0"/>
              <a:t>Ved udskrivelse af borger omfattet af 72 timers behandlingsansvar </a:t>
            </a:r>
            <a:endParaRPr lang="da-DK" dirty="0"/>
          </a:p>
        </p:txBody>
      </p:sp>
      <p:pic>
        <p:nvPicPr>
          <p:cNvPr id="3" name="Billede 2"/>
          <p:cNvPicPr>
            <a:picLocks noChangeAspect="1"/>
          </p:cNvPicPr>
          <p:nvPr/>
        </p:nvPicPr>
        <p:blipFill>
          <a:blip r:embed="rId2"/>
          <a:stretch>
            <a:fillRect/>
          </a:stretch>
        </p:blipFill>
        <p:spPr>
          <a:xfrm>
            <a:off x="911224" y="3672800"/>
            <a:ext cx="6629400" cy="1276350"/>
          </a:xfrm>
          <a:prstGeom prst="rect">
            <a:avLst/>
          </a:prstGeom>
        </p:spPr>
      </p:pic>
    </p:spTree>
    <p:extLst>
      <p:ext uri="{BB962C8B-B14F-4D97-AF65-F5344CB8AC3E}">
        <p14:creationId xmlns:p14="http://schemas.microsoft.com/office/powerpoint/2010/main" val="122495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230280"/>
            <a:ext cx="9648826" cy="2867276"/>
          </a:xfrm>
        </p:spPr>
        <p:txBody>
          <a:bodyPr/>
          <a:lstStyle/>
          <a:p>
            <a:r>
              <a:rPr lang="da-DK" dirty="0"/>
              <a:t>Det er kun autoriseret sundhedspersonale, der må kontakte sygehuset under 72 timers behandlingsansvar. Kontakten til udskrivende afdeling skal derfor </a:t>
            </a:r>
            <a:r>
              <a:rPr lang="da-DK" dirty="0" smtClean="0"/>
              <a:t>være </a:t>
            </a:r>
            <a:r>
              <a:rPr lang="da-DK" dirty="0"/>
              <a:t>fra en sygeplejerske eller </a:t>
            </a:r>
            <a:r>
              <a:rPr lang="da-DK" dirty="0" smtClean="0"/>
              <a:t>en social </a:t>
            </a:r>
            <a:r>
              <a:rPr lang="da-DK" dirty="0"/>
              <a:t>og </a:t>
            </a:r>
            <a:r>
              <a:rPr lang="da-DK" dirty="0" smtClean="0"/>
              <a:t>sundhedsassistent, </a:t>
            </a:r>
            <a:r>
              <a:rPr lang="da-DK" dirty="0"/>
              <a:t>der har rådført sig med en sygeplejerske.</a:t>
            </a:r>
          </a:p>
          <a:p>
            <a:r>
              <a:rPr lang="da-DK" dirty="0" smtClean="0"/>
              <a:t>Udskrivende afdeling kan kontaktes hvis der er behov for læge- eller sygeplejefaglig rådgivning, </a:t>
            </a:r>
            <a:r>
              <a:rPr lang="da-DK" dirty="0"/>
              <a:t>vejledning eller sparring. </a:t>
            </a:r>
            <a:endParaRPr lang="da-DK" dirty="0" smtClean="0"/>
          </a:p>
          <a:p>
            <a:r>
              <a:rPr lang="da-DK" dirty="0" smtClean="0"/>
              <a:t>Henvendelsen </a:t>
            </a:r>
            <a:r>
              <a:rPr lang="da-DK" dirty="0"/>
              <a:t>til </a:t>
            </a:r>
            <a:r>
              <a:rPr lang="da-DK" dirty="0" smtClean="0"/>
              <a:t>sygehuset </a:t>
            </a:r>
            <a:r>
              <a:rPr lang="da-DK" dirty="0"/>
              <a:t>kan fx dreje sig om:</a:t>
            </a:r>
          </a:p>
          <a:p>
            <a:pPr lvl="1"/>
            <a:r>
              <a:rPr lang="da-DK" dirty="0"/>
              <a:t>Præcisering eller ændring i behandlingsplan  </a:t>
            </a:r>
          </a:p>
          <a:p>
            <a:pPr lvl="1"/>
            <a:r>
              <a:rPr lang="da-DK" dirty="0"/>
              <a:t>Ordinering af anden medicin eller ændring af den aktuelle </a:t>
            </a:r>
          </a:p>
          <a:p>
            <a:pPr lvl="1"/>
            <a:r>
              <a:rPr lang="da-DK" dirty="0"/>
              <a:t>Recepter og afstemning af FMK</a:t>
            </a:r>
          </a:p>
          <a:p>
            <a:pPr lvl="1"/>
            <a:r>
              <a:rPr lang="da-DK" dirty="0" smtClean="0"/>
              <a:t>Forværring eller ændring </a:t>
            </a:r>
            <a:r>
              <a:rPr lang="da-DK" dirty="0"/>
              <a:t>i helbredstilstand (OBS! Ved livstruende tilstande skal der ringes 1-1-2</a:t>
            </a:r>
            <a:r>
              <a:rPr lang="da-DK" dirty="0" smtClean="0"/>
              <a:t>)</a:t>
            </a:r>
          </a:p>
        </p:txBody>
      </p:sp>
      <p:sp>
        <p:nvSpPr>
          <p:cNvPr id="4" name="Pladsholder til slidenummer 3"/>
          <p:cNvSpPr>
            <a:spLocks noGrp="1"/>
          </p:cNvSpPr>
          <p:nvPr>
            <p:ph type="sldNum" sz="quarter" idx="12"/>
          </p:nvPr>
        </p:nvSpPr>
        <p:spPr/>
        <p:txBody>
          <a:bodyPr/>
          <a:lstStyle/>
          <a:p>
            <a:fld id="{50DEC214-4A26-8544-86E4-D5810B015655}" type="slidenum">
              <a:rPr lang="da-DK" smtClean="0"/>
              <a:t>7</a:t>
            </a:fld>
            <a:endParaRPr lang="da-DK"/>
          </a:p>
        </p:txBody>
      </p:sp>
      <p:sp>
        <p:nvSpPr>
          <p:cNvPr id="5" name="Titel 4"/>
          <p:cNvSpPr>
            <a:spLocks noGrp="1"/>
          </p:cNvSpPr>
          <p:nvPr>
            <p:ph type="title"/>
          </p:nvPr>
        </p:nvSpPr>
        <p:spPr>
          <a:xfrm>
            <a:off x="911225" y="-82500"/>
            <a:ext cx="9648825" cy="1079594"/>
          </a:xfrm>
        </p:spPr>
        <p:txBody>
          <a:bodyPr/>
          <a:lstStyle/>
          <a:p>
            <a:r>
              <a:rPr lang="da-DK" dirty="0" smtClean="0"/>
              <a:t>Kontakt til sygehuset</a:t>
            </a:r>
            <a:endParaRPr lang="da-DK" dirty="0"/>
          </a:p>
        </p:txBody>
      </p:sp>
      <p:sp>
        <p:nvSpPr>
          <p:cNvPr id="9" name="Tekstfelt 8"/>
          <p:cNvSpPr txBox="1"/>
          <p:nvPr/>
        </p:nvSpPr>
        <p:spPr>
          <a:xfrm>
            <a:off x="1183940" y="5646821"/>
            <a:ext cx="1732548" cy="635180"/>
          </a:xfrm>
          <a:prstGeom prst="rect">
            <a:avLst/>
          </a:prstGeom>
          <a:noFill/>
        </p:spPr>
        <p:txBody>
          <a:bodyPr wrap="square" rtlCol="0">
            <a:spAutoFit/>
          </a:bodyPr>
          <a:lstStyle/>
          <a:p>
            <a:endParaRPr lang="da-DK" dirty="0"/>
          </a:p>
        </p:txBody>
      </p:sp>
      <p:sp>
        <p:nvSpPr>
          <p:cNvPr id="16" name="Tekstfelt 15"/>
          <p:cNvSpPr txBox="1"/>
          <p:nvPr/>
        </p:nvSpPr>
        <p:spPr>
          <a:xfrm>
            <a:off x="9409127" y="5397145"/>
            <a:ext cx="1639330" cy="430887"/>
          </a:xfrm>
          <a:prstGeom prst="rect">
            <a:avLst/>
          </a:prstGeom>
          <a:noFill/>
        </p:spPr>
        <p:txBody>
          <a:bodyPr wrap="square" rtlCol="0">
            <a:spAutoFit/>
          </a:bodyPr>
          <a:lstStyle/>
          <a:p>
            <a:pPr algn="ctr"/>
            <a:r>
              <a:rPr lang="da-DK" sz="1100" dirty="0" smtClean="0">
                <a:solidFill>
                  <a:schemeClr val="bg1"/>
                </a:solidFill>
              </a:rPr>
              <a:t>afdeling eller via akutmodtagelse </a:t>
            </a:r>
            <a:endParaRPr lang="da-DK" sz="1100" dirty="0">
              <a:solidFill>
                <a:schemeClr val="bg1"/>
              </a:solidFill>
            </a:endParaRPr>
          </a:p>
        </p:txBody>
      </p:sp>
    </p:spTree>
    <p:extLst>
      <p:ext uri="{BB962C8B-B14F-4D97-AF65-F5344CB8AC3E}">
        <p14:creationId xmlns:p14="http://schemas.microsoft.com/office/powerpoint/2010/main" val="2893773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50DEC214-4A26-8544-86E4-D5810B015655}" type="slidenum">
              <a:rPr lang="da-DK" smtClean="0"/>
              <a:t>8</a:t>
            </a:fld>
            <a:endParaRPr lang="da-DK"/>
          </a:p>
        </p:txBody>
      </p:sp>
      <p:sp>
        <p:nvSpPr>
          <p:cNvPr id="5" name="Titel 4"/>
          <p:cNvSpPr>
            <a:spLocks noGrp="1"/>
          </p:cNvSpPr>
          <p:nvPr>
            <p:ph type="title"/>
          </p:nvPr>
        </p:nvSpPr>
        <p:spPr>
          <a:xfrm>
            <a:off x="911225" y="20878"/>
            <a:ext cx="9648825" cy="1079594"/>
          </a:xfrm>
        </p:spPr>
        <p:txBody>
          <a:bodyPr/>
          <a:lstStyle/>
          <a:p>
            <a:r>
              <a:rPr lang="da-DK" dirty="0" smtClean="0"/>
              <a:t>Inden henvendelse til sygehuset</a:t>
            </a:r>
            <a:endParaRPr lang="da-DK" dirty="0"/>
          </a:p>
        </p:txBody>
      </p:sp>
      <p:graphicFrame>
        <p:nvGraphicFramePr>
          <p:cNvPr id="10" name="Pladsholder til indhold 9"/>
          <p:cNvGraphicFramePr>
            <a:graphicFrameLocks noGrp="1"/>
          </p:cNvGraphicFramePr>
          <p:nvPr>
            <p:ph sz="half" idx="1"/>
            <p:extLst>
              <p:ext uri="{D42A27DB-BD31-4B8C-83A1-F6EECF244321}">
                <p14:modId xmlns:p14="http://schemas.microsoft.com/office/powerpoint/2010/main" val="1572211430"/>
              </p:ext>
            </p:extLst>
          </p:nvPr>
        </p:nvGraphicFramePr>
        <p:xfrm>
          <a:off x="911224" y="1359567"/>
          <a:ext cx="9941259" cy="5355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079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386917"/>
            <a:ext cx="4464051" cy="4392614"/>
          </a:xfrm>
        </p:spPr>
        <p:txBody>
          <a:bodyPr/>
          <a:lstStyle/>
          <a:p>
            <a:r>
              <a:rPr lang="da-DK" sz="1600" dirty="0"/>
              <a:t>Ved henvendelsen til </a:t>
            </a:r>
            <a:r>
              <a:rPr lang="da-DK" sz="1600" dirty="0" smtClean="0"/>
              <a:t>sygehuset </a:t>
            </a:r>
            <a:r>
              <a:rPr lang="da-DK" sz="1600" dirty="0"/>
              <a:t>skal du bruge sikker mundtlig kommunikation (ISBAR). </a:t>
            </a:r>
          </a:p>
          <a:p>
            <a:r>
              <a:rPr lang="da-DK" sz="1600" dirty="0"/>
              <a:t>Efter telefonopkaldet fremsender </a:t>
            </a:r>
            <a:r>
              <a:rPr lang="da-DK" sz="1600" dirty="0" smtClean="0"/>
              <a:t>sygehuset et korrespondancebrev </a:t>
            </a:r>
            <a:r>
              <a:rPr lang="da-DK" sz="1600" dirty="0"/>
              <a:t>med præcisering el. ændring af behandlingsplan, ordination af medicin o.l. </a:t>
            </a:r>
            <a:endParaRPr lang="da-DK" sz="1600" dirty="0" smtClean="0"/>
          </a:p>
          <a:p>
            <a:r>
              <a:rPr lang="da-DK" sz="1600" dirty="0" smtClean="0"/>
              <a:t>Hvis </a:t>
            </a:r>
            <a:r>
              <a:rPr lang="da-DK" sz="1600" dirty="0"/>
              <a:t>du blot har søgt råd eller vejledning hos </a:t>
            </a:r>
            <a:r>
              <a:rPr lang="da-DK" sz="1600" dirty="0" smtClean="0"/>
              <a:t>sygehuset </a:t>
            </a:r>
            <a:r>
              <a:rPr lang="da-DK" sz="1600" dirty="0"/>
              <a:t>modtager du ikke et </a:t>
            </a:r>
            <a:r>
              <a:rPr lang="da-DK" sz="1600" dirty="0" smtClean="0"/>
              <a:t>korrespondancebrev. </a:t>
            </a:r>
          </a:p>
          <a:p>
            <a:r>
              <a:rPr lang="da-DK" sz="1600" dirty="0" smtClean="0"/>
              <a:t>Du </a:t>
            </a:r>
            <a:r>
              <a:rPr lang="da-DK" sz="1600" dirty="0"/>
              <a:t>har </a:t>
            </a:r>
            <a:r>
              <a:rPr lang="da-DK" sz="1600" dirty="0" smtClean="0"/>
              <a:t>fortsat </a:t>
            </a:r>
            <a:r>
              <a:rPr lang="da-DK" sz="1600" dirty="0"/>
              <a:t>journaliseringspligt og skal </a:t>
            </a:r>
            <a:r>
              <a:rPr lang="da-DK" sz="1600" dirty="0" smtClean="0"/>
              <a:t>dokumentere, </a:t>
            </a:r>
            <a:r>
              <a:rPr lang="da-DK" sz="1600" dirty="0"/>
              <a:t>at der er taget kontakt til </a:t>
            </a:r>
            <a:r>
              <a:rPr lang="da-DK" sz="1600" dirty="0" smtClean="0"/>
              <a:t>sygehuset </a:t>
            </a:r>
            <a:r>
              <a:rPr lang="da-DK" sz="1600" dirty="0"/>
              <a:t>samt hvilke aftaler, der er lavet om det videre forløb. </a:t>
            </a:r>
          </a:p>
          <a:p>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9</a:t>
            </a:fld>
            <a:endParaRPr lang="da-DK"/>
          </a:p>
        </p:txBody>
      </p:sp>
      <p:sp>
        <p:nvSpPr>
          <p:cNvPr id="5" name="Titel 4"/>
          <p:cNvSpPr>
            <a:spLocks noGrp="1"/>
          </p:cNvSpPr>
          <p:nvPr>
            <p:ph type="title"/>
          </p:nvPr>
        </p:nvSpPr>
        <p:spPr>
          <a:xfrm>
            <a:off x="911224" y="15567"/>
            <a:ext cx="10679414" cy="1079594"/>
          </a:xfrm>
        </p:spPr>
        <p:txBody>
          <a:bodyPr/>
          <a:lstStyle/>
          <a:p>
            <a:r>
              <a:rPr lang="da-DK" dirty="0" smtClean="0"/>
              <a:t>Under og efter henvendelse til sygehuset</a:t>
            </a:r>
            <a:endParaRPr lang="da-DK" dirty="0"/>
          </a:p>
        </p:txBody>
      </p:sp>
      <p:pic>
        <p:nvPicPr>
          <p:cNvPr id="6" name="Pladsholder til indhold 5"/>
          <p:cNvPicPr>
            <a:picLocks noGrp="1" noChangeAspect="1"/>
          </p:cNvPicPr>
          <p:nvPr>
            <p:ph sz="half" idx="2"/>
          </p:nvPr>
        </p:nvPicPr>
        <p:blipFill>
          <a:blip r:embed="rId2"/>
          <a:stretch>
            <a:fillRect/>
          </a:stretch>
        </p:blipFill>
        <p:spPr>
          <a:xfrm>
            <a:off x="5553679" y="1205508"/>
            <a:ext cx="2895851" cy="4191363"/>
          </a:xfrm>
          <a:prstGeom prst="rect">
            <a:avLst/>
          </a:prstGeom>
        </p:spPr>
      </p:pic>
      <p:pic>
        <p:nvPicPr>
          <p:cNvPr id="7" name="Billede 6"/>
          <p:cNvPicPr>
            <a:picLocks noChangeAspect="1"/>
          </p:cNvPicPr>
          <p:nvPr/>
        </p:nvPicPr>
        <p:blipFill>
          <a:blip r:embed="rId3"/>
          <a:stretch>
            <a:fillRect/>
          </a:stretch>
        </p:blipFill>
        <p:spPr>
          <a:xfrm>
            <a:off x="8449530" y="1205508"/>
            <a:ext cx="2956816" cy="4237087"/>
          </a:xfrm>
          <a:prstGeom prst="rect">
            <a:avLst/>
          </a:prstGeom>
        </p:spPr>
      </p:pic>
    </p:spTree>
    <p:extLst>
      <p:ext uri="{BB962C8B-B14F-4D97-AF65-F5344CB8AC3E}">
        <p14:creationId xmlns:p14="http://schemas.microsoft.com/office/powerpoint/2010/main" val="1420330967"/>
      </p:ext>
    </p:extLst>
  </p:cSld>
  <p:clrMapOvr>
    <a:masterClrMapping/>
  </p:clrMapOvr>
</p:sld>
</file>

<file path=ppt/theme/theme1.xml><?xml version="1.0" encoding="utf-8"?>
<a:theme xmlns:a="http://schemas.openxmlformats.org/drawingml/2006/main" name="Region Sjælland - PPT">
  <a:themeElements>
    <a:clrScheme name="Region Sjælland - PPT">
      <a:dk1>
        <a:srgbClr val="0085A0"/>
      </a:dk1>
      <a:lt1>
        <a:srgbClr val="FFFFFF"/>
      </a:lt1>
      <a:dk2>
        <a:srgbClr val="595959"/>
      </a:dk2>
      <a:lt2>
        <a:srgbClr val="EFEFEF"/>
      </a:lt2>
      <a:accent1>
        <a:srgbClr val="0085A1"/>
      </a:accent1>
      <a:accent2>
        <a:srgbClr val="6FD3E3"/>
      </a:accent2>
      <a:accent3>
        <a:srgbClr val="D3E14D"/>
      </a:accent3>
      <a:accent4>
        <a:srgbClr val="4BDBC3"/>
      </a:accent4>
      <a:accent5>
        <a:srgbClr val="FCC860"/>
      </a:accent5>
      <a:accent6>
        <a:srgbClr val="BEB9A6"/>
      </a:accent6>
      <a:hlink>
        <a:srgbClr val="3055A2"/>
      </a:hlink>
      <a:folHlink>
        <a:srgbClr val="448ACA"/>
      </a:folHlink>
    </a:clrScheme>
    <a:fontScheme name="Region Sjælland - PPT">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Præsentation1" id="{5317A864-C35A-4BEE-8F21-EE52746F97FE}" vid="{64B9E2AF-06F8-49F1-9520-C8051AA003A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alAttachment xmlns="http://schemas.microsoft.com/sharepoint/v3">false</LocalAttachment>
    <CCMMeetingCaseInstanceId xmlns="04D0569E-5838-4D33-9C5D-289D2AECFC8B" xsi:nil="true"/>
    <Adresse xmlns="04D0569E-5838-4D33-9C5D-289D2AECFC8B"/>
    <CCMAgendaItemId xmlns="04D0569E-5838-4D33-9C5D-289D2AECFC8B" xsi:nil="true"/>
    <Part xmlns="04D0569E-5838-4D33-9C5D-289D2AECFC8B"/>
    <Fortrolighed xmlns="04D0569E-5838-4D33-9C5D-289D2AECFC8B">Offentlig</Fortrolighed>
    <CCMAgendaStatus xmlns="04D0569E-5838-4D33-9C5D-289D2AECFC8B" xsi:nil="true"/>
    <Status xmlns="04D0569E-5838-4D33-9C5D-289D2AECFC8B">Åben</Status>
    <TaxCatchAll xmlns="053d26b7-4c3c-43b7-a62b-3cbf4218d9af"/>
    <CCMPageCount xmlns="http://schemas.microsoft.com/sharepoint/v3">0</CCMPageCount>
    <DocID xmlns="http://schemas.microsoft.com/sharepoint/v3">11017036</DocID>
    <CCMCommentCount xmlns="http://schemas.microsoft.com/sharepoint/v3">0</CCMCommentCount>
    <CCMManageRelations xmlns="04D0569E-5838-4D33-9C5D-289D2AECFC8B" xsi:nil="true"/>
    <a3c7f3665c3f4ddab65e7e70f16e8438 xmlns="04D0569E-5838-4D33-9C5D-289D2AECFC8B">
      <Terms xmlns="http://schemas.microsoft.com/office/infopath/2007/PartnerControls"/>
    </a3c7f3665c3f4ddab65e7e70f16e8438>
    <CCMCognitiveType xmlns="http://schemas.microsoft.com/sharepoint/v3">-1</CCMCognitiveType>
    <Dato_x0020_oprettet xmlns="04D0569E-5838-4D33-9C5D-289D2AECFC8B">2023-07-23T22:00:00+00:00</Dato_x0020_oprettet>
    <CaseRecordNumber xmlns="http://schemas.microsoft.com/sharepoint/v3">0</CaseRecordNumber>
    <CaseID xmlns="http://schemas.microsoft.com/sharepoint/v3">EMN-2023-00080</CaseID>
    <RegistrationDate xmlns="http://schemas.microsoft.com/sharepoint/v3" xsi:nil="true"/>
    <Korrespondance xmlns="http://schemas.microsoft.com/sharepoint/v3">Intern</Korrespondance>
    <Registreringsdato xmlns="04D0569E-5838-4D33-9C5D-289D2AECFC8B" xsi:nil="true"/>
    <CCMTemplateID xmlns="http://schemas.microsoft.com/sharepoint/v3">0</CCMTemplateID>
    <TrackID xmlns="http://schemas.microsoft.com/sharepoint/v3" xsi:nil="true"/>
    <CCMAgendaDocumentStatus xmlns="04D0569E-5838-4D33-9C5D-289D2AECFC8B" xsi:nil="true"/>
    <CCMPreviewAnnotationsTasks xmlns="http://schemas.microsoft.com/sharepoint/v3">0</CCMPreviewAnnotationsTasks>
    <Beskrivelse xmlns="04D0569E-5838-4D33-9C5D-289D2AECFC8B" xsi:nil="true"/>
    <Related xmlns="http://schemas.microsoft.com/sharepoint/v3">false</Related>
    <CCMMeetingCaseLink xmlns="04D0569E-5838-4D33-9C5D-289D2AECFC8B">
      <Url xsi:nil="true"/>
      <Description xsi:nil="true"/>
    </CCMMeetingCaseLink>
    <CCMSystemID xmlns="http://schemas.microsoft.com/sharepoint/v3">2eef365f-b744-44fd-ad69-10b643aa564f</CCMSystemID>
    <CCMVisualId xmlns="http://schemas.microsoft.com/sharepoint/v3">EMN-2023-00080</CCMVisualId>
    <CCMMeetingCaseId xmlns="04D0569E-5838-4D33-9C5D-289D2AECFC8B" xsi:nil="true"/>
    <CCMConversation xmlns="http://schemas.microsoft.com/sharepoint/v3" xsi:nil="true"/>
    <JournalDato xmlns="04D0569E-5838-4D33-9C5D-289D2AECFC8B" xsi:nil="true"/>
    <Dokumentgruppe xmlns="04D0569E-5838-4D33-9C5D-289D2AECFC8B" xsi:nil="true"/>
    <BrevId xmlns="04D0569E-5838-4D33-9C5D-289D2AECFC8B" xsi:nil="true"/>
    <CaseOwner xmlns="http://schemas.microsoft.com/sharepoint/v3">
      <UserInfo>
        <DisplayName>Rikke Bohart Thygesen</DisplayName>
        <AccountId>2475</AccountId>
        <AccountType/>
      </UserInfo>
    </CaseOwner>
    <Forsendelsesdato xmlns="http://schemas.microsoft.com/sharepoint/v3" xsi:nil="true"/>
    <m96ce802aec64391894b39b43d8136a5 xmlns="04D0569E-5838-4D33-9C5D-289D2AECFC8B">
      <Terms xmlns="http://schemas.microsoft.com/office/infopath/2007/PartnerControls"/>
    </m96ce802aec64391894b39b43d8136a5>
    <CCMMetadataExtractionStatus xmlns="http://schemas.microsoft.com/sharepoint/v3">CCMPageCount:InProgress;CCMCommentCount:InProgress</CCMMetadataExtractionStatus>
    <CCMDescription xmlns="04D0569E-5838-4D33-9C5D-289D2AECFC8B" xsi:nil="true"/>
    <Finalized xmlns="http://schemas.microsoft.com/sharepoint/v3">false</Finalized>
    <Frist xmlns="04D0569E-5838-4D33-9C5D-289D2AECFC8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624642112A5F974CAB40182318A8A21D" ma:contentTypeVersion="1" ma:contentTypeDescription="GetOrganized dokument" ma:contentTypeScope="" ma:versionID="7cb49630dc20420b3b43c666d3dd5df8">
  <xsd:schema xmlns:xsd="http://www.w3.org/2001/XMLSchema" xmlns:xs="http://www.w3.org/2001/XMLSchema" xmlns:p="http://schemas.microsoft.com/office/2006/metadata/properties" xmlns:ns1="http://schemas.microsoft.com/sharepoint/v3" xmlns:ns2="04D0569E-5838-4D33-9C5D-289D2AECFC8B" xmlns:ns3="053d26b7-4c3c-43b7-a62b-3cbf4218d9af" targetNamespace="http://schemas.microsoft.com/office/2006/metadata/properties" ma:root="true" ma:fieldsID="0a8636bcd407dd8e1820a6613e2d5322" ns1:_="" ns2:_="" ns3:_="">
    <xsd:import namespace="http://schemas.microsoft.com/sharepoint/v3"/>
    <xsd:import namespace="04D0569E-5838-4D33-9C5D-289D2AECFC8B"/>
    <xsd:import namespace="053d26b7-4c3c-43b7-a62b-3cbf4218d9af"/>
    <xsd:element name="properties">
      <xsd:complexType>
        <xsd:sequence>
          <xsd:element name="documentManagement">
            <xsd:complexType>
              <xsd:all>
                <xsd:element ref="ns1:Korrespondance" minOccurs="0"/>
                <xsd:element ref="ns2:Dato_x0020_oprettet" minOccurs="0"/>
                <xsd:element ref="ns1:CaseOwner"/>
                <xsd:element ref="ns1:Forsendelsesdato" minOccurs="0"/>
                <xsd:element ref="ns1:TrackID" minOccurs="0"/>
                <xsd:element ref="ns2:CCMAgendaDocumentStatus" minOccurs="0"/>
                <xsd:element ref="ns2:CCMAgendaStatus" minOccurs="0"/>
                <xsd:element ref="ns2:CCMMeetingCaseLink" minOccurs="0"/>
                <xsd:element ref="ns2:Part" minOccurs="0"/>
                <xsd:element ref="ns1:CCMCognitiveType" minOccurs="0"/>
                <xsd:element ref="ns2:CCMManageRelations" minOccurs="0"/>
                <xsd:element ref="ns2:Status" minOccurs="0"/>
                <xsd:element ref="ns2:Frist" minOccurs="0"/>
                <xsd:element ref="ns2:Registreringsdato" minOccurs="0"/>
                <xsd:element ref="ns2:Beskrivelse" minOccurs="0"/>
                <xsd:element ref="ns2:CCMDescription" minOccurs="0"/>
                <xsd:element ref="ns2:Adresse" minOccurs="0"/>
                <xsd:element ref="ns2:JournalDato" minOccurs="0"/>
                <xsd:element ref="ns2:BrevId" minOccurs="0"/>
                <xsd:element ref="ns2:Fortrolighed" minOccurs="0"/>
                <xsd:element ref="ns2:Dokumentgruppe"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TemplateID" minOccurs="0"/>
                <xsd:element ref="ns1:CCMSystemID" minOccurs="0"/>
                <xsd:element ref="ns1:WasEncrypted" minOccurs="0"/>
                <xsd:element ref="ns1:WasSigned" minOccurs="0"/>
                <xsd:element ref="ns1:MailHasAttachments" minOccurs="0"/>
                <xsd:element ref="ns1:CCMConversation" minOccurs="0"/>
                <xsd:element ref="ns2:a3c7f3665c3f4ddab65e7e70f16e8438" minOccurs="0"/>
                <xsd:element ref="ns3:TaxCatchAll" minOccurs="0"/>
                <xsd:element ref="ns2:CCMMeetingCaseId" minOccurs="0"/>
                <xsd:element ref="ns2:CCMMeetingCaseInstanceId" minOccurs="0"/>
                <xsd:element ref="ns2:CCMAgendaItemId" minOccurs="0"/>
                <xsd:element ref="ns2:AgendaStatusIcon" minOccurs="0"/>
                <xsd:element ref="ns1:CCMVisualId" minOccurs="0"/>
                <xsd:element ref="ns1:CCMOriginalDocID" minOccurs="0"/>
                <xsd:element ref="ns2:m96ce802aec64391894b39b43d8136a5" minOccurs="0"/>
                <xsd:element ref="ns1:CCMMetadataExtractionStatus" minOccurs="0"/>
                <xsd:element ref="ns1:CCMPageCount" minOccurs="0"/>
                <xsd:element ref="ns1:CCMCommentCount" minOccurs="0"/>
                <xsd:element ref="ns1:CCMPreviewAnnotationsTas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orrespondance" ma:index="2" nillable="true" ma:displayName="Korrespondance" ma:default="Intern" ma:format="Dropdown" ma:internalName="Korrespondance">
      <xsd:simpleType>
        <xsd:restriction base="dms:Choice">
          <xsd:enumeration value="Intern"/>
          <xsd:enumeration value="Indgående"/>
          <xsd:enumeration value="Udgående"/>
        </xsd:restriction>
      </xsd:simpleType>
    </xsd:element>
    <xsd:element name="CaseOwner" ma:index="4" ma:displayName="Sagsbehandler" ma:default="971;#Malene Egsgaard-Toft" ma:list="UserInfo" ma:SearchPeopleOnly="false" ma:SharePointGroup="0" ma:internalName="Case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Forsendelsesdato" ma:index="5" nillable="true" ma:displayName="Forsendelsesdato" ma:internalName="Forsendelsesdato">
      <xsd:simpleType>
        <xsd:restriction base="dms:DateTime"/>
      </xsd:simpleType>
    </xsd:element>
    <xsd:element name="TrackID" ma:index="7" nillable="true" ma:displayName="TrackID" ma:description="" ma:internalName="TrackID">
      <xsd:simpleType>
        <xsd:restriction base="dms:Note">
          <xsd:maxLength value="255"/>
        </xsd:restriction>
      </xsd:simpleType>
    </xsd:element>
    <xsd:element name="CCMCognitiveType" ma:index="12" nillable="true" ma:displayName="CognitiveType" ma:decimals="0" ma:description="" ma:internalName="CCMCognitiveType" ma:readOnly="false">
      <xsd:simpleType>
        <xsd:restriction base="dms:Number"/>
      </xsd:simpleType>
    </xsd:element>
    <xsd:element name="CaseID" ma:index="28" nillable="true" ma:displayName="Sags ID" ma:default="Tildeler" ma:internalName="CaseID" ma:readOnly="true">
      <xsd:simpleType>
        <xsd:restriction base="dms:Text"/>
      </xsd:simpleType>
    </xsd:element>
    <xsd:element name="DocID" ma:index="29" nillable="true" ma:displayName="Dok ID" ma:default="Tildeler" ma:internalName="DocID" ma:readOnly="true">
      <xsd:simpleType>
        <xsd:restriction base="dms:Text"/>
      </xsd:simpleType>
    </xsd:element>
    <xsd:element name="Finalized" ma:index="30" nillable="true" ma:displayName="Endeligt" ma:default="False" ma:internalName="Finalized" ma:readOnly="true">
      <xsd:simpleType>
        <xsd:restriction base="dms:Boolean"/>
      </xsd:simpleType>
    </xsd:element>
    <xsd:element name="Related" ma:index="31" nillable="true" ma:displayName="Vedhæftet dokument" ma:default="False" ma:internalName="Related" ma:readOnly="true">
      <xsd:simpleType>
        <xsd:restriction base="dms:Boolean"/>
      </xsd:simpleType>
    </xsd:element>
    <xsd:element name="RegistrationDate" ma:index="32" nillable="true" ma:displayName="Registrerings dato" ma:format="DateTime" ma:internalName="RegistrationDate" ma:readOnly="true">
      <xsd:simpleType>
        <xsd:restriction base="dms:DateTime"/>
      </xsd:simpleType>
    </xsd:element>
    <xsd:element name="CaseRecordNumber" ma:index="33" nillable="true" ma:displayName="Akt ID" ma:decimals="0" ma:default="0" ma:internalName="CaseRecordNumber" ma:readOnly="true">
      <xsd:simpleType>
        <xsd:restriction base="dms:Number"/>
      </xsd:simpleType>
    </xsd:element>
    <xsd:element name="LocalAttachment" ma:index="34" nillable="true" ma:displayName="Lokalt bilag" ma:default="False" ma:internalName="LocalAttachment" ma:readOnly="true">
      <xsd:simpleType>
        <xsd:restriction base="dms:Boolean"/>
      </xsd:simpleType>
    </xsd:element>
    <xsd:element name="CCMTemplateName" ma:index="35" nillable="true" ma:displayName="Skabelon navn" ma:internalName="CCMTemplateName" ma:readOnly="true">
      <xsd:simpleType>
        <xsd:restriction base="dms:Text"/>
      </xsd:simpleType>
    </xsd:element>
    <xsd:element name="CCMTemplateVersion" ma:index="36" nillable="true" ma:displayName="Skabelon version" ma:internalName="CCMTemplateVersion" ma:readOnly="true">
      <xsd:simpleType>
        <xsd:restriction base="dms:Text"/>
      </xsd:simpleType>
    </xsd:element>
    <xsd:element name="CCMTemplateID" ma:index="37" nillable="true" ma:displayName="CCMTemplateID" ma:decimals="0" ma:default="0" ma:hidden="true" ma:internalName="CCMTemplateID" ma:readOnly="true">
      <xsd:simpleType>
        <xsd:restriction base="dms:Number"/>
      </xsd:simpleType>
    </xsd:element>
    <xsd:element name="CCMSystemID" ma:index="38" nillable="true" ma:displayName="CCMSystemID" ma:hidden="true" ma:internalName="CCMSystemID" ma:readOnly="true">
      <xsd:simpleType>
        <xsd:restriction base="dms:Text"/>
      </xsd:simpleType>
    </xsd:element>
    <xsd:element name="WasEncrypted" ma:index="39" nillable="true" ma:displayName="Krypteret" ma:default="False" ma:internalName="WasEncrypted" ma:readOnly="true">
      <xsd:simpleType>
        <xsd:restriction base="dms:Boolean"/>
      </xsd:simpleType>
    </xsd:element>
    <xsd:element name="WasSigned" ma:index="40" nillable="true" ma:displayName="Signeret" ma:default="False" ma:internalName="WasSigned" ma:readOnly="true">
      <xsd:simpleType>
        <xsd:restriction base="dms:Boolean"/>
      </xsd:simpleType>
    </xsd:element>
    <xsd:element name="MailHasAttachments" ma:index="41" nillable="true" ma:displayName="E-mail har vedhæftede filer" ma:default="False" ma:internalName="MailHasAttachments" ma:readOnly="true">
      <xsd:simpleType>
        <xsd:restriction base="dms:Boolean"/>
      </xsd:simpleType>
    </xsd:element>
    <xsd:element name="CCMConversation" ma:index="42" nillable="true" ma:displayName="Samtale" ma:internalName="CCMConversation" ma:readOnly="true">
      <xsd:simpleType>
        <xsd:restriction base="dms:Text"/>
      </xsd:simpleType>
    </xsd:element>
    <xsd:element name="CCMVisualId" ma:index="51" nillable="true" ma:displayName="Sags ID" ma:default="Tildeler" ma:internalName="CCMVisualId" ma:readOnly="true">
      <xsd:simpleType>
        <xsd:restriction base="dms:Text"/>
      </xsd:simpleType>
    </xsd:element>
    <xsd:element name="CCMOriginalDocID" ma:index="52" nillable="true" ma:displayName="Originalt Dok ID" ma:description="" ma:internalName="CCMOriginalDocID" ma:readOnly="true">
      <xsd:simpleType>
        <xsd:restriction base="dms:Text"/>
      </xsd:simpleType>
    </xsd:element>
    <xsd:element name="CCMMetadataExtractionStatus" ma:index="58"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59" nillable="true" ma:displayName="Sider" ma:decimals="0" ma:internalName="CCMPageCount" ma:readOnly="true">
      <xsd:simpleType>
        <xsd:restriction base="dms:Number"/>
      </xsd:simpleType>
    </xsd:element>
    <xsd:element name="CCMCommentCount" ma:index="60" nillable="true" ma:displayName="Kommentarer" ma:decimals="0" ma:internalName="CCMCommentCount" ma:readOnly="true">
      <xsd:simpleType>
        <xsd:restriction base="dms:Number"/>
      </xsd:simpleType>
    </xsd:element>
    <xsd:element name="CCMPreviewAnnotationsTasks" ma:index="61" nillable="true" ma:displayName="Opgaver" ma:decimals="0" ma:internalName="CCMPreviewAnnotationsTasks"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04D0569E-5838-4D33-9C5D-289D2AECFC8B" elementFormDefault="qualified">
    <xsd:import namespace="http://schemas.microsoft.com/office/2006/documentManagement/types"/>
    <xsd:import namespace="http://schemas.microsoft.com/office/infopath/2007/PartnerControls"/>
    <xsd:element name="Dato_x0020_oprettet" ma:index="3" nillable="true" ma:displayName="Dato oprettet" ma:default="[today]" ma:format="DateOnly" ma:internalName="Dato_x0020_oprettet">
      <xsd:simpleType>
        <xsd:restriction base="dms:DateTime"/>
      </xsd:simpleType>
    </xsd:element>
    <xsd:element name="CCMAgendaDocumentStatus" ma:index="8" nillable="true" ma:displayName="Status  for dagsordensdokument" ma:default="" ma:format="Dropdown" ma:internalName="CCMAgendaDocumentStatus">
      <xsd:simpleType>
        <xsd:restriction base="dms:Choice">
          <xsd:enumeration value="Udkast"/>
          <xsd:enumeration value="Under udarbejdelse"/>
          <xsd:enumeration value="Endelig"/>
        </xsd:restriction>
      </xsd:simpleType>
    </xsd:element>
    <xsd:element name="CCMAgendaStatus" ma:index="9"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10"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Part" ma:index="11" nillable="true" ma:displayName="Part" ma:list="{D7E225D0-81D0-43D6-B44E-8844D003862A}" ma:internalName="Part" ma:showField="VisNavn">
      <xsd:complexType>
        <xsd:complexContent>
          <xsd:extension base="dms:MultiChoiceLookup">
            <xsd:sequence>
              <xsd:element name="Value" type="dms:Lookup" maxOccurs="unbounded" minOccurs="0" nillable="true"/>
            </xsd:sequence>
          </xsd:extension>
        </xsd:complexContent>
      </xsd:complexType>
    </xsd:element>
    <xsd:element name="CCMManageRelations" ma:index="13" nillable="true" ma:displayName="CCMManageRelations" ma:internalName="CCMManageRelations">
      <xsd:simpleType>
        <xsd:restriction base="dms:Text">
          <xsd:maxLength value="255"/>
        </xsd:restriction>
      </xsd:simpleType>
    </xsd:element>
    <xsd:element name="Status" ma:index="14" nillable="true" ma:displayName="Status" ma:default="Åben" ma:format="Dropdown" ma:internalName="Status">
      <xsd:simpleType>
        <xsd:union memberTypes="dms:Text">
          <xsd:simpleType>
            <xsd:restriction base="dms:Choice">
              <xsd:enumeration value="Nyt"/>
              <xsd:enumeration value="Under udarbejdelse"/>
              <xsd:enumeration value="Færdigt"/>
            </xsd:restriction>
          </xsd:simpleType>
        </xsd:union>
      </xsd:simpleType>
    </xsd:element>
    <xsd:element name="Frist" ma:index="15" nillable="true" ma:displayName="Frist" ma:format="DateOnly" ma:internalName="Frist">
      <xsd:simpleType>
        <xsd:restriction base="dms:DateTime"/>
      </xsd:simpleType>
    </xsd:element>
    <xsd:element name="Registreringsdato" ma:index="16" nillable="true" ma:displayName="Registreringsdato" ma:format="DateOnly" ma:internalName="Registreringsdato">
      <xsd:simpleType>
        <xsd:restriction base="dms:DateTime"/>
      </xsd:simpleType>
    </xsd:element>
    <xsd:element name="Beskrivelse" ma:index="18" nillable="true" ma:displayName="Beskrivelse" ma:hidden="true" ma:internalName="Beskrivelse" ma:readOnly="false">
      <xsd:simpleType>
        <xsd:restriction base="dms:Note"/>
      </xsd:simpleType>
    </xsd:element>
    <xsd:element name="CCMDescription" ma:index="19" nillable="true" ma:displayName="Notifikationer" ma:internalName="CCMDescription">
      <xsd:simpleType>
        <xsd:restriction base="dms:Note">
          <xsd:maxLength value="255"/>
        </xsd:restriction>
      </xsd:simpleType>
    </xsd:element>
    <xsd:element name="Adresse" ma:index="20" nillable="true" ma:displayName="Adresse" ma:list="{B6B2CA2D-0978-40EB-994C-54BF1CB52902}" ma:internalName="Adresse" ma:showField="Fullname">
      <xsd:complexType>
        <xsd:complexContent>
          <xsd:extension base="dms:MultiChoiceLookup">
            <xsd:sequence>
              <xsd:element name="Value" type="dms:Lookup" maxOccurs="unbounded" minOccurs="0" nillable="true"/>
            </xsd:sequence>
          </xsd:extension>
        </xsd:complexContent>
      </xsd:complexType>
    </xsd:element>
    <xsd:element name="JournalDato" ma:index="21" nillable="true" ma:displayName="Journal dato" ma:format="DateOnly" ma:internalName="JournalDato">
      <xsd:simpleType>
        <xsd:restriction base="dms:DateTime"/>
      </xsd:simpleType>
    </xsd:element>
    <xsd:element name="BrevId" ma:index="22" nillable="true" ma:displayName="Original brevid" ma:internalName="BrevId">
      <xsd:simpleType>
        <xsd:restriction base="dms:Text">
          <xsd:maxLength value="255"/>
        </xsd:restriction>
      </xsd:simpleType>
    </xsd:element>
    <xsd:element name="Fortrolighed" ma:index="23" nillable="true" ma:displayName="Fortrolighed" ma:default="Offentlig" ma:description="" ma:internalName="Fortrolighed">
      <xsd:simpleType>
        <xsd:restriction base="dms:Choice">
          <xsd:enumeration value="Offentlig"/>
          <xsd:enumeration value="Fortrolig"/>
        </xsd:restriction>
      </xsd:simpleType>
    </xsd:element>
    <xsd:element name="Dokumentgruppe" ma:index="24" nillable="true" ma:displayName="Dokumentgruppe" ma:internalName="Dokumentgruppe">
      <xsd:simpleType>
        <xsd:restriction base="dms:Text">
          <xsd:maxLength value="255"/>
        </xsd:restriction>
      </xsd:simpleType>
    </xsd:element>
    <xsd:element name="a3c7f3665c3f4ddab65e7e70f16e8438" ma:index="43" nillable="true" ma:taxonomy="true" ma:internalName="a3c7f3665c3f4ddab65e7e70f16e8438" ma:taxonomyFieldName="Dokumenttype" ma:displayName="Dokumenttype" ma:default="" ma:fieldId="{a3c7f366-5c3f-4dda-b65e-7e70f16e8438}" ma:sspId="2cf6b21c-e739-421b-8f40-7865e9e1b0be" ma:termSetId="2a4879fc-ae04-4bed-bb2c-c61845ab3bd7" ma:anchorId="00000000-0000-0000-0000-000000000000" ma:open="false" ma:isKeyword="false">
      <xsd:complexType>
        <xsd:sequence>
          <xsd:element ref="pc:Terms" minOccurs="0" maxOccurs="1"/>
        </xsd:sequence>
      </xsd:complexType>
    </xsd:element>
    <xsd:element name="CCMMeetingCaseId" ma:index="47" nillable="true" ma:displayName="CCMMeetingCaseId" ma:hidden="true" ma:internalName="CCMMeetingCaseId">
      <xsd:simpleType>
        <xsd:restriction base="dms:Text">
          <xsd:maxLength value="255"/>
        </xsd:restriction>
      </xsd:simpleType>
    </xsd:element>
    <xsd:element name="CCMMeetingCaseInstanceId" ma:index="48" nillable="true" ma:displayName="CCMMeetingCaseInstanceId" ma:hidden="true" ma:internalName="CCMMeetingCaseInstanceId">
      <xsd:simpleType>
        <xsd:restriction base="dms:Text">
          <xsd:maxLength value="255"/>
        </xsd:restriction>
      </xsd:simpleType>
    </xsd:element>
    <xsd:element name="CCMAgendaItemId" ma:index="49" nillable="true" ma:displayName="CCMAgendaItemId" ma:decimals="0" ma:hidden="true" ma:internalName="CCMAgendaItemId">
      <xsd:simpleType>
        <xsd:restriction base="dms:Number"/>
      </xsd:simpleType>
    </xsd:element>
    <xsd:element name="AgendaStatusIcon" ma:index="50" nillable="true" ma:displayName="Ikon for dagsordensstatus" ma:internalName="AgendaStatusIcon" ma:readOnly="true">
      <xsd:simpleType>
        <xsd:restriction base="dms:Unknown"/>
      </xsd:simpleType>
    </xsd:element>
    <xsd:element name="m96ce802aec64391894b39b43d8136a5" ma:index="54" nillable="true" ma:taxonomy="true" ma:internalName="m96ce802aec64391894b39b43d8136a5" ma:taxonomyFieldName="Enhed" ma:displayName="Enhed" ma:default="" ma:fieldId="{696ce802-aec6-4391-894b-39b43d8136a5}" ma:sspId="2cf6b21c-e739-421b-8f40-7865e9e1b0be" ma:termSetId="8ed8c9ea-7052-4c1d-a4d7-b9c10bffea6f"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3d26b7-4c3c-43b7-a62b-3cbf4218d9af" elementFormDefault="qualified">
    <xsd:import namespace="http://schemas.microsoft.com/office/2006/documentManagement/types"/>
    <xsd:import namespace="http://schemas.microsoft.com/office/infopath/2007/PartnerControls"/>
    <xsd:element name="TaxCatchAll" ma:index="44" nillable="true" ma:displayName="Taxonomy Catch All Column" ma:hidden="true" ma:list="{5d84912a-3815-40ab-988d-02a5e9e3663c}" ma:internalName="TaxCatchAll" ma:showField="CatchAllData" ma:web="053d26b7-4c3c-43b7-a62b-3cbf4218d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7"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128308-0B38-4A07-9F62-F00B04C1037F}">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sharepoint/v3"/>
    <ds:schemaRef ds:uri="04D0569E-5838-4D33-9C5D-289D2AECFC8B"/>
    <ds:schemaRef ds:uri="http://purl.org/dc/terms/"/>
    <ds:schemaRef ds:uri="http://schemas.microsoft.com/office/infopath/2007/PartnerControls"/>
    <ds:schemaRef ds:uri="053d26b7-4c3c-43b7-a62b-3cbf4218d9af"/>
    <ds:schemaRef ds:uri="http://www.w3.org/XML/1998/namespace"/>
    <ds:schemaRef ds:uri="http://purl.org/dc/dcmitype/"/>
  </ds:schemaRefs>
</ds:datastoreItem>
</file>

<file path=customXml/itemProps2.xml><?xml version="1.0" encoding="utf-8"?>
<ds:datastoreItem xmlns:ds="http://schemas.openxmlformats.org/officeDocument/2006/customXml" ds:itemID="{9A5C9250-8B00-454B-90C6-86ECE1012E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D0569E-5838-4D33-9C5D-289D2AECFC8B"/>
    <ds:schemaRef ds:uri="053d26b7-4c3c-43b7-a62b-3cbf4218d9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C94BB5-DE14-4553-A0EE-6EF02D6E59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Sundhedsstrategisk Planlægning_DK_2022</Template>
  <TotalTime>786</TotalTime>
  <Words>1292</Words>
  <Application>Microsoft Office PowerPoint</Application>
  <PresentationFormat>Widescreen</PresentationFormat>
  <Paragraphs>115</Paragraphs>
  <Slides>17</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17</vt:i4>
      </vt:variant>
    </vt:vector>
  </HeadingPairs>
  <TitlesOfParts>
    <vt:vector size="21" baseType="lpstr">
      <vt:lpstr>Arial</vt:lpstr>
      <vt:lpstr>Calibri</vt:lpstr>
      <vt:lpstr>Verdana</vt:lpstr>
      <vt:lpstr>Region Sjælland - PPT</vt:lpstr>
      <vt:lpstr>72 timers behandlingsansvar </vt:lpstr>
      <vt:lpstr>72 timers behandlingsansvar i Region Sjælland </vt:lpstr>
      <vt:lpstr>Hvad er 72 timers behandlingsansvar?</vt:lpstr>
      <vt:lpstr>Formål </vt:lpstr>
      <vt:lpstr>Målgruppe </vt:lpstr>
      <vt:lpstr>Ved udskrivelse af borger omfattet af 72 timers behandlingsansvar </vt:lpstr>
      <vt:lpstr>Kontakt til sygehuset</vt:lpstr>
      <vt:lpstr>Inden henvendelse til sygehuset</vt:lpstr>
      <vt:lpstr>Under og efter henvendelse til sygehuset</vt:lpstr>
      <vt:lpstr>Handlemuligheder ved henvendelser vedr. ændringer i tilstand </vt:lpstr>
      <vt:lpstr>Handlemuligheder ved henvendelser vedr. ændringer i tilstand – fortsat </vt:lpstr>
      <vt:lpstr>Forlængelse af behandlingsansvar udover 72 timer </vt:lpstr>
      <vt:lpstr>Afslutning af 72 timers behandlingsansvar </vt:lpstr>
      <vt:lpstr>Ved indlæggelse af borger, der modtager kommunal sygepleje </vt:lpstr>
      <vt:lpstr>Ved indlæggelse af borger, der modtager kommunal sygepleje - fortsat</vt:lpstr>
      <vt:lpstr>Ansvarsfordeling </vt:lpstr>
      <vt:lpstr>PowerPoint-præsentation</vt:lpstr>
    </vt:vector>
  </TitlesOfParts>
  <Company>Region Sjaelland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72 timers behandlingsansvar - en introduktion til kommunalt sundhedspersonale</dc:title>
  <dc:creator>Rikke Bohart Thygesen</dc:creator>
  <cp:lastModifiedBy>Rikke Bohart Thygesen</cp:lastModifiedBy>
  <cp:revision>63</cp:revision>
  <dcterms:created xsi:type="dcterms:W3CDTF">2023-06-06T10:53:13Z</dcterms:created>
  <dcterms:modified xsi:type="dcterms:W3CDTF">2023-09-14T08:49:10Z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0x010100AC085CFC53BC46CEA2EADE194AD9D48200624642112A5F974CAB40182318A8A21D</vt:lpwstr>
  </property>
  <property fmtid="{D5CDD505-2E9C-101B-9397-08002B2CF9AE}" pid="3" name="CCMOneDriveItemID">
    <vt:lpwstr/>
  </property>
  <property fmtid="{D5CDD505-2E9C-101B-9397-08002B2CF9AE}" pid="4" name="CCMSystem">
    <vt:lpwstr> </vt:lpwstr>
  </property>
  <property fmtid="{D5CDD505-2E9C-101B-9397-08002B2CF9AE}" pid="5" name="CCMIsSharedOnOneDrive">
    <vt:bool>false</vt:bool>
  </property>
  <property fmtid="{D5CDD505-2E9C-101B-9397-08002B2CF9AE}" pid="6" name="Classification">
    <vt:lpwstr/>
  </property>
  <property fmtid="{D5CDD505-2E9C-101B-9397-08002B2CF9AE}" pid="7" name="Enhed">
    <vt:lpwstr/>
  </property>
  <property fmtid="{D5CDD505-2E9C-101B-9397-08002B2CF9AE}" pid="8" name="CCMEventContext">
    <vt:lpwstr>8204e217-5ee7-42b8-b7e2-d6639e840514</vt:lpwstr>
  </property>
  <property fmtid="{D5CDD505-2E9C-101B-9397-08002B2CF9AE}" pid="9" name="Dokumenttype">
    <vt:lpwstr/>
  </property>
  <property fmtid="{D5CDD505-2E9C-101B-9397-08002B2CF9AE}" pid="10" name="CCMCommunication">
    <vt:lpwstr/>
  </property>
  <property fmtid="{D5CDD505-2E9C-101B-9397-08002B2CF9AE}" pid="11" name="CCMOneDriveID">
    <vt:lpwstr/>
  </property>
  <property fmtid="{D5CDD505-2E9C-101B-9397-08002B2CF9AE}" pid="12" name="CCMOneDriveOwnerID">
    <vt:lpwstr/>
  </property>
</Properties>
</file>