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8" r:id="rId4"/>
  </p:sldMasterIdLst>
  <p:notesMasterIdLst>
    <p:notesMasterId r:id="rId13"/>
  </p:notesMasterIdLst>
  <p:handoutMasterIdLst>
    <p:handoutMasterId r:id="rId14"/>
  </p:handoutMasterIdLst>
  <p:sldIdLst>
    <p:sldId id="314" r:id="rId5"/>
    <p:sldId id="319" r:id="rId6"/>
    <p:sldId id="318" r:id="rId7"/>
    <p:sldId id="312" r:id="rId8"/>
    <p:sldId id="313" r:id="rId9"/>
    <p:sldId id="315" r:id="rId10"/>
    <p:sldId id="316" r:id="rId11"/>
    <p:sldId id="311" r:id="rId12"/>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ejledning til koncept" id="{A0FB8EE1-4A6A-4B9A-919A-0CED1DE0EED4}">
          <p14:sldIdLst>
            <p14:sldId id="314"/>
          </p14:sldIdLst>
        </p14:section>
        <p14:section name="Skabelon til mail" id="{2B4F7AD5-B4D8-453D-90FC-47019AA98FF6}">
          <p14:sldIdLst>
            <p14:sldId id="319"/>
          </p14:sldIdLst>
        </p14:section>
        <p14:section name="Inspiration til præsentation (valgfri)" id="{C68F9527-FA06-4241-A519-84ED9F783E59}">
          <p14:sldIdLst>
            <p14:sldId id="318"/>
            <p14:sldId id="312"/>
            <p14:sldId id="313"/>
            <p14:sldId id="315"/>
            <p14:sldId id="316"/>
            <p14:sldId id="311"/>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17E33"/>
    <a:srgbClr val="D5EC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5014" autoAdjust="0"/>
  </p:normalViewPr>
  <p:slideViewPr>
    <p:cSldViewPr snapToGrid="0" snapToObjects="1">
      <p:cViewPr varScale="1">
        <p:scale>
          <a:sx n="159" d="100"/>
          <a:sy n="159" d="100"/>
        </p:scale>
        <p:origin x="228" y="138"/>
      </p:cViewPr>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169" d="100"/>
          <a:sy n="169" d="100"/>
        </p:scale>
        <p:origin x="5400"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lina Sidenius Jensen" userId="cc799c67-bc40-4436-84ae-e705c5567af1" providerId="ADAL" clId="{B9378F83-FEEA-413A-9E4F-D8EBCB079B0F}"/>
    <pc:docChg chg="undo redo custSel addSld delSld modSld addSection modSection">
      <pc:chgData name="Selina Sidenius Jensen" userId="cc799c67-bc40-4436-84ae-e705c5567af1" providerId="ADAL" clId="{B9378F83-FEEA-413A-9E4F-D8EBCB079B0F}" dt="2026-08-25T08:40:46.516" v="2414" actId="113"/>
      <pc:docMkLst>
        <pc:docMk/>
      </pc:docMkLst>
      <pc:sldChg chg="addSp delSp modSp mod modClrScheme chgLayout">
        <pc:chgData name="Selina Sidenius Jensen" userId="cc799c67-bc40-4436-84ae-e705c5567af1" providerId="ADAL" clId="{B9378F83-FEEA-413A-9E4F-D8EBCB079B0F}" dt="2026-08-19T11:10:58.613" v="2390" actId="167"/>
        <pc:sldMkLst>
          <pc:docMk/>
          <pc:sldMk cId="548721062" sldId="311"/>
        </pc:sldMkLst>
        <pc:spChg chg="mod ord">
          <ac:chgData name="Selina Sidenius Jensen" userId="cc799c67-bc40-4436-84ae-e705c5567af1" providerId="ADAL" clId="{B9378F83-FEEA-413A-9E4F-D8EBCB079B0F}" dt="2026-08-17T15:20:00.078" v="2167" actId="1076"/>
          <ac:spMkLst>
            <pc:docMk/>
            <pc:sldMk cId="548721062" sldId="311"/>
            <ac:spMk id="7" creationId="{5BB0B135-E9D1-3A42-BBF6-6438062F3F1E}"/>
          </ac:spMkLst>
        </pc:spChg>
        <pc:spChg chg="add mod">
          <ac:chgData name="Selina Sidenius Jensen" userId="cc799c67-bc40-4436-84ae-e705c5567af1" providerId="ADAL" clId="{B9378F83-FEEA-413A-9E4F-D8EBCB079B0F}" dt="2026-08-17T15:20:00.078" v="2167" actId="1076"/>
          <ac:spMkLst>
            <pc:docMk/>
            <pc:sldMk cId="548721062" sldId="311"/>
            <ac:spMk id="8" creationId="{40E3EDB4-B685-071C-E973-D4C76BCCCE63}"/>
          </ac:spMkLst>
        </pc:spChg>
        <pc:spChg chg="add">
          <ac:chgData name="Selina Sidenius Jensen" userId="cc799c67-bc40-4436-84ae-e705c5567af1" providerId="ADAL" clId="{B9378F83-FEEA-413A-9E4F-D8EBCB079B0F}" dt="2026-08-17T15:14:10.015" v="2105" actId="26606"/>
          <ac:spMkLst>
            <pc:docMk/>
            <pc:sldMk cId="548721062" sldId="311"/>
            <ac:spMk id="18" creationId="{F1B6FD74-428E-5701-9F24-647D67E283AD}"/>
          </ac:spMkLst>
        </pc:spChg>
        <pc:picChg chg="add mod ord">
          <ac:chgData name="Selina Sidenius Jensen" userId="cc799c67-bc40-4436-84ae-e705c5567af1" providerId="ADAL" clId="{B9378F83-FEEA-413A-9E4F-D8EBCB079B0F}" dt="2026-08-19T11:10:58.613" v="2390" actId="167"/>
          <ac:picMkLst>
            <pc:docMk/>
            <pc:sldMk cId="548721062" sldId="311"/>
            <ac:picMk id="3" creationId="{CD9F2BF8-179C-4E47-BAE5-9D77CDB6769E}"/>
          </ac:picMkLst>
        </pc:picChg>
        <pc:picChg chg="add del mod">
          <ac:chgData name="Selina Sidenius Jensen" userId="cc799c67-bc40-4436-84ae-e705c5567af1" providerId="ADAL" clId="{B9378F83-FEEA-413A-9E4F-D8EBCB079B0F}" dt="2026-08-17T15:20:03.929" v="2168" actId="1076"/>
          <ac:picMkLst>
            <pc:docMk/>
            <pc:sldMk cId="548721062" sldId="311"/>
            <ac:picMk id="6" creationId="{E083BEA9-B41D-2778-D827-A49BD04BF96E}"/>
          </ac:picMkLst>
        </pc:picChg>
      </pc:sldChg>
      <pc:sldChg chg="addSp delSp modSp mod modClrScheme chgLayout">
        <pc:chgData name="Selina Sidenius Jensen" userId="cc799c67-bc40-4436-84ae-e705c5567af1" providerId="ADAL" clId="{B9378F83-FEEA-413A-9E4F-D8EBCB079B0F}" dt="2026-08-19T11:13:21.111" v="2403" actId="688"/>
        <pc:sldMkLst>
          <pc:docMk/>
          <pc:sldMk cId="1246019985" sldId="312"/>
        </pc:sldMkLst>
        <pc:spChg chg="mod ord">
          <ac:chgData name="Selina Sidenius Jensen" userId="cc799c67-bc40-4436-84ae-e705c5567af1" providerId="ADAL" clId="{B9378F83-FEEA-413A-9E4F-D8EBCB079B0F}" dt="2026-08-19T11:07:41.089" v="2333" actId="166"/>
          <ac:spMkLst>
            <pc:docMk/>
            <pc:sldMk cId="1246019985" sldId="312"/>
            <ac:spMk id="3" creationId="{00000000-0000-0000-0000-000000000000}"/>
          </ac:spMkLst>
        </pc:spChg>
        <pc:spChg chg="add mod">
          <ac:chgData name="Selina Sidenius Jensen" userId="cc799c67-bc40-4436-84ae-e705c5567af1" providerId="ADAL" clId="{B9378F83-FEEA-413A-9E4F-D8EBCB079B0F}" dt="2026-08-19T11:08:53.601" v="2370" actId="1076"/>
          <ac:spMkLst>
            <pc:docMk/>
            <pc:sldMk cId="1246019985" sldId="312"/>
            <ac:spMk id="15" creationId="{C5428D41-35D9-E150-0424-A92FBB3289EF}"/>
          </ac:spMkLst>
        </pc:spChg>
        <pc:spChg chg="add mod ord">
          <ac:chgData name="Selina Sidenius Jensen" userId="cc799c67-bc40-4436-84ae-e705c5567af1" providerId="ADAL" clId="{B9378F83-FEEA-413A-9E4F-D8EBCB079B0F}" dt="2026-08-19T11:07:41.089" v="2333" actId="166"/>
          <ac:spMkLst>
            <pc:docMk/>
            <pc:sldMk cId="1246019985" sldId="312"/>
            <ac:spMk id="16" creationId="{E002CFE6-C195-D274-F15B-B0100892EAF5}"/>
          </ac:spMkLst>
        </pc:spChg>
        <pc:spChg chg="add mod ord">
          <ac:chgData name="Selina Sidenius Jensen" userId="cc799c67-bc40-4436-84ae-e705c5567af1" providerId="ADAL" clId="{B9378F83-FEEA-413A-9E4F-D8EBCB079B0F}" dt="2026-08-19T11:08:00.285" v="2334" actId="166"/>
          <ac:spMkLst>
            <pc:docMk/>
            <pc:sldMk cId="1246019985" sldId="312"/>
            <ac:spMk id="27" creationId="{23C88635-ED64-A8EB-5507-43E391A65035}"/>
          </ac:spMkLst>
        </pc:spChg>
        <pc:spChg chg="add mod ord">
          <ac:chgData name="Selina Sidenius Jensen" userId="cc799c67-bc40-4436-84ae-e705c5567af1" providerId="ADAL" clId="{B9378F83-FEEA-413A-9E4F-D8EBCB079B0F}" dt="2026-08-19T11:07:41.089" v="2333" actId="166"/>
          <ac:spMkLst>
            <pc:docMk/>
            <pc:sldMk cId="1246019985" sldId="312"/>
            <ac:spMk id="28" creationId="{A379A6CC-F2DC-CB03-DA72-9385B0842F86}"/>
          </ac:spMkLst>
        </pc:spChg>
        <pc:picChg chg="add mod">
          <ac:chgData name="Selina Sidenius Jensen" userId="cc799c67-bc40-4436-84ae-e705c5567af1" providerId="ADAL" clId="{B9378F83-FEEA-413A-9E4F-D8EBCB079B0F}" dt="2026-08-19T11:10:46.566" v="2388" actId="14100"/>
          <ac:picMkLst>
            <pc:docMk/>
            <pc:sldMk cId="1246019985" sldId="312"/>
            <ac:picMk id="7" creationId="{7FB63DE5-2D09-0E93-AA7C-BE9D81B6B09D}"/>
          </ac:picMkLst>
        </pc:picChg>
        <pc:picChg chg="add mod ord">
          <ac:chgData name="Selina Sidenius Jensen" userId="cc799c67-bc40-4436-84ae-e705c5567af1" providerId="ADAL" clId="{B9378F83-FEEA-413A-9E4F-D8EBCB079B0F}" dt="2026-08-19T11:08:33.682" v="2344" actId="1076"/>
          <ac:picMkLst>
            <pc:docMk/>
            <pc:sldMk cId="1246019985" sldId="312"/>
            <ac:picMk id="9" creationId="{BB7BEBD2-90D4-AF66-C7F5-DE60DA372509}"/>
          </ac:picMkLst>
        </pc:picChg>
        <pc:picChg chg="add mod">
          <ac:chgData name="Selina Sidenius Jensen" userId="cc799c67-bc40-4436-84ae-e705c5567af1" providerId="ADAL" clId="{B9378F83-FEEA-413A-9E4F-D8EBCB079B0F}" dt="2026-08-19T11:06:12.248" v="2317" actId="1076"/>
          <ac:picMkLst>
            <pc:docMk/>
            <pc:sldMk cId="1246019985" sldId="312"/>
            <ac:picMk id="11" creationId="{A714D5B0-EC08-4EFD-258C-696ED5D9DBA0}"/>
          </ac:picMkLst>
        </pc:picChg>
        <pc:picChg chg="add mod">
          <ac:chgData name="Selina Sidenius Jensen" userId="cc799c67-bc40-4436-84ae-e705c5567af1" providerId="ADAL" clId="{B9378F83-FEEA-413A-9E4F-D8EBCB079B0F}" dt="2026-08-19T11:13:21.111" v="2403" actId="688"/>
          <ac:picMkLst>
            <pc:docMk/>
            <pc:sldMk cId="1246019985" sldId="312"/>
            <ac:picMk id="13" creationId="{7223BDC8-FFF0-7B7F-F123-15023043CFFE}"/>
          </ac:picMkLst>
        </pc:picChg>
      </pc:sldChg>
      <pc:sldChg chg="addSp delSp modSp mod modClrScheme chgLayout">
        <pc:chgData name="Selina Sidenius Jensen" userId="cc799c67-bc40-4436-84ae-e705c5567af1" providerId="ADAL" clId="{B9378F83-FEEA-413A-9E4F-D8EBCB079B0F}" dt="2026-08-17T15:16:54.007" v="2142" actId="1076"/>
        <pc:sldMkLst>
          <pc:docMk/>
          <pc:sldMk cId="4098414119" sldId="313"/>
        </pc:sldMkLst>
        <pc:spChg chg="add del mod ord">
          <ac:chgData name="Selina Sidenius Jensen" userId="cc799c67-bc40-4436-84ae-e705c5567af1" providerId="ADAL" clId="{B9378F83-FEEA-413A-9E4F-D8EBCB079B0F}" dt="2026-08-17T15:16:54.007" v="2142" actId="1076"/>
          <ac:spMkLst>
            <pc:docMk/>
            <pc:sldMk cId="4098414119" sldId="313"/>
            <ac:spMk id="2" creationId="{2B38271A-FE60-6EC4-472E-242FF8AABE03}"/>
          </ac:spMkLst>
        </pc:spChg>
        <pc:spChg chg="mod ord">
          <ac:chgData name="Selina Sidenius Jensen" userId="cc799c67-bc40-4436-84ae-e705c5567af1" providerId="ADAL" clId="{B9378F83-FEEA-413A-9E4F-D8EBCB079B0F}" dt="2026-08-17T14:35:50.728" v="1930" actId="700"/>
          <ac:spMkLst>
            <pc:docMk/>
            <pc:sldMk cId="4098414119" sldId="313"/>
            <ac:spMk id="4" creationId="{00000000-0000-0000-0000-000000000000}"/>
          </ac:spMkLst>
        </pc:spChg>
        <pc:spChg chg="mod ord">
          <ac:chgData name="Selina Sidenius Jensen" userId="cc799c67-bc40-4436-84ae-e705c5567af1" providerId="ADAL" clId="{B9378F83-FEEA-413A-9E4F-D8EBCB079B0F}" dt="2026-08-17T14:48:19.027" v="2072" actId="207"/>
          <ac:spMkLst>
            <pc:docMk/>
            <pc:sldMk cId="4098414119" sldId="313"/>
            <ac:spMk id="5" creationId="{00000000-0000-0000-0000-000000000000}"/>
          </ac:spMkLst>
        </pc:spChg>
        <pc:spChg chg="mod ord">
          <ac:chgData name="Selina Sidenius Jensen" userId="cc799c67-bc40-4436-84ae-e705c5567af1" providerId="ADAL" clId="{B9378F83-FEEA-413A-9E4F-D8EBCB079B0F}" dt="2026-08-17T14:35:50.728" v="1930" actId="700"/>
          <ac:spMkLst>
            <pc:docMk/>
            <pc:sldMk cId="4098414119" sldId="313"/>
            <ac:spMk id="6" creationId="{BFE18479-DFC6-3E94-0FAA-FFDD879317FD}"/>
          </ac:spMkLst>
        </pc:spChg>
      </pc:sldChg>
      <pc:sldChg chg="modSp mod">
        <pc:chgData name="Selina Sidenius Jensen" userId="cc799c67-bc40-4436-84ae-e705c5567af1" providerId="ADAL" clId="{B9378F83-FEEA-413A-9E4F-D8EBCB079B0F}" dt="2026-08-17T15:12:53.431" v="2095" actId="207"/>
        <pc:sldMkLst>
          <pc:docMk/>
          <pc:sldMk cId="2510049787" sldId="314"/>
        </pc:sldMkLst>
        <pc:spChg chg="mod">
          <ac:chgData name="Selina Sidenius Jensen" userId="cc799c67-bc40-4436-84ae-e705c5567af1" providerId="ADAL" clId="{B9378F83-FEEA-413A-9E4F-D8EBCB079B0F}" dt="2026-08-17T15:12:53.431" v="2095" actId="207"/>
          <ac:spMkLst>
            <pc:docMk/>
            <pc:sldMk cId="2510049787" sldId="314"/>
            <ac:spMk id="6" creationId="{77522E47-02AB-75C1-869A-595FE4A80366}"/>
          </ac:spMkLst>
        </pc:spChg>
      </pc:sldChg>
      <pc:sldChg chg="addSp delSp modSp mod modClrScheme chgLayout">
        <pc:chgData name="Selina Sidenius Jensen" userId="cc799c67-bc40-4436-84ae-e705c5567af1" providerId="ADAL" clId="{B9378F83-FEEA-413A-9E4F-D8EBCB079B0F}" dt="2026-08-17T15:29:32.156" v="2232" actId="207"/>
        <pc:sldMkLst>
          <pc:docMk/>
          <pc:sldMk cId="1109231336" sldId="315"/>
        </pc:sldMkLst>
        <pc:spChg chg="mod ord">
          <ac:chgData name="Selina Sidenius Jensen" userId="cc799c67-bc40-4436-84ae-e705c5567af1" providerId="ADAL" clId="{B9378F83-FEEA-413A-9E4F-D8EBCB079B0F}" dt="2026-08-17T14:51:23.275" v="2089" actId="207"/>
          <ac:spMkLst>
            <pc:docMk/>
            <pc:sldMk cId="1109231336" sldId="315"/>
            <ac:spMk id="2" creationId="{37608AA0-BD44-A1B2-6E2D-913DA44830B3}"/>
          </ac:spMkLst>
        </pc:spChg>
        <pc:spChg chg="mod ord">
          <ac:chgData name="Selina Sidenius Jensen" userId="cc799c67-bc40-4436-84ae-e705c5567af1" providerId="ADAL" clId="{B9378F83-FEEA-413A-9E4F-D8EBCB079B0F}" dt="2026-08-17T15:29:32.156" v="2232" actId="207"/>
          <ac:spMkLst>
            <pc:docMk/>
            <pc:sldMk cId="1109231336" sldId="315"/>
            <ac:spMk id="3" creationId="{4180E3CF-B985-36DC-4EDE-75E899B5E13E}"/>
          </ac:spMkLst>
        </pc:spChg>
        <pc:spChg chg="mod ord">
          <ac:chgData name="Selina Sidenius Jensen" userId="cc799c67-bc40-4436-84ae-e705c5567af1" providerId="ADAL" clId="{B9378F83-FEEA-413A-9E4F-D8EBCB079B0F}" dt="2026-08-17T14:35:05.064" v="1923" actId="700"/>
          <ac:spMkLst>
            <pc:docMk/>
            <pc:sldMk cId="1109231336" sldId="315"/>
            <ac:spMk id="5" creationId="{AE0813F3-5777-7710-5E66-C5CB41B837AE}"/>
          </ac:spMkLst>
        </pc:spChg>
        <pc:picChg chg="add mod">
          <ac:chgData name="Selina Sidenius Jensen" userId="cc799c67-bc40-4436-84ae-e705c5567af1" providerId="ADAL" clId="{B9378F83-FEEA-413A-9E4F-D8EBCB079B0F}" dt="2026-08-17T14:35:27.530" v="1929" actId="1076"/>
          <ac:picMkLst>
            <pc:docMk/>
            <pc:sldMk cId="1109231336" sldId="315"/>
            <ac:picMk id="8" creationId="{7A40A621-AB1A-F228-4771-3931947733BE}"/>
          </ac:picMkLst>
        </pc:picChg>
      </pc:sldChg>
      <pc:sldChg chg="addSp delSp modSp mod modClrScheme chgLayout">
        <pc:chgData name="Selina Sidenius Jensen" userId="cc799c67-bc40-4436-84ae-e705c5567af1" providerId="ADAL" clId="{B9378F83-FEEA-413A-9E4F-D8EBCB079B0F}" dt="2026-08-17T15:27:21.429" v="2228" actId="1076"/>
        <pc:sldMkLst>
          <pc:docMk/>
          <pc:sldMk cId="1486212201" sldId="316"/>
        </pc:sldMkLst>
        <pc:spChg chg="mod ord">
          <ac:chgData name="Selina Sidenius Jensen" userId="cc799c67-bc40-4436-84ae-e705c5567af1" providerId="ADAL" clId="{B9378F83-FEEA-413A-9E4F-D8EBCB079B0F}" dt="2026-08-17T14:51:32.071" v="2090" actId="207"/>
          <ac:spMkLst>
            <pc:docMk/>
            <pc:sldMk cId="1486212201" sldId="316"/>
            <ac:spMk id="3" creationId="{C06C5E5C-F596-E3CB-CC3C-9FBBC71B27CA}"/>
          </ac:spMkLst>
        </pc:spChg>
        <pc:spChg chg="mod ord">
          <ac:chgData name="Selina Sidenius Jensen" userId="cc799c67-bc40-4436-84ae-e705c5567af1" providerId="ADAL" clId="{B9378F83-FEEA-413A-9E4F-D8EBCB079B0F}" dt="2026-08-17T14:36:01.526" v="1932" actId="27636"/>
          <ac:spMkLst>
            <pc:docMk/>
            <pc:sldMk cId="1486212201" sldId="316"/>
            <ac:spMk id="4" creationId="{4C0F0A36-69C8-B747-A7D4-7C29CE0C5F46}"/>
          </ac:spMkLst>
        </pc:spChg>
        <pc:spChg chg="mod ord">
          <ac:chgData name="Selina Sidenius Jensen" userId="cc799c67-bc40-4436-84ae-e705c5567af1" providerId="ADAL" clId="{B9378F83-FEEA-413A-9E4F-D8EBCB079B0F}" dt="2026-08-17T14:36:01.504" v="1931" actId="700"/>
          <ac:spMkLst>
            <pc:docMk/>
            <pc:sldMk cId="1486212201" sldId="316"/>
            <ac:spMk id="5" creationId="{82EDEE78-7CBF-E24F-30BD-AC26B934D515}"/>
          </ac:spMkLst>
        </pc:spChg>
        <pc:picChg chg="add mod">
          <ac:chgData name="Selina Sidenius Jensen" userId="cc799c67-bc40-4436-84ae-e705c5567af1" providerId="ADAL" clId="{B9378F83-FEEA-413A-9E4F-D8EBCB079B0F}" dt="2026-08-17T15:26:55.793" v="2219" actId="1076"/>
          <ac:picMkLst>
            <pc:docMk/>
            <pc:sldMk cId="1486212201" sldId="316"/>
            <ac:picMk id="9" creationId="{905A8DB8-EF59-6371-A424-25F0284293E1}"/>
          </ac:picMkLst>
        </pc:picChg>
        <pc:picChg chg="add mod">
          <ac:chgData name="Selina Sidenius Jensen" userId="cc799c67-bc40-4436-84ae-e705c5567af1" providerId="ADAL" clId="{B9378F83-FEEA-413A-9E4F-D8EBCB079B0F}" dt="2026-08-17T15:27:13.491" v="2227" actId="1076"/>
          <ac:picMkLst>
            <pc:docMk/>
            <pc:sldMk cId="1486212201" sldId="316"/>
            <ac:picMk id="11" creationId="{E786CA8B-E577-111B-6508-6232CF4B4B22}"/>
          </ac:picMkLst>
        </pc:picChg>
        <pc:picChg chg="add mod">
          <ac:chgData name="Selina Sidenius Jensen" userId="cc799c67-bc40-4436-84ae-e705c5567af1" providerId="ADAL" clId="{B9378F83-FEEA-413A-9E4F-D8EBCB079B0F}" dt="2026-08-17T15:27:21.429" v="2228" actId="1076"/>
          <ac:picMkLst>
            <pc:docMk/>
            <pc:sldMk cId="1486212201" sldId="316"/>
            <ac:picMk id="13" creationId="{529919D6-2C7D-61ED-2210-28607994D52E}"/>
          </ac:picMkLst>
        </pc:picChg>
        <pc:picChg chg="add mod">
          <ac:chgData name="Selina Sidenius Jensen" userId="cc799c67-bc40-4436-84ae-e705c5567af1" providerId="ADAL" clId="{B9378F83-FEEA-413A-9E4F-D8EBCB079B0F}" dt="2026-08-17T15:27:00.719" v="2221" actId="1076"/>
          <ac:picMkLst>
            <pc:docMk/>
            <pc:sldMk cId="1486212201" sldId="316"/>
            <ac:picMk id="15" creationId="{8EAF14CC-0139-E265-E454-BB009E565D73}"/>
          </ac:picMkLst>
        </pc:picChg>
      </pc:sldChg>
      <pc:sldChg chg="addSp delSp modSp add mod">
        <pc:chgData name="Selina Sidenius Jensen" userId="cc799c67-bc40-4436-84ae-e705c5567af1" providerId="ADAL" clId="{B9378F83-FEEA-413A-9E4F-D8EBCB079B0F}" dt="2026-08-20T07:43:11.983" v="2408" actId="1076"/>
        <pc:sldMkLst>
          <pc:docMk/>
          <pc:sldMk cId="3276412078" sldId="318"/>
        </pc:sldMkLst>
        <pc:spChg chg="add mod">
          <ac:chgData name="Selina Sidenius Jensen" userId="cc799c67-bc40-4436-84ae-e705c5567af1" providerId="ADAL" clId="{B9378F83-FEEA-413A-9E4F-D8EBCB079B0F}" dt="2026-08-19T11:13:44.962" v="2404" actId="1076"/>
          <ac:spMkLst>
            <pc:docMk/>
            <pc:sldMk cId="3276412078" sldId="318"/>
            <ac:spMk id="7" creationId="{780F5353-C4A2-9D11-6C3D-E485E1C848E2}"/>
          </ac:spMkLst>
        </pc:spChg>
        <pc:spChg chg="add mod">
          <ac:chgData name="Selina Sidenius Jensen" userId="cc799c67-bc40-4436-84ae-e705c5567af1" providerId="ADAL" clId="{B9378F83-FEEA-413A-9E4F-D8EBCB079B0F}" dt="2026-08-19T11:13:44.962" v="2404" actId="1076"/>
          <ac:spMkLst>
            <pc:docMk/>
            <pc:sldMk cId="3276412078" sldId="318"/>
            <ac:spMk id="9" creationId="{ED897733-4A3E-EC50-8D61-71EF085805EB}"/>
          </ac:spMkLst>
        </pc:spChg>
        <pc:picChg chg="add mod ord">
          <ac:chgData name="Selina Sidenius Jensen" userId="cc799c67-bc40-4436-84ae-e705c5567af1" providerId="ADAL" clId="{B9378F83-FEEA-413A-9E4F-D8EBCB079B0F}" dt="2026-08-19T11:02:43.566" v="2240" actId="1076"/>
          <ac:picMkLst>
            <pc:docMk/>
            <pc:sldMk cId="3276412078" sldId="318"/>
            <ac:picMk id="3" creationId="{CC36F644-DD94-5AA9-6057-009E0B1F3997}"/>
          </ac:picMkLst>
        </pc:picChg>
        <pc:picChg chg="add mod">
          <ac:chgData name="Selina Sidenius Jensen" userId="cc799c67-bc40-4436-84ae-e705c5567af1" providerId="ADAL" clId="{B9378F83-FEEA-413A-9E4F-D8EBCB079B0F}" dt="2026-08-20T07:43:11.983" v="2408" actId="1076"/>
          <ac:picMkLst>
            <pc:docMk/>
            <pc:sldMk cId="3276412078" sldId="318"/>
            <ac:picMk id="5" creationId="{86391B95-1F4E-1D5A-144E-D66321CAFD08}"/>
          </ac:picMkLst>
        </pc:picChg>
      </pc:sldChg>
      <pc:sldChg chg="addSp modSp new mod">
        <pc:chgData name="Selina Sidenius Jensen" userId="cc799c67-bc40-4436-84ae-e705c5567af1" providerId="ADAL" clId="{B9378F83-FEEA-413A-9E4F-D8EBCB079B0F}" dt="2026-08-25T08:40:46.516" v="2414" actId="113"/>
        <pc:sldMkLst>
          <pc:docMk/>
          <pc:sldMk cId="3238555729" sldId="319"/>
        </pc:sldMkLst>
        <pc:spChg chg="mod">
          <ac:chgData name="Selina Sidenius Jensen" userId="cc799c67-bc40-4436-84ae-e705c5567af1" providerId="ADAL" clId="{B9378F83-FEEA-413A-9E4F-D8EBCB079B0F}" dt="2026-08-17T15:23:51.560" v="2193" actId="14100"/>
          <ac:spMkLst>
            <pc:docMk/>
            <pc:sldMk cId="3238555729" sldId="319"/>
            <ac:spMk id="2" creationId="{621C2F18-02A2-9AD6-6ED1-2296BC5D0B61}"/>
          </ac:spMkLst>
        </pc:spChg>
        <pc:spChg chg="add mod">
          <ac:chgData name="Selina Sidenius Jensen" userId="cc799c67-bc40-4436-84ae-e705c5567af1" providerId="ADAL" clId="{B9378F83-FEEA-413A-9E4F-D8EBCB079B0F}" dt="2026-08-25T08:40:46.516" v="2414" actId="113"/>
          <ac:spMkLst>
            <pc:docMk/>
            <pc:sldMk cId="3238555729" sldId="319"/>
            <ac:spMk id="5" creationId="{CCF23926-6184-3153-034B-DFB5CF3FDAED}"/>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a:extLst>
              <a:ext uri="{FF2B5EF4-FFF2-40B4-BE49-F238E27FC236}">
                <a16:creationId xmlns:a16="http://schemas.microsoft.com/office/drawing/2014/main" id="{6DC55E8A-9D27-3A49-9995-5E6023CA6E0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a:extLst>
              <a:ext uri="{FF2B5EF4-FFF2-40B4-BE49-F238E27FC236}">
                <a16:creationId xmlns:a16="http://schemas.microsoft.com/office/drawing/2014/main" id="{CE433F60-25B4-C446-ABCB-AA77974EE35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3096FE1-C4E4-D446-87BD-A02D6B729F2F}" type="datetimeFigureOut">
              <a:t>25-08-2026</a:t>
            </a:fld>
            <a:endParaRPr lang="da-DK"/>
          </a:p>
        </p:txBody>
      </p:sp>
      <p:sp>
        <p:nvSpPr>
          <p:cNvPr id="4" name="Pladsholder til sidefod 3">
            <a:extLst>
              <a:ext uri="{FF2B5EF4-FFF2-40B4-BE49-F238E27FC236}">
                <a16:creationId xmlns:a16="http://schemas.microsoft.com/office/drawing/2014/main" id="{E322219D-EBCB-EB42-B7E5-290A44B1BAF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5" name="Pladsholder til slidenummer 4">
            <a:extLst>
              <a:ext uri="{FF2B5EF4-FFF2-40B4-BE49-F238E27FC236}">
                <a16:creationId xmlns:a16="http://schemas.microsoft.com/office/drawing/2014/main" id="{4628D745-92E9-C747-B2A0-6EDFC868BB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1F0A214-973D-D741-96DB-340BF266A326}" type="slidenum">
              <a:t>‹nr.›</a:t>
            </a:fld>
            <a:endParaRPr lang="da-DK"/>
          </a:p>
        </p:txBody>
      </p:sp>
    </p:spTree>
    <p:extLst>
      <p:ext uri="{BB962C8B-B14F-4D97-AF65-F5344CB8AC3E}">
        <p14:creationId xmlns:p14="http://schemas.microsoft.com/office/powerpoint/2010/main" val="12163643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11947D-3E69-7B44-AD59-F1BD27BA42C1}" type="datetimeFigureOut">
              <a:rPr lang="da-DK" smtClean="0"/>
              <a:t>25-08-2026</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D9645C-D7FA-D74E-BD59-FA43DBFDCD63}" type="slidenum">
              <a:rPr lang="da-DK" smtClean="0"/>
              <a:t>‹nr.›</a:t>
            </a:fld>
            <a:endParaRPr lang="da-DK"/>
          </a:p>
        </p:txBody>
      </p:sp>
    </p:spTree>
    <p:extLst>
      <p:ext uri="{BB962C8B-B14F-4D97-AF65-F5344CB8AC3E}">
        <p14:creationId xmlns:p14="http://schemas.microsoft.com/office/powerpoint/2010/main" val="18490736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 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Pladsholder til sidefod 4">
            <a:extLst>
              <a:ext uri="{FF2B5EF4-FFF2-40B4-BE49-F238E27FC236}">
                <a16:creationId xmlns:a16="http://schemas.microsoft.com/office/drawing/2014/main" id="{48360522-EFB2-B74E-B9E0-016239E4095D}"/>
              </a:ext>
            </a:extLst>
          </p:cNvPr>
          <p:cNvSpPr>
            <a:spLocks noGrp="1"/>
          </p:cNvSpPr>
          <p:nvPr>
            <p:ph type="ftr" sz="quarter" idx="17"/>
          </p:nvPr>
        </p:nvSpPr>
        <p:spPr>
          <a:xfrm>
            <a:off x="911225" y="7019030"/>
            <a:ext cx="3097213" cy="324000"/>
          </a:xfrm>
        </p:spPr>
        <p:txBody>
          <a:bodyPr/>
          <a:lstStyle/>
          <a:p>
            <a:r>
              <a:rPr lang="da-DK"/>
              <a:t>Region Sjælland PowerPoint skabelon</a:t>
            </a:r>
            <a:endParaRPr lang="da-DK" dirty="0"/>
          </a:p>
        </p:txBody>
      </p:sp>
      <p:sp>
        <p:nvSpPr>
          <p:cNvPr id="6" name="Pladsholder til slidenummer 5">
            <a:extLst>
              <a:ext uri="{FF2B5EF4-FFF2-40B4-BE49-F238E27FC236}">
                <a16:creationId xmlns:a16="http://schemas.microsoft.com/office/drawing/2014/main" id="{28A2DC32-361D-AC4E-9A7A-5F197C8C8FD1}"/>
              </a:ext>
            </a:extLst>
          </p:cNvPr>
          <p:cNvSpPr>
            <a:spLocks noGrp="1"/>
          </p:cNvSpPr>
          <p:nvPr>
            <p:ph type="sldNum" sz="quarter" idx="18"/>
          </p:nvPr>
        </p:nvSpPr>
        <p:spPr>
          <a:xfrm>
            <a:off x="150472" y="7019030"/>
            <a:ext cx="360000" cy="324000"/>
          </a:xfrm>
        </p:spPr>
        <p:txBody>
          <a:bodyPr/>
          <a:lstStyle/>
          <a:p>
            <a:fld id="{50DEC214-4A26-8544-86E4-D5810B015655}" type="slidenum">
              <a:rPr lang="da-DK" smtClean="0"/>
              <a:pPr/>
              <a:t>‹nr.›</a:t>
            </a:fld>
            <a:endParaRPr lang="da-DK" dirty="0"/>
          </a:p>
        </p:txBody>
      </p:sp>
      <p:sp>
        <p:nvSpPr>
          <p:cNvPr id="13" name="Titel 1">
            <a:extLst>
              <a:ext uri="{FF2B5EF4-FFF2-40B4-BE49-F238E27FC236}">
                <a16:creationId xmlns:a16="http://schemas.microsoft.com/office/drawing/2014/main" id="{0B2E8617-B33A-B54B-987B-C55A35E7603D}"/>
              </a:ext>
            </a:extLst>
          </p:cNvPr>
          <p:cNvSpPr>
            <a:spLocks noGrp="1"/>
          </p:cNvSpPr>
          <p:nvPr>
            <p:ph type="ctrTitle" hasCustomPrompt="1"/>
          </p:nvPr>
        </p:nvSpPr>
        <p:spPr>
          <a:xfrm>
            <a:off x="911226" y="615697"/>
            <a:ext cx="4464050" cy="2813304"/>
          </a:xfrm>
        </p:spPr>
        <p:txBody>
          <a:bodyPr anchor="b"/>
          <a:lstStyle>
            <a:lvl1pPr algn="l">
              <a:defRPr sz="3600">
                <a:solidFill>
                  <a:schemeClr val="bg1"/>
                </a:solidFill>
              </a:defRPr>
            </a:lvl1pPr>
          </a:lstStyle>
          <a:p>
            <a:r>
              <a:rPr lang="da-DK" dirty="0"/>
              <a:t>Klik her for </a:t>
            </a:r>
            <a:br>
              <a:rPr lang="da-DK" dirty="0"/>
            </a:br>
            <a:r>
              <a:rPr lang="da-DK" dirty="0"/>
              <a:t>at tilføje en titel</a:t>
            </a:r>
          </a:p>
        </p:txBody>
      </p:sp>
      <p:sp>
        <p:nvSpPr>
          <p:cNvPr id="14" name="Undertitel 2">
            <a:extLst>
              <a:ext uri="{FF2B5EF4-FFF2-40B4-BE49-F238E27FC236}">
                <a16:creationId xmlns:a16="http://schemas.microsoft.com/office/drawing/2014/main" id="{0DAAD5CE-C7C5-174F-8F58-996C034BE73F}"/>
              </a:ext>
            </a:extLst>
          </p:cNvPr>
          <p:cNvSpPr>
            <a:spLocks noGrp="1"/>
          </p:cNvSpPr>
          <p:nvPr>
            <p:ph type="subTitle" idx="1" hasCustomPrompt="1"/>
          </p:nvPr>
        </p:nvSpPr>
        <p:spPr>
          <a:xfrm>
            <a:off x="911225" y="3773424"/>
            <a:ext cx="4464051" cy="877824"/>
          </a:xfrm>
        </p:spPr>
        <p:txBody>
          <a:bodyPr>
            <a:normAutofit/>
          </a:bodyPr>
          <a:lstStyle>
            <a:lvl1pPr marL="0" indent="0" algn="l">
              <a:lnSpc>
                <a:spcPts val="26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Klik her for at tilføje en underoverskrift</a:t>
            </a:r>
          </a:p>
        </p:txBody>
      </p:sp>
      <p:sp>
        <p:nvSpPr>
          <p:cNvPr id="15" name="Pladsholder til dato 3">
            <a:extLst>
              <a:ext uri="{FF2B5EF4-FFF2-40B4-BE49-F238E27FC236}">
                <a16:creationId xmlns:a16="http://schemas.microsoft.com/office/drawing/2014/main" id="{87EAF9F2-27F5-234C-9C68-F9039F3E36CC}"/>
              </a:ext>
            </a:extLst>
          </p:cNvPr>
          <p:cNvSpPr>
            <a:spLocks noGrp="1"/>
          </p:cNvSpPr>
          <p:nvPr>
            <p:ph type="dt" sz="half" idx="16"/>
          </p:nvPr>
        </p:nvSpPr>
        <p:spPr>
          <a:xfrm>
            <a:off x="911224" y="4748589"/>
            <a:ext cx="2520000" cy="360000"/>
          </a:xfrm>
        </p:spPr>
        <p:txBody>
          <a:bodyPr/>
          <a:lstStyle>
            <a:lvl1pPr>
              <a:defRPr sz="1200">
                <a:solidFill>
                  <a:schemeClr val="bg1"/>
                </a:solidFill>
                <a:latin typeface="+mn-lt"/>
              </a:defRPr>
            </a:lvl1pPr>
          </a:lstStyle>
          <a:p>
            <a:fld id="{C9BA32D7-241A-4431-AC65-56533A96DD3C}" type="datetime2">
              <a:rPr lang="da-DK" smtClean="0"/>
              <a:t>25. august 2026</a:t>
            </a:fld>
            <a:endParaRPr lang="da-DK" dirty="0"/>
          </a:p>
        </p:txBody>
      </p:sp>
      <p:sp>
        <p:nvSpPr>
          <p:cNvPr id="18" name="Pladsholder til billede 17">
            <a:extLst>
              <a:ext uri="{FF2B5EF4-FFF2-40B4-BE49-F238E27FC236}">
                <a16:creationId xmlns:a16="http://schemas.microsoft.com/office/drawing/2014/main" id="{16E7523E-5FEF-ED42-B56C-E32805C0A6A6}"/>
              </a:ext>
            </a:extLst>
          </p:cNvPr>
          <p:cNvSpPr>
            <a:spLocks noGrp="1"/>
          </p:cNvSpPr>
          <p:nvPr>
            <p:ph type="pic" sz="quarter" idx="20" hasCustomPrompt="1"/>
          </p:nvPr>
        </p:nvSpPr>
        <p:spPr>
          <a:xfrm>
            <a:off x="5376858" y="1"/>
            <a:ext cx="6815143" cy="5337467"/>
          </a:xfrm>
          <a:custGeom>
            <a:avLst/>
            <a:gdLst>
              <a:gd name="connsiteX0" fmla="*/ 0 w 6815143"/>
              <a:gd name="connsiteY0" fmla="*/ 0 h 5337467"/>
              <a:gd name="connsiteX1" fmla="*/ 6815143 w 6815143"/>
              <a:gd name="connsiteY1" fmla="*/ 0 h 5337467"/>
              <a:gd name="connsiteX2" fmla="*/ 6815143 w 6815143"/>
              <a:gd name="connsiteY2" fmla="*/ 5148384 h 5337467"/>
              <a:gd name="connsiteX3" fmla="*/ 6747962 w 6815143"/>
              <a:gd name="connsiteY3" fmla="*/ 5167461 h 5337467"/>
              <a:gd name="connsiteX4" fmla="*/ 5398418 w 6815143"/>
              <a:gd name="connsiteY4" fmla="*/ 5337467 h 5337467"/>
              <a:gd name="connsiteX5" fmla="*/ 5445 w 6815143"/>
              <a:gd name="connsiteY5" fmla="*/ 215350 h 5337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15143" h="5337467">
                <a:moveTo>
                  <a:pt x="0" y="0"/>
                </a:moveTo>
                <a:lnTo>
                  <a:pt x="6815143" y="0"/>
                </a:lnTo>
                <a:lnTo>
                  <a:pt x="6815143" y="5148384"/>
                </a:lnTo>
                <a:lnTo>
                  <a:pt x="6747962" y="5167461"/>
                </a:lnTo>
                <a:cubicBezTo>
                  <a:pt x="6316613" y="5278442"/>
                  <a:pt x="5864408" y="5337467"/>
                  <a:pt x="5398418" y="5337467"/>
                </a:cubicBezTo>
                <a:cubicBezTo>
                  <a:pt x="2509278" y="5337467"/>
                  <a:pt x="150074" y="3068548"/>
                  <a:pt x="5445" y="215350"/>
                </a:cubicBezTo>
                <a:close/>
              </a:path>
            </a:pathLst>
          </a:custGeom>
          <a:solidFill>
            <a:schemeClr val="accent2"/>
          </a:solidFill>
        </p:spPr>
        <p:txBody>
          <a:bodyPr wrap="square" lIns="1080000" tIns="1080000">
            <a:noAutofit/>
          </a:bodyPr>
          <a:lstStyle>
            <a:lvl1pPr marL="0" marR="0" indent="0" algn="ctr" defTabSz="590400" rtl="0" eaLnBrk="1" fontAlgn="auto" latinLnBrk="0" hangingPunct="1">
              <a:lnSpc>
                <a:spcPts val="2000"/>
              </a:lnSpc>
              <a:spcBef>
                <a:spcPts val="1000"/>
              </a:spcBef>
              <a:spcAft>
                <a:spcPts val="0"/>
              </a:spcAft>
              <a:buClrTx/>
              <a:buSzTx/>
              <a:buFont typeface="Arial" panose="020B0604020202020204" pitchFamily="34" charset="0"/>
              <a:buNone/>
              <a:tabLst/>
              <a:defRPr>
                <a:solidFill>
                  <a:schemeClr val="bg1"/>
                </a:solidFill>
              </a:defRPr>
            </a:lvl1pPr>
          </a:lstStyle>
          <a:p>
            <a:pPr marL="0" marR="0" lvl="0" indent="0" algn="l" defTabSz="590400" rtl="0" eaLnBrk="1" fontAlgn="auto" latinLnBrk="0" hangingPunct="1">
              <a:lnSpc>
                <a:spcPts val="2000"/>
              </a:lnSpc>
              <a:spcBef>
                <a:spcPts val="1000"/>
              </a:spcBef>
              <a:spcAft>
                <a:spcPts val="0"/>
              </a:spcAft>
              <a:buClrTx/>
              <a:buSzTx/>
              <a:buFont typeface="Arial" panose="020B0604020202020204" pitchFamily="34" charset="0"/>
              <a:buNone/>
              <a:tabLst/>
              <a:defRPr/>
            </a:pPr>
            <a:r>
              <a:rPr lang="da-DK" dirty="0"/>
              <a:t>Klik her for at indsætte et billede</a:t>
            </a:r>
          </a:p>
        </p:txBody>
      </p:sp>
      <p:pic>
        <p:nvPicPr>
          <p:cNvPr id="9" name="Billed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660267" y="5670000"/>
            <a:ext cx="3213542" cy="1044000"/>
          </a:xfrm>
          <a:prstGeom prst="rect">
            <a:avLst/>
          </a:prstGeom>
        </p:spPr>
      </p:pic>
    </p:spTree>
    <p:extLst>
      <p:ext uri="{BB962C8B-B14F-4D97-AF65-F5344CB8AC3E}">
        <p14:creationId xmlns:p14="http://schemas.microsoft.com/office/powerpoint/2010/main" val="2712228331"/>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 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AC72C6-E5AF-BE42-9CA8-9686D7F124EB}"/>
              </a:ext>
            </a:extLst>
          </p:cNvPr>
          <p:cNvSpPr>
            <a:spLocks noGrp="1"/>
          </p:cNvSpPr>
          <p:nvPr>
            <p:ph type="ctrTitle" hasCustomPrompt="1"/>
          </p:nvPr>
        </p:nvSpPr>
        <p:spPr>
          <a:xfrm>
            <a:off x="911226" y="615697"/>
            <a:ext cx="4464050" cy="2813304"/>
          </a:xfrm>
        </p:spPr>
        <p:txBody>
          <a:bodyPr anchor="b"/>
          <a:lstStyle>
            <a:lvl1pPr algn="l">
              <a:defRPr sz="3600">
                <a:solidFill>
                  <a:schemeClr val="bg1"/>
                </a:solidFill>
              </a:defRPr>
            </a:lvl1pPr>
          </a:lstStyle>
          <a:p>
            <a:r>
              <a:rPr lang="da-DK" dirty="0"/>
              <a:t>Klik her for </a:t>
            </a:r>
            <a:br>
              <a:rPr lang="da-DK" dirty="0"/>
            </a:br>
            <a:r>
              <a:rPr lang="da-DK" dirty="0"/>
              <a:t>at tilføje en titel</a:t>
            </a:r>
          </a:p>
        </p:txBody>
      </p:sp>
      <p:sp>
        <p:nvSpPr>
          <p:cNvPr id="3" name="Undertitel 2">
            <a:extLst>
              <a:ext uri="{FF2B5EF4-FFF2-40B4-BE49-F238E27FC236}">
                <a16:creationId xmlns:a16="http://schemas.microsoft.com/office/drawing/2014/main" id="{7B15C811-3209-BD47-A009-8CE84693E871}"/>
              </a:ext>
            </a:extLst>
          </p:cNvPr>
          <p:cNvSpPr>
            <a:spLocks noGrp="1"/>
          </p:cNvSpPr>
          <p:nvPr>
            <p:ph type="subTitle" idx="1" hasCustomPrompt="1"/>
          </p:nvPr>
        </p:nvSpPr>
        <p:spPr>
          <a:xfrm>
            <a:off x="911225" y="3773424"/>
            <a:ext cx="4464051" cy="877824"/>
          </a:xfrm>
        </p:spPr>
        <p:txBody>
          <a:bodyPr>
            <a:normAutofit/>
          </a:bodyPr>
          <a:lstStyle>
            <a:lvl1pPr marL="0" indent="0" algn="l">
              <a:lnSpc>
                <a:spcPts val="26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Klik her for at tilføje en underoverskrift</a:t>
            </a:r>
          </a:p>
        </p:txBody>
      </p:sp>
      <p:sp>
        <p:nvSpPr>
          <p:cNvPr id="4" name="Pladsholder til dato 3">
            <a:extLst>
              <a:ext uri="{FF2B5EF4-FFF2-40B4-BE49-F238E27FC236}">
                <a16:creationId xmlns:a16="http://schemas.microsoft.com/office/drawing/2014/main" id="{250ECF31-660B-4D48-9300-640454DEF55D}"/>
              </a:ext>
            </a:extLst>
          </p:cNvPr>
          <p:cNvSpPr>
            <a:spLocks noGrp="1"/>
          </p:cNvSpPr>
          <p:nvPr>
            <p:ph type="dt" sz="half" idx="16"/>
          </p:nvPr>
        </p:nvSpPr>
        <p:spPr>
          <a:xfrm>
            <a:off x="911224" y="4748589"/>
            <a:ext cx="2520000" cy="360000"/>
          </a:xfrm>
        </p:spPr>
        <p:txBody>
          <a:bodyPr/>
          <a:lstStyle>
            <a:lvl1pPr>
              <a:defRPr sz="1200">
                <a:solidFill>
                  <a:schemeClr val="bg1"/>
                </a:solidFill>
                <a:latin typeface="+mn-lt"/>
              </a:defRPr>
            </a:lvl1pPr>
          </a:lstStyle>
          <a:p>
            <a:fld id="{D489765D-52F5-4F69-B738-E42C4460E3AB}" type="datetime2">
              <a:rPr lang="da-DK" smtClean="0"/>
              <a:t>25. august 2026</a:t>
            </a:fld>
            <a:endParaRPr lang="da-DK" dirty="0"/>
          </a:p>
        </p:txBody>
      </p:sp>
      <p:sp>
        <p:nvSpPr>
          <p:cNvPr id="5" name="Pladsholder til sidefod 4">
            <a:extLst>
              <a:ext uri="{FF2B5EF4-FFF2-40B4-BE49-F238E27FC236}">
                <a16:creationId xmlns:a16="http://schemas.microsoft.com/office/drawing/2014/main" id="{48360522-EFB2-B74E-B9E0-016239E4095D}"/>
              </a:ext>
            </a:extLst>
          </p:cNvPr>
          <p:cNvSpPr>
            <a:spLocks noGrp="1"/>
          </p:cNvSpPr>
          <p:nvPr>
            <p:ph type="ftr" sz="quarter" idx="17"/>
          </p:nvPr>
        </p:nvSpPr>
        <p:spPr>
          <a:xfrm>
            <a:off x="911225" y="7019030"/>
            <a:ext cx="3097213" cy="324000"/>
          </a:xfrm>
        </p:spPr>
        <p:txBody>
          <a:bodyPr/>
          <a:lstStyle/>
          <a:p>
            <a:r>
              <a:rPr lang="da-DK"/>
              <a:t>Region Sjælland PowerPoint skabelon</a:t>
            </a:r>
            <a:endParaRPr lang="da-DK" dirty="0"/>
          </a:p>
        </p:txBody>
      </p:sp>
      <p:sp>
        <p:nvSpPr>
          <p:cNvPr id="6" name="Pladsholder til slidenummer 5">
            <a:extLst>
              <a:ext uri="{FF2B5EF4-FFF2-40B4-BE49-F238E27FC236}">
                <a16:creationId xmlns:a16="http://schemas.microsoft.com/office/drawing/2014/main" id="{28A2DC32-361D-AC4E-9A7A-5F197C8C8FD1}"/>
              </a:ext>
            </a:extLst>
          </p:cNvPr>
          <p:cNvSpPr>
            <a:spLocks noGrp="1"/>
          </p:cNvSpPr>
          <p:nvPr>
            <p:ph type="sldNum" sz="quarter" idx="18"/>
          </p:nvPr>
        </p:nvSpPr>
        <p:spPr>
          <a:xfrm>
            <a:off x="150472" y="7019030"/>
            <a:ext cx="360000" cy="324000"/>
          </a:xfrm>
        </p:spPr>
        <p:txBody>
          <a:bodyPr/>
          <a:lstStyle/>
          <a:p>
            <a:fld id="{50DEC214-4A26-8544-86E4-D5810B015655}" type="slidenum">
              <a:rPr lang="da-DK" smtClean="0"/>
              <a:pPr/>
              <a:t>‹nr.›</a:t>
            </a:fld>
            <a:endParaRPr lang="da-DK" dirty="0"/>
          </a:p>
        </p:txBody>
      </p:sp>
      <p:sp>
        <p:nvSpPr>
          <p:cNvPr id="11" name="Pladsholder til billede 10">
            <a:extLst>
              <a:ext uri="{FF2B5EF4-FFF2-40B4-BE49-F238E27FC236}">
                <a16:creationId xmlns:a16="http://schemas.microsoft.com/office/drawing/2014/main" id="{CD4E6F82-312A-364D-AE90-6E96495A2DC9}"/>
              </a:ext>
            </a:extLst>
          </p:cNvPr>
          <p:cNvSpPr>
            <a:spLocks noGrp="1"/>
          </p:cNvSpPr>
          <p:nvPr>
            <p:ph type="pic" sz="quarter" idx="20" hasCustomPrompt="1"/>
          </p:nvPr>
        </p:nvSpPr>
        <p:spPr>
          <a:xfrm>
            <a:off x="5375276" y="1665298"/>
            <a:ext cx="6816724" cy="5192702"/>
          </a:xfrm>
          <a:custGeom>
            <a:avLst/>
            <a:gdLst>
              <a:gd name="connsiteX0" fmla="*/ 4500000 w 6816724"/>
              <a:gd name="connsiteY0" fmla="*/ 0 h 5192702"/>
              <a:gd name="connsiteX1" fmla="*/ 6644967 w 6816724"/>
              <a:gd name="connsiteY1" fmla="*/ 543126 h 5192702"/>
              <a:gd name="connsiteX2" fmla="*/ 6816724 w 6816724"/>
              <a:gd name="connsiteY2" fmla="*/ 641884 h 5192702"/>
              <a:gd name="connsiteX3" fmla="*/ 6816724 w 6816724"/>
              <a:gd name="connsiteY3" fmla="*/ 5192702 h 5192702"/>
              <a:gd name="connsiteX4" fmla="*/ 53171 w 6816724"/>
              <a:gd name="connsiteY4" fmla="*/ 5192702 h 5192702"/>
              <a:gd name="connsiteX5" fmla="*/ 51850 w 6816724"/>
              <a:gd name="connsiteY5" fmla="*/ 5185306 h 5192702"/>
              <a:gd name="connsiteX6" fmla="*/ 0 w 6816724"/>
              <a:gd name="connsiteY6" fmla="*/ 4500000 h 5192702"/>
              <a:gd name="connsiteX7" fmla="*/ 4500000 w 6816724"/>
              <a:gd name="connsiteY7" fmla="*/ 0 h 519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16724" h="5192702">
                <a:moveTo>
                  <a:pt x="4500000" y="0"/>
                </a:moveTo>
                <a:cubicBezTo>
                  <a:pt x="5276650" y="0"/>
                  <a:pt x="6007347" y="196750"/>
                  <a:pt x="6644967" y="543126"/>
                </a:cubicBezTo>
                <a:lnTo>
                  <a:pt x="6816724" y="641884"/>
                </a:lnTo>
                <a:lnTo>
                  <a:pt x="6816724" y="5192702"/>
                </a:lnTo>
                <a:lnTo>
                  <a:pt x="53171" y="5192702"/>
                </a:lnTo>
                <a:lnTo>
                  <a:pt x="51850" y="5185306"/>
                </a:lnTo>
                <a:cubicBezTo>
                  <a:pt x="17708" y="4961855"/>
                  <a:pt x="0" y="4732995"/>
                  <a:pt x="0" y="4500000"/>
                </a:cubicBezTo>
                <a:cubicBezTo>
                  <a:pt x="0" y="2014719"/>
                  <a:pt x="2014719" y="0"/>
                  <a:pt x="4500000" y="0"/>
                </a:cubicBezTo>
                <a:close/>
              </a:path>
            </a:pathLst>
          </a:custGeom>
          <a:solidFill>
            <a:schemeClr val="accent2"/>
          </a:solidFill>
        </p:spPr>
        <p:txBody>
          <a:bodyPr wrap="square" tIns="1080000">
            <a:noAutofit/>
          </a:bodyPr>
          <a:lstStyle>
            <a:lvl1pPr marL="0" marR="0" indent="0" algn="ctr" defTabSz="590400" rtl="0" eaLnBrk="1" fontAlgn="auto" latinLnBrk="0" hangingPunct="1">
              <a:lnSpc>
                <a:spcPts val="2000"/>
              </a:lnSpc>
              <a:spcBef>
                <a:spcPts val="1000"/>
              </a:spcBef>
              <a:spcAft>
                <a:spcPts val="0"/>
              </a:spcAft>
              <a:buClrTx/>
              <a:buSzTx/>
              <a:buFont typeface="Arial" panose="020B0604020202020204" pitchFamily="34" charset="0"/>
              <a:buNone/>
              <a:tabLst/>
              <a:defRPr>
                <a:solidFill>
                  <a:schemeClr val="bg1"/>
                </a:solidFill>
              </a:defRPr>
            </a:lvl1pPr>
          </a:lstStyle>
          <a:p>
            <a:pPr marL="0" marR="0" lvl="0" indent="0" algn="l" defTabSz="590400" rtl="0" eaLnBrk="1" fontAlgn="auto" latinLnBrk="0" hangingPunct="1">
              <a:lnSpc>
                <a:spcPts val="2000"/>
              </a:lnSpc>
              <a:spcBef>
                <a:spcPts val="1000"/>
              </a:spcBef>
              <a:spcAft>
                <a:spcPts val="0"/>
              </a:spcAft>
              <a:buClrTx/>
              <a:buSzTx/>
              <a:buFont typeface="Arial" panose="020B0604020202020204" pitchFamily="34" charset="0"/>
              <a:buNone/>
              <a:tabLst/>
              <a:defRPr/>
            </a:pPr>
            <a:r>
              <a:rPr lang="da-DK" dirty="0"/>
              <a:t>Klik her for at indsætte et billede </a:t>
            </a:r>
          </a:p>
        </p:txBody>
      </p:sp>
      <p:pic>
        <p:nvPicPr>
          <p:cNvPr id="9" name="Billed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660267" y="326687"/>
            <a:ext cx="3213542" cy="1044000"/>
          </a:xfrm>
          <a:prstGeom prst="rect">
            <a:avLst/>
          </a:prstGeom>
        </p:spPr>
      </p:pic>
    </p:spTree>
    <p:extLst>
      <p:ext uri="{BB962C8B-B14F-4D97-AF65-F5344CB8AC3E}">
        <p14:creationId xmlns:p14="http://schemas.microsoft.com/office/powerpoint/2010/main" val="1118361015"/>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 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Pladsholder til billede 7">
            <a:extLst>
              <a:ext uri="{FF2B5EF4-FFF2-40B4-BE49-F238E27FC236}">
                <a16:creationId xmlns:a16="http://schemas.microsoft.com/office/drawing/2014/main" id="{05AFA314-E420-BE4A-8A4E-F0F7631EDB72}"/>
              </a:ext>
            </a:extLst>
          </p:cNvPr>
          <p:cNvSpPr>
            <a:spLocks noGrp="1" noChangeAspect="1"/>
          </p:cNvSpPr>
          <p:nvPr>
            <p:ph type="pic" sz="quarter" idx="20" hasCustomPrompt="1"/>
          </p:nvPr>
        </p:nvSpPr>
        <p:spPr>
          <a:xfrm>
            <a:off x="4008438" y="-919506"/>
            <a:ext cx="3240000" cy="3240000"/>
          </a:xfrm>
          <a:prstGeom prst="ellipse">
            <a:avLst/>
          </a:prstGeom>
          <a:solidFill>
            <a:schemeClr val="accent2"/>
          </a:solidFill>
        </p:spPr>
        <p:txBody>
          <a:bodyPr lIns="0" tIns="0"/>
          <a:lstStyle>
            <a:lvl1pPr marL="0" marR="0" indent="0" algn="ctr" defTabSz="590400" rtl="0" eaLnBrk="1" fontAlgn="auto" latinLnBrk="0" hangingPunct="1">
              <a:lnSpc>
                <a:spcPts val="2000"/>
              </a:lnSpc>
              <a:spcBef>
                <a:spcPts val="1000"/>
              </a:spcBef>
              <a:spcAft>
                <a:spcPts val="0"/>
              </a:spcAft>
              <a:buClrTx/>
              <a:buSzTx/>
              <a:buFont typeface="Arial" panose="020B0604020202020204" pitchFamily="34" charset="0"/>
              <a:buNone/>
              <a:tabLst/>
              <a:defRPr>
                <a:solidFill>
                  <a:schemeClr val="bg1"/>
                </a:solidFill>
              </a:defRPr>
            </a:lvl1pPr>
          </a:lstStyle>
          <a:p>
            <a:pPr marL="0" marR="0" lvl="0" indent="0" algn="l" defTabSz="590400" rtl="0" eaLnBrk="1" fontAlgn="auto" latinLnBrk="0" hangingPunct="1">
              <a:lnSpc>
                <a:spcPts val="2000"/>
              </a:lnSpc>
              <a:spcBef>
                <a:spcPts val="1000"/>
              </a:spcBef>
              <a:spcAft>
                <a:spcPts val="0"/>
              </a:spcAft>
              <a:buClrTx/>
              <a:buSzTx/>
              <a:buFont typeface="Arial" panose="020B0604020202020204" pitchFamily="34" charset="0"/>
              <a:buNone/>
              <a:tabLst/>
              <a:defRPr/>
            </a:pPr>
            <a:r>
              <a:rPr lang="da-DK" dirty="0"/>
              <a:t>Klik her for at indsætte et billede</a:t>
            </a:r>
          </a:p>
        </p:txBody>
      </p:sp>
      <p:sp>
        <p:nvSpPr>
          <p:cNvPr id="2" name="Titel 1">
            <a:extLst>
              <a:ext uri="{FF2B5EF4-FFF2-40B4-BE49-F238E27FC236}">
                <a16:creationId xmlns:a16="http://schemas.microsoft.com/office/drawing/2014/main" id="{6FAC72C6-E5AF-BE42-9CA8-9686D7F124EB}"/>
              </a:ext>
            </a:extLst>
          </p:cNvPr>
          <p:cNvSpPr>
            <a:spLocks noGrp="1"/>
          </p:cNvSpPr>
          <p:nvPr>
            <p:ph type="ctrTitle" hasCustomPrompt="1"/>
          </p:nvPr>
        </p:nvSpPr>
        <p:spPr>
          <a:xfrm>
            <a:off x="911226" y="1881188"/>
            <a:ext cx="4464050" cy="2975543"/>
          </a:xfrm>
        </p:spPr>
        <p:txBody>
          <a:bodyPr anchor="b"/>
          <a:lstStyle>
            <a:lvl1pPr algn="l">
              <a:defRPr sz="3600">
                <a:solidFill>
                  <a:schemeClr val="bg1"/>
                </a:solidFill>
              </a:defRPr>
            </a:lvl1pPr>
          </a:lstStyle>
          <a:p>
            <a:r>
              <a:rPr lang="da-DK" dirty="0"/>
              <a:t>Klik her for </a:t>
            </a:r>
            <a:br>
              <a:rPr lang="da-DK" dirty="0"/>
            </a:br>
            <a:r>
              <a:rPr lang="da-DK" dirty="0"/>
              <a:t>at tilføje en titel</a:t>
            </a:r>
          </a:p>
        </p:txBody>
      </p:sp>
      <p:sp>
        <p:nvSpPr>
          <p:cNvPr id="3" name="Undertitel 2">
            <a:extLst>
              <a:ext uri="{FF2B5EF4-FFF2-40B4-BE49-F238E27FC236}">
                <a16:creationId xmlns:a16="http://schemas.microsoft.com/office/drawing/2014/main" id="{7B15C811-3209-BD47-A009-8CE84693E871}"/>
              </a:ext>
            </a:extLst>
          </p:cNvPr>
          <p:cNvSpPr>
            <a:spLocks noGrp="1"/>
          </p:cNvSpPr>
          <p:nvPr>
            <p:ph type="subTitle" idx="1" hasCustomPrompt="1"/>
          </p:nvPr>
        </p:nvSpPr>
        <p:spPr>
          <a:xfrm>
            <a:off x="911225" y="5201154"/>
            <a:ext cx="4464051" cy="877824"/>
          </a:xfrm>
        </p:spPr>
        <p:txBody>
          <a:bodyPr>
            <a:normAutofit/>
          </a:bodyPr>
          <a:lstStyle>
            <a:lvl1pPr marL="0" indent="0" algn="l">
              <a:lnSpc>
                <a:spcPts val="26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Klik her for at tilføje en underoverskrift</a:t>
            </a:r>
          </a:p>
        </p:txBody>
      </p:sp>
      <p:sp>
        <p:nvSpPr>
          <p:cNvPr id="4" name="Pladsholder til dato 3">
            <a:extLst>
              <a:ext uri="{FF2B5EF4-FFF2-40B4-BE49-F238E27FC236}">
                <a16:creationId xmlns:a16="http://schemas.microsoft.com/office/drawing/2014/main" id="{250ECF31-660B-4D48-9300-640454DEF55D}"/>
              </a:ext>
            </a:extLst>
          </p:cNvPr>
          <p:cNvSpPr>
            <a:spLocks noGrp="1"/>
          </p:cNvSpPr>
          <p:nvPr>
            <p:ph type="dt" sz="half" idx="16"/>
          </p:nvPr>
        </p:nvSpPr>
        <p:spPr>
          <a:xfrm>
            <a:off x="911224" y="6127106"/>
            <a:ext cx="2520000" cy="360000"/>
          </a:xfrm>
        </p:spPr>
        <p:txBody>
          <a:bodyPr/>
          <a:lstStyle>
            <a:lvl1pPr>
              <a:defRPr sz="1200">
                <a:solidFill>
                  <a:schemeClr val="bg1"/>
                </a:solidFill>
                <a:latin typeface="+mn-lt"/>
              </a:defRPr>
            </a:lvl1pPr>
          </a:lstStyle>
          <a:p>
            <a:fld id="{069C51F4-37D9-4D5A-9A44-8E264FFBC369}" type="datetime2">
              <a:rPr lang="da-DK" smtClean="0"/>
              <a:t>25. august 2026</a:t>
            </a:fld>
            <a:endParaRPr lang="da-DK" dirty="0"/>
          </a:p>
        </p:txBody>
      </p:sp>
      <p:sp>
        <p:nvSpPr>
          <p:cNvPr id="5" name="Pladsholder til sidefod 4">
            <a:extLst>
              <a:ext uri="{FF2B5EF4-FFF2-40B4-BE49-F238E27FC236}">
                <a16:creationId xmlns:a16="http://schemas.microsoft.com/office/drawing/2014/main" id="{48360522-EFB2-B74E-B9E0-016239E4095D}"/>
              </a:ext>
            </a:extLst>
          </p:cNvPr>
          <p:cNvSpPr>
            <a:spLocks noGrp="1"/>
          </p:cNvSpPr>
          <p:nvPr>
            <p:ph type="ftr" sz="quarter" idx="17"/>
          </p:nvPr>
        </p:nvSpPr>
        <p:spPr>
          <a:xfrm>
            <a:off x="911225" y="7019030"/>
            <a:ext cx="3097213" cy="324000"/>
          </a:xfrm>
        </p:spPr>
        <p:txBody>
          <a:bodyPr/>
          <a:lstStyle/>
          <a:p>
            <a:r>
              <a:rPr lang="da-DK"/>
              <a:t>Region Sjælland PowerPoint skabelon</a:t>
            </a:r>
            <a:endParaRPr lang="da-DK" dirty="0"/>
          </a:p>
        </p:txBody>
      </p:sp>
      <p:sp>
        <p:nvSpPr>
          <p:cNvPr id="6" name="Pladsholder til slidenummer 5">
            <a:extLst>
              <a:ext uri="{FF2B5EF4-FFF2-40B4-BE49-F238E27FC236}">
                <a16:creationId xmlns:a16="http://schemas.microsoft.com/office/drawing/2014/main" id="{28A2DC32-361D-AC4E-9A7A-5F197C8C8FD1}"/>
              </a:ext>
            </a:extLst>
          </p:cNvPr>
          <p:cNvSpPr>
            <a:spLocks noGrp="1"/>
          </p:cNvSpPr>
          <p:nvPr>
            <p:ph type="sldNum" sz="quarter" idx="18"/>
          </p:nvPr>
        </p:nvSpPr>
        <p:spPr>
          <a:xfrm>
            <a:off x="150472" y="7019030"/>
            <a:ext cx="360000" cy="324000"/>
          </a:xfrm>
        </p:spPr>
        <p:txBody>
          <a:bodyPr/>
          <a:lstStyle/>
          <a:p>
            <a:fld id="{50DEC214-4A26-8544-86E4-D5810B015655}" type="slidenum">
              <a:rPr lang="da-DK" smtClean="0"/>
              <a:pPr/>
              <a:t>‹nr.›</a:t>
            </a:fld>
            <a:endParaRPr lang="da-DK" dirty="0"/>
          </a:p>
        </p:txBody>
      </p:sp>
      <p:sp>
        <p:nvSpPr>
          <p:cNvPr id="12" name="Pladsholder til billede 7">
            <a:extLst>
              <a:ext uri="{FF2B5EF4-FFF2-40B4-BE49-F238E27FC236}">
                <a16:creationId xmlns:a16="http://schemas.microsoft.com/office/drawing/2014/main" id="{CCECDA8A-2FEF-C549-80E9-F0A1FCFFC333}"/>
              </a:ext>
            </a:extLst>
          </p:cNvPr>
          <p:cNvSpPr>
            <a:spLocks noGrp="1" noChangeAspect="1"/>
          </p:cNvSpPr>
          <p:nvPr>
            <p:ph type="pic" sz="quarter" idx="22" hasCustomPrompt="1"/>
          </p:nvPr>
        </p:nvSpPr>
        <p:spPr>
          <a:xfrm>
            <a:off x="9300055" y="402349"/>
            <a:ext cx="3240000" cy="3240000"/>
          </a:xfrm>
          <a:prstGeom prst="ellipse">
            <a:avLst/>
          </a:prstGeom>
          <a:solidFill>
            <a:schemeClr val="accent1"/>
          </a:solidFill>
        </p:spPr>
        <p:txBody>
          <a:bodyPr lIns="0" tIns="0"/>
          <a:lstStyle>
            <a:lvl1pPr marL="0" marR="0" indent="0" algn="ctr" defTabSz="590400" rtl="0" eaLnBrk="1" fontAlgn="auto" latinLnBrk="0" hangingPunct="1">
              <a:lnSpc>
                <a:spcPts val="2000"/>
              </a:lnSpc>
              <a:spcBef>
                <a:spcPts val="1000"/>
              </a:spcBef>
              <a:spcAft>
                <a:spcPts val="0"/>
              </a:spcAft>
              <a:buClrTx/>
              <a:buSzTx/>
              <a:buFont typeface="Arial" panose="020B0604020202020204" pitchFamily="34" charset="0"/>
              <a:buNone/>
              <a:tabLst/>
              <a:defRPr>
                <a:solidFill>
                  <a:schemeClr val="bg1"/>
                </a:solidFill>
              </a:defRPr>
            </a:lvl1pPr>
          </a:lstStyle>
          <a:p>
            <a:pPr marL="0" marR="0" lvl="0" indent="0" algn="l" defTabSz="590400" rtl="0" eaLnBrk="1" fontAlgn="auto" latinLnBrk="0" hangingPunct="1">
              <a:lnSpc>
                <a:spcPts val="2000"/>
              </a:lnSpc>
              <a:spcBef>
                <a:spcPts val="1000"/>
              </a:spcBef>
              <a:spcAft>
                <a:spcPts val="0"/>
              </a:spcAft>
              <a:buClrTx/>
              <a:buSzTx/>
              <a:buFont typeface="Arial" panose="020B0604020202020204" pitchFamily="34" charset="0"/>
              <a:buNone/>
              <a:tabLst/>
              <a:defRPr/>
            </a:pPr>
            <a:r>
              <a:rPr lang="da-DK" dirty="0"/>
              <a:t>Klik her for at indsætte et billede</a:t>
            </a:r>
          </a:p>
        </p:txBody>
      </p:sp>
      <p:sp>
        <p:nvSpPr>
          <p:cNvPr id="13" name="Pladsholder til billede 7">
            <a:extLst>
              <a:ext uri="{FF2B5EF4-FFF2-40B4-BE49-F238E27FC236}">
                <a16:creationId xmlns:a16="http://schemas.microsoft.com/office/drawing/2014/main" id="{68C5040E-E441-4241-83A9-00E357F57224}"/>
              </a:ext>
            </a:extLst>
          </p:cNvPr>
          <p:cNvSpPr>
            <a:spLocks noGrp="1" noChangeAspect="1"/>
          </p:cNvSpPr>
          <p:nvPr>
            <p:ph type="pic" sz="quarter" idx="23" hasCustomPrompt="1"/>
          </p:nvPr>
        </p:nvSpPr>
        <p:spPr>
          <a:xfrm>
            <a:off x="6173321" y="1740894"/>
            <a:ext cx="3948689" cy="3948689"/>
          </a:xfrm>
          <a:prstGeom prst="ellipse">
            <a:avLst/>
          </a:prstGeom>
          <a:solidFill>
            <a:schemeClr val="accent4"/>
          </a:solidFill>
        </p:spPr>
        <p:txBody>
          <a:bodyPr lIns="0" tIns="0"/>
          <a:lstStyle>
            <a:lvl1pPr marL="0" marR="0" indent="0" algn="ctr" defTabSz="590400" rtl="0" eaLnBrk="1" fontAlgn="auto" latinLnBrk="0" hangingPunct="1">
              <a:lnSpc>
                <a:spcPts val="2000"/>
              </a:lnSpc>
              <a:spcBef>
                <a:spcPts val="1000"/>
              </a:spcBef>
              <a:spcAft>
                <a:spcPts val="0"/>
              </a:spcAft>
              <a:buClrTx/>
              <a:buSzTx/>
              <a:buFont typeface="Arial" panose="020B0604020202020204" pitchFamily="34" charset="0"/>
              <a:buNone/>
              <a:tabLst/>
              <a:defRPr>
                <a:solidFill>
                  <a:schemeClr val="bg1"/>
                </a:solidFill>
              </a:defRPr>
            </a:lvl1pPr>
          </a:lstStyle>
          <a:p>
            <a:pPr marL="0" marR="0" lvl="0" indent="0" algn="l" defTabSz="590400" rtl="0" eaLnBrk="1" fontAlgn="auto" latinLnBrk="0" hangingPunct="1">
              <a:lnSpc>
                <a:spcPts val="2000"/>
              </a:lnSpc>
              <a:spcBef>
                <a:spcPts val="1000"/>
              </a:spcBef>
              <a:spcAft>
                <a:spcPts val="0"/>
              </a:spcAft>
              <a:buClrTx/>
              <a:buSzTx/>
              <a:buFont typeface="Arial" panose="020B0604020202020204" pitchFamily="34" charset="0"/>
              <a:buNone/>
              <a:tabLst/>
              <a:defRPr/>
            </a:pPr>
            <a:r>
              <a:rPr lang="da-DK" dirty="0"/>
              <a:t>Klik her for at indsætte et billede</a:t>
            </a:r>
          </a:p>
        </p:txBody>
      </p:sp>
      <p:pic>
        <p:nvPicPr>
          <p:cNvPr id="11" name="Billed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660267" y="5670000"/>
            <a:ext cx="3213542" cy="1044000"/>
          </a:xfrm>
          <a:prstGeom prst="rect">
            <a:avLst/>
          </a:prstGeom>
        </p:spPr>
      </p:pic>
    </p:spTree>
    <p:extLst>
      <p:ext uri="{BB962C8B-B14F-4D97-AF65-F5344CB8AC3E}">
        <p14:creationId xmlns:p14="http://schemas.microsoft.com/office/powerpoint/2010/main" val="2507966137"/>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el 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Pladsholder til sidefod 4">
            <a:extLst>
              <a:ext uri="{FF2B5EF4-FFF2-40B4-BE49-F238E27FC236}">
                <a16:creationId xmlns:a16="http://schemas.microsoft.com/office/drawing/2014/main" id="{48360522-EFB2-B74E-B9E0-016239E4095D}"/>
              </a:ext>
            </a:extLst>
          </p:cNvPr>
          <p:cNvSpPr>
            <a:spLocks noGrp="1"/>
          </p:cNvSpPr>
          <p:nvPr>
            <p:ph type="ftr" sz="quarter" idx="17"/>
          </p:nvPr>
        </p:nvSpPr>
        <p:spPr>
          <a:xfrm>
            <a:off x="911225" y="7019030"/>
            <a:ext cx="3097213" cy="324000"/>
          </a:xfrm>
        </p:spPr>
        <p:txBody>
          <a:bodyPr/>
          <a:lstStyle/>
          <a:p>
            <a:r>
              <a:rPr lang="da-DK"/>
              <a:t>Region Sjælland PowerPoint skabelon</a:t>
            </a:r>
            <a:endParaRPr lang="da-DK" dirty="0"/>
          </a:p>
        </p:txBody>
      </p:sp>
      <p:sp>
        <p:nvSpPr>
          <p:cNvPr id="6" name="Pladsholder til slidenummer 5">
            <a:extLst>
              <a:ext uri="{FF2B5EF4-FFF2-40B4-BE49-F238E27FC236}">
                <a16:creationId xmlns:a16="http://schemas.microsoft.com/office/drawing/2014/main" id="{28A2DC32-361D-AC4E-9A7A-5F197C8C8FD1}"/>
              </a:ext>
            </a:extLst>
          </p:cNvPr>
          <p:cNvSpPr>
            <a:spLocks noGrp="1"/>
          </p:cNvSpPr>
          <p:nvPr>
            <p:ph type="sldNum" sz="quarter" idx="18"/>
          </p:nvPr>
        </p:nvSpPr>
        <p:spPr>
          <a:xfrm>
            <a:off x="150472" y="7019030"/>
            <a:ext cx="360000" cy="324000"/>
          </a:xfrm>
        </p:spPr>
        <p:txBody>
          <a:bodyPr/>
          <a:lstStyle/>
          <a:p>
            <a:fld id="{50DEC214-4A26-8544-86E4-D5810B015655}" type="slidenum">
              <a:rPr lang="da-DK" smtClean="0"/>
              <a:pPr/>
              <a:t>‹nr.›</a:t>
            </a:fld>
            <a:endParaRPr lang="da-DK" dirty="0"/>
          </a:p>
        </p:txBody>
      </p:sp>
      <p:sp>
        <p:nvSpPr>
          <p:cNvPr id="13" name="Titel 1">
            <a:extLst>
              <a:ext uri="{FF2B5EF4-FFF2-40B4-BE49-F238E27FC236}">
                <a16:creationId xmlns:a16="http://schemas.microsoft.com/office/drawing/2014/main" id="{0B2E8617-B33A-B54B-987B-C55A35E7603D}"/>
              </a:ext>
            </a:extLst>
          </p:cNvPr>
          <p:cNvSpPr>
            <a:spLocks noGrp="1"/>
          </p:cNvSpPr>
          <p:nvPr>
            <p:ph type="ctrTitle" hasCustomPrompt="1"/>
          </p:nvPr>
        </p:nvSpPr>
        <p:spPr>
          <a:xfrm>
            <a:off x="911226" y="615697"/>
            <a:ext cx="9648824" cy="2813304"/>
          </a:xfrm>
        </p:spPr>
        <p:txBody>
          <a:bodyPr anchor="b"/>
          <a:lstStyle>
            <a:lvl1pPr algn="l">
              <a:defRPr sz="4800">
                <a:solidFill>
                  <a:schemeClr val="bg1"/>
                </a:solidFill>
              </a:defRPr>
            </a:lvl1pPr>
          </a:lstStyle>
          <a:p>
            <a:r>
              <a:rPr lang="da-DK" dirty="0"/>
              <a:t>Klik her for </a:t>
            </a:r>
            <a:br>
              <a:rPr lang="da-DK" dirty="0"/>
            </a:br>
            <a:r>
              <a:rPr lang="da-DK" dirty="0"/>
              <a:t>at tilføje en titel</a:t>
            </a:r>
          </a:p>
        </p:txBody>
      </p:sp>
      <p:sp>
        <p:nvSpPr>
          <p:cNvPr id="14" name="Undertitel 2">
            <a:extLst>
              <a:ext uri="{FF2B5EF4-FFF2-40B4-BE49-F238E27FC236}">
                <a16:creationId xmlns:a16="http://schemas.microsoft.com/office/drawing/2014/main" id="{0DAAD5CE-C7C5-174F-8F58-996C034BE73F}"/>
              </a:ext>
            </a:extLst>
          </p:cNvPr>
          <p:cNvSpPr>
            <a:spLocks noGrp="1"/>
          </p:cNvSpPr>
          <p:nvPr>
            <p:ph type="subTitle" idx="1" hasCustomPrompt="1"/>
          </p:nvPr>
        </p:nvSpPr>
        <p:spPr>
          <a:xfrm>
            <a:off x="911225" y="3773424"/>
            <a:ext cx="9648825" cy="877824"/>
          </a:xfrm>
        </p:spPr>
        <p:txBody>
          <a:bodyPr>
            <a:normAutofit/>
          </a:bodyPr>
          <a:lstStyle>
            <a:lvl1pPr marL="0" indent="0" algn="l">
              <a:lnSpc>
                <a:spcPts val="26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Klik her for at tilføje en underoverskrift</a:t>
            </a:r>
          </a:p>
        </p:txBody>
      </p:sp>
      <p:sp>
        <p:nvSpPr>
          <p:cNvPr id="15" name="Pladsholder til dato 3">
            <a:extLst>
              <a:ext uri="{FF2B5EF4-FFF2-40B4-BE49-F238E27FC236}">
                <a16:creationId xmlns:a16="http://schemas.microsoft.com/office/drawing/2014/main" id="{87EAF9F2-27F5-234C-9C68-F9039F3E36CC}"/>
              </a:ext>
            </a:extLst>
          </p:cNvPr>
          <p:cNvSpPr>
            <a:spLocks noGrp="1"/>
          </p:cNvSpPr>
          <p:nvPr>
            <p:ph type="dt" sz="half" idx="16"/>
          </p:nvPr>
        </p:nvSpPr>
        <p:spPr>
          <a:xfrm>
            <a:off x="911224" y="4748589"/>
            <a:ext cx="2520000" cy="360000"/>
          </a:xfrm>
        </p:spPr>
        <p:txBody>
          <a:bodyPr/>
          <a:lstStyle>
            <a:lvl1pPr>
              <a:defRPr sz="1200">
                <a:solidFill>
                  <a:schemeClr val="bg1"/>
                </a:solidFill>
                <a:latin typeface="+mn-lt"/>
              </a:defRPr>
            </a:lvl1pPr>
          </a:lstStyle>
          <a:p>
            <a:fld id="{7636BC65-5C0C-4F53-BE5B-29BDACBBAC00}" type="datetime2">
              <a:rPr lang="da-DK" smtClean="0"/>
              <a:t>25. august 2026</a:t>
            </a:fld>
            <a:endParaRPr lang="da-DK" dirty="0"/>
          </a:p>
        </p:txBody>
      </p:sp>
      <p:pic>
        <p:nvPicPr>
          <p:cNvPr id="8" name="Billed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660267" y="5670000"/>
            <a:ext cx="3213542" cy="1044000"/>
          </a:xfrm>
          <a:prstGeom prst="rect">
            <a:avLst/>
          </a:prstGeom>
        </p:spPr>
      </p:pic>
    </p:spTree>
    <p:extLst>
      <p:ext uri="{BB962C8B-B14F-4D97-AF65-F5344CB8AC3E}">
        <p14:creationId xmlns:p14="http://schemas.microsoft.com/office/powerpoint/2010/main" val="113399557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Agenda 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2D7514-8081-414F-8F6E-824F9EC1C6F4}"/>
              </a:ext>
            </a:extLst>
          </p:cNvPr>
          <p:cNvSpPr>
            <a:spLocks noGrp="1"/>
          </p:cNvSpPr>
          <p:nvPr>
            <p:ph type="title"/>
          </p:nvPr>
        </p:nvSpPr>
        <p:spPr>
          <a:xfrm>
            <a:off x="911225" y="369793"/>
            <a:ext cx="9316508" cy="1081007"/>
          </a:xfrm>
        </p:spPr>
        <p:txBody>
          <a:bodyPr/>
          <a:lstStyle>
            <a:lvl1pPr>
              <a:defRPr>
                <a:solidFill>
                  <a:schemeClr val="bg1"/>
                </a:solidFill>
              </a:defRPr>
            </a:lvl1pPr>
          </a:lstStyle>
          <a:p>
            <a:r>
              <a:rPr lang="da-DK"/>
              <a:t>Klik for at redigere titeltypografien i masteren</a:t>
            </a:r>
            <a:endParaRPr lang="da-DK" dirty="0"/>
          </a:p>
        </p:txBody>
      </p:sp>
      <p:sp>
        <p:nvSpPr>
          <p:cNvPr id="4" name="Pladsholder til dato 3">
            <a:extLst>
              <a:ext uri="{FF2B5EF4-FFF2-40B4-BE49-F238E27FC236}">
                <a16:creationId xmlns:a16="http://schemas.microsoft.com/office/drawing/2014/main" id="{2F39B355-7E9C-6449-A1C4-DBE22D11223D}"/>
              </a:ext>
            </a:extLst>
          </p:cNvPr>
          <p:cNvSpPr>
            <a:spLocks noGrp="1"/>
          </p:cNvSpPr>
          <p:nvPr>
            <p:ph type="dt" sz="half" idx="10"/>
          </p:nvPr>
        </p:nvSpPr>
        <p:spPr/>
        <p:txBody>
          <a:bodyPr/>
          <a:lstStyle>
            <a:lvl1pPr>
              <a:defRPr>
                <a:solidFill>
                  <a:schemeClr val="bg1"/>
                </a:solidFill>
                <a:latin typeface="+mn-lt"/>
              </a:defRPr>
            </a:lvl1pPr>
          </a:lstStyle>
          <a:p>
            <a:fld id="{99D267A6-C083-4060-AC30-661F5A09095F}" type="datetime2">
              <a:rPr lang="da-DK" smtClean="0"/>
              <a:t>25. august 2026</a:t>
            </a:fld>
            <a:endParaRPr lang="da-DK" dirty="0"/>
          </a:p>
        </p:txBody>
      </p:sp>
      <p:sp>
        <p:nvSpPr>
          <p:cNvPr id="5" name="Pladsholder til sidefod 4">
            <a:extLst>
              <a:ext uri="{FF2B5EF4-FFF2-40B4-BE49-F238E27FC236}">
                <a16:creationId xmlns:a16="http://schemas.microsoft.com/office/drawing/2014/main" id="{660AC3C7-8171-7844-B866-3F2705FE2CE6}"/>
              </a:ext>
            </a:extLst>
          </p:cNvPr>
          <p:cNvSpPr>
            <a:spLocks noGrp="1"/>
          </p:cNvSpPr>
          <p:nvPr>
            <p:ph type="ftr" sz="quarter" idx="11"/>
          </p:nvPr>
        </p:nvSpPr>
        <p:spPr/>
        <p:txBody>
          <a:bodyPr/>
          <a:lstStyle>
            <a:lvl1pPr>
              <a:defRPr>
                <a:solidFill>
                  <a:schemeClr val="bg1"/>
                </a:solidFill>
              </a:defRPr>
            </a:lvl1pPr>
          </a:lstStyle>
          <a:p>
            <a:r>
              <a:rPr lang="da-DK"/>
              <a:t>Region Sjælland PowerPoint skabelon</a:t>
            </a:r>
            <a:endParaRPr lang="da-DK" dirty="0"/>
          </a:p>
        </p:txBody>
      </p:sp>
      <p:sp>
        <p:nvSpPr>
          <p:cNvPr id="6" name="Pladsholder til slidenummer 5">
            <a:extLst>
              <a:ext uri="{FF2B5EF4-FFF2-40B4-BE49-F238E27FC236}">
                <a16:creationId xmlns:a16="http://schemas.microsoft.com/office/drawing/2014/main" id="{C28FC7CD-7DAC-6343-834F-5E07EF7CE0B0}"/>
              </a:ext>
            </a:extLst>
          </p:cNvPr>
          <p:cNvSpPr>
            <a:spLocks noGrp="1"/>
          </p:cNvSpPr>
          <p:nvPr>
            <p:ph type="sldNum" sz="quarter" idx="12"/>
          </p:nvPr>
        </p:nvSpPr>
        <p:spPr/>
        <p:txBody>
          <a:bodyPr/>
          <a:lstStyle>
            <a:lvl1pPr>
              <a:defRPr>
                <a:solidFill>
                  <a:schemeClr val="bg1"/>
                </a:solidFill>
              </a:defRPr>
            </a:lvl1pPr>
          </a:lstStyle>
          <a:p>
            <a:fld id="{50DEC214-4A26-8544-86E4-D5810B015655}" type="slidenum">
              <a:rPr lang="da-DK" smtClean="0"/>
              <a:pPr/>
              <a:t>‹nr.›</a:t>
            </a:fld>
            <a:endParaRPr lang="da-DK" dirty="0"/>
          </a:p>
        </p:txBody>
      </p:sp>
      <p:sp>
        <p:nvSpPr>
          <p:cNvPr id="9" name="Pladsholder til tekst 8">
            <a:extLst>
              <a:ext uri="{FF2B5EF4-FFF2-40B4-BE49-F238E27FC236}">
                <a16:creationId xmlns:a16="http://schemas.microsoft.com/office/drawing/2014/main" id="{FE42E476-32ED-1546-BCB8-C7CFBC8205B8}"/>
              </a:ext>
            </a:extLst>
          </p:cNvPr>
          <p:cNvSpPr>
            <a:spLocks noGrp="1"/>
          </p:cNvSpPr>
          <p:nvPr>
            <p:ph type="body" sz="quarter" idx="13"/>
          </p:nvPr>
        </p:nvSpPr>
        <p:spPr>
          <a:xfrm>
            <a:off x="911225" y="1881187"/>
            <a:ext cx="9316508" cy="4400814"/>
          </a:xfrm>
        </p:spPr>
        <p:txBody>
          <a:bodyPr/>
          <a:lstStyle>
            <a:lvl1pPr marL="0" indent="0">
              <a:buNone/>
              <a:defRPr>
                <a:solidFill>
                  <a:schemeClr val="bg1"/>
                </a:solidFill>
              </a:defRPr>
            </a:lvl1pPr>
            <a:lvl2pPr marL="180000" indent="0">
              <a:buNone/>
              <a:defRPr/>
            </a:lvl2pPr>
            <a:lvl3pPr marL="360000" indent="0">
              <a:buNone/>
              <a:defRPr/>
            </a:lvl3pPr>
            <a:lvl4pPr marL="540000" indent="0">
              <a:buNone/>
              <a:defRPr/>
            </a:lvl4pPr>
            <a:lvl5pPr marL="720000" indent="0">
              <a:buNone/>
              <a:defRPr/>
            </a:lvl5pPr>
          </a:lstStyle>
          <a:p>
            <a:pPr lvl="0"/>
            <a:r>
              <a:rPr lang="da-DK"/>
              <a:t>Klik for at redigere teksttypografierne i masteren</a:t>
            </a:r>
          </a:p>
        </p:txBody>
      </p:sp>
      <p:pic>
        <p:nvPicPr>
          <p:cNvPr id="8" name="Billed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6800" y="5670000"/>
            <a:ext cx="403246" cy="615982"/>
          </a:xfrm>
          <a:prstGeom prst="rect">
            <a:avLst/>
          </a:prstGeom>
        </p:spPr>
      </p:pic>
    </p:spTree>
    <p:extLst>
      <p:ext uri="{BB962C8B-B14F-4D97-AF65-F5344CB8AC3E}">
        <p14:creationId xmlns:p14="http://schemas.microsoft.com/office/powerpoint/2010/main" val="2408737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Agenda 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Pladsholder til billede 13">
            <a:extLst>
              <a:ext uri="{FF2B5EF4-FFF2-40B4-BE49-F238E27FC236}">
                <a16:creationId xmlns:a16="http://schemas.microsoft.com/office/drawing/2014/main" id="{8F8B2708-B32F-1E45-8BD5-BE29A5B5A79A}"/>
              </a:ext>
            </a:extLst>
          </p:cNvPr>
          <p:cNvSpPr>
            <a:spLocks noGrp="1"/>
          </p:cNvSpPr>
          <p:nvPr>
            <p:ph type="pic" sz="quarter" idx="16" hasCustomPrompt="1"/>
          </p:nvPr>
        </p:nvSpPr>
        <p:spPr>
          <a:xfrm>
            <a:off x="0" y="0"/>
            <a:ext cx="10932159" cy="6858000"/>
          </a:xfrm>
          <a:custGeom>
            <a:avLst/>
            <a:gdLst>
              <a:gd name="connsiteX0" fmla="*/ 0 w 6325169"/>
              <a:gd name="connsiteY0" fmla="*/ 0 h 3967927"/>
              <a:gd name="connsiteX1" fmla="*/ 5918825 w 6325169"/>
              <a:gd name="connsiteY1" fmla="*/ 0 h 3967927"/>
              <a:gd name="connsiteX2" fmla="*/ 6325169 w 6325169"/>
              <a:gd name="connsiteY2" fmla="*/ 1986903 h 3967927"/>
              <a:gd name="connsiteX3" fmla="*/ 5921763 w 6325169"/>
              <a:gd name="connsiteY3" fmla="*/ 3967927 h 3967927"/>
              <a:gd name="connsiteX4" fmla="*/ 0 w 6325169"/>
              <a:gd name="connsiteY4" fmla="*/ 3967927 h 3967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25169" h="3967927">
                <a:moveTo>
                  <a:pt x="0" y="0"/>
                </a:moveTo>
                <a:lnTo>
                  <a:pt x="5918825" y="0"/>
                </a:lnTo>
                <a:cubicBezTo>
                  <a:pt x="6180413" y="609885"/>
                  <a:pt x="6325169" y="1281494"/>
                  <a:pt x="6325169" y="1986903"/>
                </a:cubicBezTo>
                <a:cubicBezTo>
                  <a:pt x="6325169" y="2690108"/>
                  <a:pt x="6181149" y="3359512"/>
                  <a:pt x="5921763" y="3967927"/>
                </a:cubicBezTo>
                <a:lnTo>
                  <a:pt x="0" y="3967927"/>
                </a:lnTo>
                <a:close/>
              </a:path>
            </a:pathLst>
          </a:custGeom>
          <a:solidFill>
            <a:schemeClr val="accent4"/>
          </a:solidFill>
        </p:spPr>
        <p:txBody>
          <a:bodyPr wrap="square">
            <a:noAutofit/>
          </a:bodyPr>
          <a:lstStyle>
            <a:lvl1pPr marL="0" indent="0">
              <a:buNone/>
              <a:defRPr sz="100"/>
            </a:lvl1pPr>
          </a:lstStyle>
          <a:p>
            <a:r>
              <a:rPr lang="da-DK" dirty="0"/>
              <a:t> </a:t>
            </a:r>
          </a:p>
        </p:txBody>
      </p:sp>
      <p:sp>
        <p:nvSpPr>
          <p:cNvPr id="2" name="Titel 1">
            <a:extLst>
              <a:ext uri="{FF2B5EF4-FFF2-40B4-BE49-F238E27FC236}">
                <a16:creationId xmlns:a16="http://schemas.microsoft.com/office/drawing/2014/main" id="{5C2D7514-8081-414F-8F6E-824F9EC1C6F4}"/>
              </a:ext>
            </a:extLst>
          </p:cNvPr>
          <p:cNvSpPr>
            <a:spLocks noGrp="1"/>
          </p:cNvSpPr>
          <p:nvPr>
            <p:ph type="title"/>
          </p:nvPr>
        </p:nvSpPr>
        <p:spPr>
          <a:xfrm>
            <a:off x="911225" y="369793"/>
            <a:ext cx="9316508" cy="1081007"/>
          </a:xfrm>
        </p:spPr>
        <p:txBody>
          <a:bodyPr/>
          <a:lstStyle>
            <a:lvl1pPr>
              <a:defRPr>
                <a:solidFill>
                  <a:schemeClr val="bg1"/>
                </a:solidFill>
              </a:defRPr>
            </a:lvl1pPr>
          </a:lstStyle>
          <a:p>
            <a:r>
              <a:rPr lang="da-DK"/>
              <a:t>Klik for at redigere titeltypografien i masteren</a:t>
            </a:r>
            <a:endParaRPr lang="da-DK" dirty="0"/>
          </a:p>
        </p:txBody>
      </p:sp>
      <p:sp>
        <p:nvSpPr>
          <p:cNvPr id="4" name="Pladsholder til dato 3">
            <a:extLst>
              <a:ext uri="{FF2B5EF4-FFF2-40B4-BE49-F238E27FC236}">
                <a16:creationId xmlns:a16="http://schemas.microsoft.com/office/drawing/2014/main" id="{2F39B355-7E9C-6449-A1C4-DBE22D11223D}"/>
              </a:ext>
            </a:extLst>
          </p:cNvPr>
          <p:cNvSpPr>
            <a:spLocks noGrp="1"/>
          </p:cNvSpPr>
          <p:nvPr>
            <p:ph type="dt" sz="half" idx="10"/>
          </p:nvPr>
        </p:nvSpPr>
        <p:spPr/>
        <p:txBody>
          <a:bodyPr/>
          <a:lstStyle/>
          <a:p>
            <a:fld id="{2120C7B3-3990-48CE-983B-F9511CBFF2FF}" type="datetime2">
              <a:rPr lang="da-DK" smtClean="0"/>
              <a:t>25. august 2026</a:t>
            </a:fld>
            <a:endParaRPr lang="da-DK" dirty="0"/>
          </a:p>
        </p:txBody>
      </p:sp>
      <p:sp>
        <p:nvSpPr>
          <p:cNvPr id="5" name="Pladsholder til sidefod 4">
            <a:extLst>
              <a:ext uri="{FF2B5EF4-FFF2-40B4-BE49-F238E27FC236}">
                <a16:creationId xmlns:a16="http://schemas.microsoft.com/office/drawing/2014/main" id="{660AC3C7-8171-7844-B866-3F2705FE2CE6}"/>
              </a:ext>
            </a:extLst>
          </p:cNvPr>
          <p:cNvSpPr>
            <a:spLocks noGrp="1"/>
          </p:cNvSpPr>
          <p:nvPr>
            <p:ph type="ftr" sz="quarter" idx="11"/>
          </p:nvPr>
        </p:nvSpPr>
        <p:spPr/>
        <p:txBody>
          <a:bodyPr/>
          <a:lstStyle/>
          <a:p>
            <a:r>
              <a:rPr lang="da-DK"/>
              <a:t>Region Sjælland PowerPoint skabelon</a:t>
            </a:r>
            <a:endParaRPr lang="da-DK" dirty="0"/>
          </a:p>
        </p:txBody>
      </p:sp>
      <p:sp>
        <p:nvSpPr>
          <p:cNvPr id="6" name="Pladsholder til slidenummer 5">
            <a:extLst>
              <a:ext uri="{FF2B5EF4-FFF2-40B4-BE49-F238E27FC236}">
                <a16:creationId xmlns:a16="http://schemas.microsoft.com/office/drawing/2014/main" id="{C28FC7CD-7DAC-6343-834F-5E07EF7CE0B0}"/>
              </a:ext>
            </a:extLst>
          </p:cNvPr>
          <p:cNvSpPr>
            <a:spLocks noGrp="1"/>
          </p:cNvSpPr>
          <p:nvPr>
            <p:ph type="sldNum" sz="quarter" idx="12"/>
          </p:nvPr>
        </p:nvSpPr>
        <p:spPr/>
        <p:txBody>
          <a:bodyPr/>
          <a:lstStyle/>
          <a:p>
            <a:fld id="{50DEC214-4A26-8544-86E4-D5810B015655}" type="slidenum">
              <a:rPr lang="da-DK" smtClean="0"/>
              <a:t>‹nr.›</a:t>
            </a:fld>
            <a:endParaRPr lang="da-DK" dirty="0"/>
          </a:p>
        </p:txBody>
      </p:sp>
      <p:sp>
        <p:nvSpPr>
          <p:cNvPr id="9" name="Pladsholder til tekst 8">
            <a:extLst>
              <a:ext uri="{FF2B5EF4-FFF2-40B4-BE49-F238E27FC236}">
                <a16:creationId xmlns:a16="http://schemas.microsoft.com/office/drawing/2014/main" id="{FE42E476-32ED-1546-BCB8-C7CFBC8205B8}"/>
              </a:ext>
            </a:extLst>
          </p:cNvPr>
          <p:cNvSpPr>
            <a:spLocks noGrp="1"/>
          </p:cNvSpPr>
          <p:nvPr>
            <p:ph type="body" sz="quarter" idx="13"/>
          </p:nvPr>
        </p:nvSpPr>
        <p:spPr>
          <a:xfrm>
            <a:off x="911225" y="1881187"/>
            <a:ext cx="9000000" cy="4392613"/>
          </a:xfrm>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da-DK"/>
              <a:t>Klik for at redigere teksttypografierne i masteren</a:t>
            </a:r>
          </a:p>
        </p:txBody>
      </p:sp>
      <p:pic>
        <p:nvPicPr>
          <p:cNvPr id="10" name="Billed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6800" y="5670000"/>
            <a:ext cx="403246" cy="615982"/>
          </a:xfrm>
          <a:prstGeom prst="rect">
            <a:avLst/>
          </a:prstGeom>
        </p:spPr>
      </p:pic>
    </p:spTree>
    <p:extLst>
      <p:ext uri="{BB962C8B-B14F-4D97-AF65-F5344CB8AC3E}">
        <p14:creationId xmlns:p14="http://schemas.microsoft.com/office/powerpoint/2010/main" val="1684986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 multife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2D7514-8081-414F-8F6E-824F9EC1C6F4}"/>
              </a:ext>
            </a:extLst>
          </p:cNvPr>
          <p:cNvSpPr>
            <a:spLocks noGrp="1"/>
          </p:cNvSpPr>
          <p:nvPr>
            <p:ph type="title" hasCustomPrompt="1"/>
          </p:nvPr>
        </p:nvSpPr>
        <p:spPr/>
        <p:txBody>
          <a:bodyPr/>
          <a:lstStyle/>
          <a:p>
            <a:r>
              <a:rPr lang="da-DK" dirty="0"/>
              <a:t>Klik her for at tilføje en overskrift</a:t>
            </a:r>
          </a:p>
        </p:txBody>
      </p:sp>
      <p:sp>
        <p:nvSpPr>
          <p:cNvPr id="3" name="Pladsholder til indhold 2">
            <a:extLst>
              <a:ext uri="{FF2B5EF4-FFF2-40B4-BE49-F238E27FC236}">
                <a16:creationId xmlns:a16="http://schemas.microsoft.com/office/drawing/2014/main" id="{683B8803-CE71-9F46-9964-C10DBEF63E7D}"/>
              </a:ext>
            </a:extLst>
          </p:cNvPr>
          <p:cNvSpPr>
            <a:spLocks noGrp="1"/>
          </p:cNvSpPr>
          <p:nvPr>
            <p:ph idx="1"/>
          </p:nvPr>
        </p:nvSpPr>
        <p:spPr>
          <a:xfrm>
            <a:off x="911225" y="1881187"/>
            <a:ext cx="9000000" cy="4392614"/>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Pladsholder til dato 3">
            <a:extLst>
              <a:ext uri="{FF2B5EF4-FFF2-40B4-BE49-F238E27FC236}">
                <a16:creationId xmlns:a16="http://schemas.microsoft.com/office/drawing/2014/main" id="{2F39B355-7E9C-6449-A1C4-DBE22D11223D}"/>
              </a:ext>
            </a:extLst>
          </p:cNvPr>
          <p:cNvSpPr>
            <a:spLocks noGrp="1"/>
          </p:cNvSpPr>
          <p:nvPr>
            <p:ph type="dt" sz="half" idx="10"/>
          </p:nvPr>
        </p:nvSpPr>
        <p:spPr/>
        <p:txBody>
          <a:bodyPr/>
          <a:lstStyle>
            <a:lvl1pPr>
              <a:defRPr>
                <a:latin typeface="+mn-lt"/>
              </a:defRPr>
            </a:lvl1pPr>
          </a:lstStyle>
          <a:p>
            <a:fld id="{40893A66-A008-4491-9474-FF670C182ECC}" type="datetime2">
              <a:rPr lang="da-DK" smtClean="0"/>
              <a:t>25. august 2026</a:t>
            </a:fld>
            <a:endParaRPr lang="da-DK" dirty="0"/>
          </a:p>
        </p:txBody>
      </p:sp>
      <p:sp>
        <p:nvSpPr>
          <p:cNvPr id="5" name="Pladsholder til sidefod 4">
            <a:extLst>
              <a:ext uri="{FF2B5EF4-FFF2-40B4-BE49-F238E27FC236}">
                <a16:creationId xmlns:a16="http://schemas.microsoft.com/office/drawing/2014/main" id="{660AC3C7-8171-7844-B866-3F2705FE2CE6}"/>
              </a:ext>
            </a:extLst>
          </p:cNvPr>
          <p:cNvSpPr>
            <a:spLocks noGrp="1"/>
          </p:cNvSpPr>
          <p:nvPr>
            <p:ph type="ftr" sz="quarter" idx="11"/>
          </p:nvPr>
        </p:nvSpPr>
        <p:spPr/>
        <p:txBody>
          <a:bodyPr/>
          <a:lstStyle/>
          <a:p>
            <a:r>
              <a:rPr lang="da-DK"/>
              <a:t>Region Sjælland PowerPoint skabelon</a:t>
            </a:r>
            <a:endParaRPr lang="da-DK" dirty="0"/>
          </a:p>
        </p:txBody>
      </p:sp>
      <p:sp>
        <p:nvSpPr>
          <p:cNvPr id="6" name="Pladsholder til slidenummer 5">
            <a:extLst>
              <a:ext uri="{FF2B5EF4-FFF2-40B4-BE49-F238E27FC236}">
                <a16:creationId xmlns:a16="http://schemas.microsoft.com/office/drawing/2014/main" id="{C28FC7CD-7DAC-6343-834F-5E07EF7CE0B0}"/>
              </a:ext>
            </a:extLst>
          </p:cNvPr>
          <p:cNvSpPr>
            <a:spLocks noGrp="1"/>
          </p:cNvSpPr>
          <p:nvPr>
            <p:ph type="sldNum" sz="quarter" idx="12"/>
          </p:nvPr>
        </p:nvSpPr>
        <p:spPr>
          <a:xfrm>
            <a:off x="150471" y="6534000"/>
            <a:ext cx="360000" cy="324000"/>
          </a:xfrm>
        </p:spPr>
        <p:txBody>
          <a:bodyPr/>
          <a:lstStyle/>
          <a:p>
            <a:fld id="{50DEC214-4A26-8544-86E4-D5810B015655}" type="slidenum">
              <a:rPr lang="da-DK" smtClean="0"/>
              <a:t>‹nr.›</a:t>
            </a:fld>
            <a:endParaRPr lang="da-DK" dirty="0"/>
          </a:p>
        </p:txBody>
      </p:sp>
    </p:spTree>
    <p:extLst>
      <p:ext uri="{BB962C8B-B14F-4D97-AF65-F5344CB8AC3E}">
        <p14:creationId xmlns:p14="http://schemas.microsoft.com/office/powerpoint/2010/main" val="7089369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mulitifelter">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20796C4C-3886-E54D-89A5-00F29BB8CFFA}"/>
              </a:ext>
            </a:extLst>
          </p:cNvPr>
          <p:cNvSpPr>
            <a:spLocks noGrp="1"/>
          </p:cNvSpPr>
          <p:nvPr>
            <p:ph sz="half" idx="1"/>
          </p:nvPr>
        </p:nvSpPr>
        <p:spPr>
          <a:xfrm>
            <a:off x="911224" y="1881187"/>
            <a:ext cx="4464051" cy="4392614"/>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Pladsholder til indhold 3">
            <a:extLst>
              <a:ext uri="{FF2B5EF4-FFF2-40B4-BE49-F238E27FC236}">
                <a16:creationId xmlns:a16="http://schemas.microsoft.com/office/drawing/2014/main" id="{C380DD37-23F9-DE42-8F6D-1B2D3FE9E4D8}"/>
              </a:ext>
            </a:extLst>
          </p:cNvPr>
          <p:cNvSpPr>
            <a:spLocks noGrp="1"/>
          </p:cNvSpPr>
          <p:nvPr>
            <p:ph sz="half" idx="2"/>
          </p:nvPr>
        </p:nvSpPr>
        <p:spPr>
          <a:xfrm>
            <a:off x="6096000" y="1881189"/>
            <a:ext cx="4464050" cy="440081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5" name="Pladsholder til dato 4">
            <a:extLst>
              <a:ext uri="{FF2B5EF4-FFF2-40B4-BE49-F238E27FC236}">
                <a16:creationId xmlns:a16="http://schemas.microsoft.com/office/drawing/2014/main" id="{4717990C-88D6-E642-977A-D91F76AD845D}"/>
              </a:ext>
            </a:extLst>
          </p:cNvPr>
          <p:cNvSpPr>
            <a:spLocks noGrp="1"/>
          </p:cNvSpPr>
          <p:nvPr>
            <p:ph type="dt" sz="half" idx="10"/>
          </p:nvPr>
        </p:nvSpPr>
        <p:spPr/>
        <p:txBody>
          <a:bodyPr/>
          <a:lstStyle>
            <a:lvl1pPr>
              <a:defRPr>
                <a:latin typeface="+mn-lt"/>
              </a:defRPr>
            </a:lvl1pPr>
          </a:lstStyle>
          <a:p>
            <a:fld id="{AACFFAB2-2F7C-4A13-B5E3-118DE6387FF1}" type="datetime2">
              <a:rPr lang="da-DK" smtClean="0"/>
              <a:t>25. august 2026</a:t>
            </a:fld>
            <a:endParaRPr lang="da-DK" dirty="0"/>
          </a:p>
        </p:txBody>
      </p:sp>
      <p:sp>
        <p:nvSpPr>
          <p:cNvPr id="6" name="Pladsholder til sidefod 5">
            <a:extLst>
              <a:ext uri="{FF2B5EF4-FFF2-40B4-BE49-F238E27FC236}">
                <a16:creationId xmlns:a16="http://schemas.microsoft.com/office/drawing/2014/main" id="{C3EF9336-F3A8-984B-A04C-1E714888228E}"/>
              </a:ext>
            </a:extLst>
          </p:cNvPr>
          <p:cNvSpPr>
            <a:spLocks noGrp="1"/>
          </p:cNvSpPr>
          <p:nvPr>
            <p:ph type="ftr" sz="quarter" idx="11"/>
          </p:nvPr>
        </p:nvSpPr>
        <p:spPr/>
        <p:txBody>
          <a:bodyPr/>
          <a:lstStyle/>
          <a:p>
            <a:r>
              <a:rPr lang="da-DK"/>
              <a:t>Region Sjælland PowerPoint skabelon</a:t>
            </a:r>
          </a:p>
        </p:txBody>
      </p:sp>
      <p:sp>
        <p:nvSpPr>
          <p:cNvPr id="7" name="Pladsholder til slidenummer 6">
            <a:extLst>
              <a:ext uri="{FF2B5EF4-FFF2-40B4-BE49-F238E27FC236}">
                <a16:creationId xmlns:a16="http://schemas.microsoft.com/office/drawing/2014/main" id="{F07C580C-9304-C84A-9857-C0BF63DEE783}"/>
              </a:ext>
            </a:extLst>
          </p:cNvPr>
          <p:cNvSpPr>
            <a:spLocks noGrp="1"/>
          </p:cNvSpPr>
          <p:nvPr>
            <p:ph type="sldNum" sz="quarter" idx="12"/>
          </p:nvPr>
        </p:nvSpPr>
        <p:spPr/>
        <p:txBody>
          <a:bodyPr/>
          <a:lstStyle/>
          <a:p>
            <a:fld id="{50DEC214-4A26-8544-86E4-D5810B015655}" type="slidenum">
              <a:rPr lang="da-DK" smtClean="0"/>
              <a:t>‹nr.›</a:t>
            </a:fld>
            <a:endParaRPr lang="da-DK"/>
          </a:p>
        </p:txBody>
      </p:sp>
      <p:sp>
        <p:nvSpPr>
          <p:cNvPr id="8" name="Titel 1">
            <a:extLst>
              <a:ext uri="{FF2B5EF4-FFF2-40B4-BE49-F238E27FC236}">
                <a16:creationId xmlns:a16="http://schemas.microsoft.com/office/drawing/2014/main" id="{D4F2E2B7-4CDC-AE48-A296-2D0F03EEA933}"/>
              </a:ext>
            </a:extLst>
          </p:cNvPr>
          <p:cNvSpPr>
            <a:spLocks noGrp="1"/>
          </p:cNvSpPr>
          <p:nvPr>
            <p:ph type="title" hasCustomPrompt="1"/>
          </p:nvPr>
        </p:nvSpPr>
        <p:spPr>
          <a:xfrm>
            <a:off x="911224" y="369794"/>
            <a:ext cx="9648825" cy="1079594"/>
          </a:xfrm>
        </p:spPr>
        <p:txBody>
          <a:bodyPr wrap="square">
            <a:noAutofit/>
          </a:bodyPr>
          <a:lstStyle/>
          <a:p>
            <a:r>
              <a:rPr lang="da-DK" dirty="0"/>
              <a:t>Klik her for at tilføje en overskrift</a:t>
            </a:r>
          </a:p>
        </p:txBody>
      </p:sp>
    </p:spTree>
    <p:extLst>
      <p:ext uri="{BB962C8B-B14F-4D97-AF65-F5344CB8AC3E}">
        <p14:creationId xmlns:p14="http://schemas.microsoft.com/office/powerpoint/2010/main" val="2387001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ekst + billede 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2D7514-8081-414F-8F6E-824F9EC1C6F4}"/>
              </a:ext>
            </a:extLst>
          </p:cNvPr>
          <p:cNvSpPr>
            <a:spLocks noGrp="1"/>
          </p:cNvSpPr>
          <p:nvPr>
            <p:ph type="title" hasCustomPrompt="1"/>
          </p:nvPr>
        </p:nvSpPr>
        <p:spPr>
          <a:xfrm>
            <a:off x="911224" y="369794"/>
            <a:ext cx="9648825" cy="1079594"/>
          </a:xfrm>
        </p:spPr>
        <p:txBody>
          <a:bodyPr wrap="square">
            <a:noAutofit/>
          </a:bodyPr>
          <a:lstStyle/>
          <a:p>
            <a:r>
              <a:rPr lang="da-DK" dirty="0"/>
              <a:t>Klik her for at tilføje en overskrift</a:t>
            </a:r>
          </a:p>
        </p:txBody>
      </p:sp>
      <p:sp>
        <p:nvSpPr>
          <p:cNvPr id="4" name="Pladsholder til dato 3">
            <a:extLst>
              <a:ext uri="{FF2B5EF4-FFF2-40B4-BE49-F238E27FC236}">
                <a16:creationId xmlns:a16="http://schemas.microsoft.com/office/drawing/2014/main" id="{2F39B355-7E9C-6449-A1C4-DBE22D11223D}"/>
              </a:ext>
            </a:extLst>
          </p:cNvPr>
          <p:cNvSpPr>
            <a:spLocks noGrp="1"/>
          </p:cNvSpPr>
          <p:nvPr>
            <p:ph type="dt" sz="half" idx="10"/>
          </p:nvPr>
        </p:nvSpPr>
        <p:spPr/>
        <p:txBody>
          <a:bodyPr/>
          <a:lstStyle>
            <a:lvl1pPr>
              <a:defRPr>
                <a:latin typeface="+mn-lt"/>
              </a:defRPr>
            </a:lvl1pPr>
          </a:lstStyle>
          <a:p>
            <a:fld id="{55045771-643D-49F8-8747-76646E000A2B}" type="datetime2">
              <a:rPr lang="da-DK" smtClean="0"/>
              <a:t>25. august 2026</a:t>
            </a:fld>
            <a:endParaRPr lang="da-DK" dirty="0"/>
          </a:p>
        </p:txBody>
      </p:sp>
      <p:sp>
        <p:nvSpPr>
          <p:cNvPr id="5" name="Pladsholder til sidefod 4">
            <a:extLst>
              <a:ext uri="{FF2B5EF4-FFF2-40B4-BE49-F238E27FC236}">
                <a16:creationId xmlns:a16="http://schemas.microsoft.com/office/drawing/2014/main" id="{660AC3C7-8171-7844-B866-3F2705FE2CE6}"/>
              </a:ext>
            </a:extLst>
          </p:cNvPr>
          <p:cNvSpPr>
            <a:spLocks noGrp="1"/>
          </p:cNvSpPr>
          <p:nvPr>
            <p:ph type="ftr" sz="quarter" idx="11"/>
          </p:nvPr>
        </p:nvSpPr>
        <p:spPr/>
        <p:txBody>
          <a:bodyPr/>
          <a:lstStyle/>
          <a:p>
            <a:r>
              <a:rPr lang="da-DK"/>
              <a:t>Region Sjælland PowerPoint skabelon</a:t>
            </a:r>
            <a:endParaRPr lang="da-DK" dirty="0"/>
          </a:p>
        </p:txBody>
      </p:sp>
      <p:sp>
        <p:nvSpPr>
          <p:cNvPr id="6" name="Pladsholder til slidenummer 5">
            <a:extLst>
              <a:ext uri="{FF2B5EF4-FFF2-40B4-BE49-F238E27FC236}">
                <a16:creationId xmlns:a16="http://schemas.microsoft.com/office/drawing/2014/main" id="{C28FC7CD-7DAC-6343-834F-5E07EF7CE0B0}"/>
              </a:ext>
            </a:extLst>
          </p:cNvPr>
          <p:cNvSpPr>
            <a:spLocks noGrp="1"/>
          </p:cNvSpPr>
          <p:nvPr>
            <p:ph type="sldNum" sz="quarter" idx="12"/>
          </p:nvPr>
        </p:nvSpPr>
        <p:spPr/>
        <p:txBody>
          <a:bodyPr/>
          <a:lstStyle/>
          <a:p>
            <a:fld id="{50DEC214-4A26-8544-86E4-D5810B015655}" type="slidenum">
              <a:rPr lang="da-DK" smtClean="0"/>
              <a:t>‹nr.›</a:t>
            </a:fld>
            <a:endParaRPr lang="da-DK" dirty="0"/>
          </a:p>
        </p:txBody>
      </p:sp>
      <p:sp>
        <p:nvSpPr>
          <p:cNvPr id="22" name="Pladsholder til tekst 21">
            <a:extLst>
              <a:ext uri="{FF2B5EF4-FFF2-40B4-BE49-F238E27FC236}">
                <a16:creationId xmlns:a16="http://schemas.microsoft.com/office/drawing/2014/main" id="{5D210722-4260-2F4F-A6FA-34945D5C33D1}"/>
              </a:ext>
            </a:extLst>
          </p:cNvPr>
          <p:cNvSpPr>
            <a:spLocks noGrp="1"/>
          </p:cNvSpPr>
          <p:nvPr>
            <p:ph type="body" sz="quarter" idx="14"/>
          </p:nvPr>
        </p:nvSpPr>
        <p:spPr>
          <a:xfrm>
            <a:off x="911226" y="1881188"/>
            <a:ext cx="4464050" cy="440081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7" name="Pladsholder til billede 6">
            <a:extLst>
              <a:ext uri="{FF2B5EF4-FFF2-40B4-BE49-F238E27FC236}">
                <a16:creationId xmlns:a16="http://schemas.microsoft.com/office/drawing/2014/main" id="{3E853F44-8963-D04E-BB2E-AF324DC4F294}"/>
              </a:ext>
            </a:extLst>
          </p:cNvPr>
          <p:cNvSpPr>
            <a:spLocks noGrp="1"/>
          </p:cNvSpPr>
          <p:nvPr>
            <p:ph type="pic" sz="quarter" idx="15" hasCustomPrompt="1"/>
          </p:nvPr>
        </p:nvSpPr>
        <p:spPr>
          <a:xfrm>
            <a:off x="5999028" y="1741694"/>
            <a:ext cx="4680000" cy="4680000"/>
          </a:xfrm>
          <a:prstGeom prst="ellipse">
            <a:avLst/>
          </a:prstGeom>
          <a:solidFill>
            <a:schemeClr val="tx2"/>
          </a:solidFill>
        </p:spPr>
        <p:txBody>
          <a:bodyPr wrap="square" tIns="720000"/>
          <a:lstStyle>
            <a:lvl1pPr marL="0" marR="0" indent="0" algn="ctr" defTabSz="590400" rtl="0" eaLnBrk="1" fontAlgn="auto" latinLnBrk="0" hangingPunct="1">
              <a:lnSpc>
                <a:spcPts val="2000"/>
              </a:lnSpc>
              <a:spcBef>
                <a:spcPts val="1000"/>
              </a:spcBef>
              <a:spcAft>
                <a:spcPts val="0"/>
              </a:spcAft>
              <a:buClrTx/>
              <a:buSzTx/>
              <a:buFont typeface="Arial" panose="020B0604020202020204" pitchFamily="34" charset="0"/>
              <a:buNone/>
              <a:tabLst/>
              <a:defRPr>
                <a:solidFill>
                  <a:schemeClr val="bg1"/>
                </a:solidFill>
              </a:defRPr>
            </a:lvl1pPr>
          </a:lstStyle>
          <a:p>
            <a:pPr marL="0" marR="0" lvl="0" indent="0" algn="l" defTabSz="590400" rtl="0" eaLnBrk="1" fontAlgn="auto" latinLnBrk="0" hangingPunct="1">
              <a:lnSpc>
                <a:spcPts val="2000"/>
              </a:lnSpc>
              <a:spcBef>
                <a:spcPts val="1000"/>
              </a:spcBef>
              <a:spcAft>
                <a:spcPts val="0"/>
              </a:spcAft>
              <a:buClrTx/>
              <a:buSzTx/>
              <a:buFont typeface="Arial" panose="020B0604020202020204" pitchFamily="34" charset="0"/>
              <a:buNone/>
              <a:tabLst/>
              <a:defRPr/>
            </a:pPr>
            <a:r>
              <a:rPr lang="da-DK" dirty="0"/>
              <a:t>Klik her for at </a:t>
            </a:r>
            <a:br>
              <a:rPr lang="da-DK" dirty="0"/>
            </a:br>
            <a:r>
              <a:rPr lang="da-DK" dirty="0"/>
              <a:t>indsætte et billede</a:t>
            </a:r>
          </a:p>
        </p:txBody>
      </p:sp>
    </p:spTree>
    <p:extLst>
      <p:ext uri="{BB962C8B-B14F-4D97-AF65-F5344CB8AC3E}">
        <p14:creationId xmlns:p14="http://schemas.microsoft.com/office/powerpoint/2010/main" val="34062111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ekst + billede B">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2D7514-8081-414F-8F6E-824F9EC1C6F4}"/>
              </a:ext>
            </a:extLst>
          </p:cNvPr>
          <p:cNvSpPr>
            <a:spLocks noGrp="1"/>
          </p:cNvSpPr>
          <p:nvPr>
            <p:ph type="title" hasCustomPrompt="1"/>
          </p:nvPr>
        </p:nvSpPr>
        <p:spPr>
          <a:xfrm>
            <a:off x="911224" y="369794"/>
            <a:ext cx="9648825" cy="1079594"/>
          </a:xfrm>
        </p:spPr>
        <p:txBody>
          <a:bodyPr wrap="square">
            <a:noAutofit/>
          </a:bodyPr>
          <a:lstStyle/>
          <a:p>
            <a:r>
              <a:rPr lang="da-DK" dirty="0"/>
              <a:t>Klik her for at tilføje en overskrift</a:t>
            </a:r>
          </a:p>
        </p:txBody>
      </p:sp>
      <p:sp>
        <p:nvSpPr>
          <p:cNvPr id="4" name="Pladsholder til dato 3">
            <a:extLst>
              <a:ext uri="{FF2B5EF4-FFF2-40B4-BE49-F238E27FC236}">
                <a16:creationId xmlns:a16="http://schemas.microsoft.com/office/drawing/2014/main" id="{2F39B355-7E9C-6449-A1C4-DBE22D11223D}"/>
              </a:ext>
            </a:extLst>
          </p:cNvPr>
          <p:cNvSpPr>
            <a:spLocks noGrp="1"/>
          </p:cNvSpPr>
          <p:nvPr>
            <p:ph type="dt" sz="half" idx="10"/>
          </p:nvPr>
        </p:nvSpPr>
        <p:spPr/>
        <p:txBody>
          <a:bodyPr/>
          <a:lstStyle>
            <a:lvl1pPr>
              <a:defRPr>
                <a:latin typeface="+mn-lt"/>
              </a:defRPr>
            </a:lvl1pPr>
          </a:lstStyle>
          <a:p>
            <a:fld id="{1D3C59FE-86F1-4480-ADE6-70BD5571BE8A}" type="datetime2">
              <a:rPr lang="da-DK" smtClean="0"/>
              <a:t>25. august 2026</a:t>
            </a:fld>
            <a:endParaRPr lang="da-DK" dirty="0"/>
          </a:p>
        </p:txBody>
      </p:sp>
      <p:sp>
        <p:nvSpPr>
          <p:cNvPr id="5" name="Pladsholder til sidefod 4">
            <a:extLst>
              <a:ext uri="{FF2B5EF4-FFF2-40B4-BE49-F238E27FC236}">
                <a16:creationId xmlns:a16="http://schemas.microsoft.com/office/drawing/2014/main" id="{660AC3C7-8171-7844-B866-3F2705FE2CE6}"/>
              </a:ext>
            </a:extLst>
          </p:cNvPr>
          <p:cNvSpPr>
            <a:spLocks noGrp="1"/>
          </p:cNvSpPr>
          <p:nvPr>
            <p:ph type="ftr" sz="quarter" idx="11"/>
          </p:nvPr>
        </p:nvSpPr>
        <p:spPr/>
        <p:txBody>
          <a:bodyPr/>
          <a:lstStyle/>
          <a:p>
            <a:r>
              <a:rPr lang="da-DK"/>
              <a:t>Region Sjælland PowerPoint skabelon</a:t>
            </a:r>
            <a:endParaRPr lang="da-DK" dirty="0"/>
          </a:p>
        </p:txBody>
      </p:sp>
      <p:sp>
        <p:nvSpPr>
          <p:cNvPr id="6" name="Pladsholder til slidenummer 5">
            <a:extLst>
              <a:ext uri="{FF2B5EF4-FFF2-40B4-BE49-F238E27FC236}">
                <a16:creationId xmlns:a16="http://schemas.microsoft.com/office/drawing/2014/main" id="{C28FC7CD-7DAC-6343-834F-5E07EF7CE0B0}"/>
              </a:ext>
            </a:extLst>
          </p:cNvPr>
          <p:cNvSpPr>
            <a:spLocks noGrp="1"/>
          </p:cNvSpPr>
          <p:nvPr>
            <p:ph type="sldNum" sz="quarter" idx="12"/>
          </p:nvPr>
        </p:nvSpPr>
        <p:spPr/>
        <p:txBody>
          <a:bodyPr/>
          <a:lstStyle/>
          <a:p>
            <a:fld id="{50DEC214-4A26-8544-86E4-D5810B015655}" type="slidenum">
              <a:rPr lang="da-DK" smtClean="0"/>
              <a:t>‹nr.›</a:t>
            </a:fld>
            <a:endParaRPr lang="da-DK" dirty="0"/>
          </a:p>
        </p:txBody>
      </p:sp>
      <p:sp>
        <p:nvSpPr>
          <p:cNvPr id="22" name="Pladsholder til tekst 21">
            <a:extLst>
              <a:ext uri="{FF2B5EF4-FFF2-40B4-BE49-F238E27FC236}">
                <a16:creationId xmlns:a16="http://schemas.microsoft.com/office/drawing/2014/main" id="{5D210722-4260-2F4F-A6FA-34945D5C33D1}"/>
              </a:ext>
            </a:extLst>
          </p:cNvPr>
          <p:cNvSpPr>
            <a:spLocks noGrp="1"/>
          </p:cNvSpPr>
          <p:nvPr>
            <p:ph type="body" sz="quarter" idx="14"/>
          </p:nvPr>
        </p:nvSpPr>
        <p:spPr>
          <a:xfrm>
            <a:off x="911226" y="1881188"/>
            <a:ext cx="4464050" cy="439261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7" name="Pladsholder til billede 6">
            <a:extLst>
              <a:ext uri="{FF2B5EF4-FFF2-40B4-BE49-F238E27FC236}">
                <a16:creationId xmlns:a16="http://schemas.microsoft.com/office/drawing/2014/main" id="{3E853F44-8963-D04E-BB2E-AF324DC4F294}"/>
              </a:ext>
            </a:extLst>
          </p:cNvPr>
          <p:cNvSpPr>
            <a:spLocks noGrp="1"/>
          </p:cNvSpPr>
          <p:nvPr>
            <p:ph type="pic" sz="quarter" idx="15" hasCustomPrompt="1"/>
          </p:nvPr>
        </p:nvSpPr>
        <p:spPr>
          <a:xfrm>
            <a:off x="6096050" y="1881188"/>
            <a:ext cx="4464000" cy="4400812"/>
          </a:xfrm>
          <a:prstGeom prst="rect">
            <a:avLst/>
          </a:prstGeom>
          <a:solidFill>
            <a:schemeClr val="tx2"/>
          </a:solidFill>
        </p:spPr>
        <p:txBody>
          <a:bodyPr wrap="square" tIns="720000"/>
          <a:lstStyle>
            <a:lvl1pPr marL="0" marR="0" indent="0" algn="ctr" defTabSz="590400" rtl="0" eaLnBrk="1" fontAlgn="auto" latinLnBrk="0" hangingPunct="1">
              <a:lnSpc>
                <a:spcPts val="2000"/>
              </a:lnSpc>
              <a:spcBef>
                <a:spcPts val="1000"/>
              </a:spcBef>
              <a:spcAft>
                <a:spcPts val="0"/>
              </a:spcAft>
              <a:buClrTx/>
              <a:buSzTx/>
              <a:buFont typeface="Arial" panose="020B0604020202020204" pitchFamily="34" charset="0"/>
              <a:buNone/>
              <a:tabLst/>
              <a:defRPr>
                <a:solidFill>
                  <a:schemeClr val="bg1"/>
                </a:solidFill>
              </a:defRPr>
            </a:lvl1pPr>
          </a:lstStyle>
          <a:p>
            <a:pPr marL="0" marR="0" lvl="0" indent="0" algn="l" defTabSz="590400" rtl="0" eaLnBrk="1" fontAlgn="auto" latinLnBrk="0" hangingPunct="1">
              <a:lnSpc>
                <a:spcPts val="2000"/>
              </a:lnSpc>
              <a:spcBef>
                <a:spcPts val="1000"/>
              </a:spcBef>
              <a:spcAft>
                <a:spcPts val="0"/>
              </a:spcAft>
              <a:buClrTx/>
              <a:buSzTx/>
              <a:buFont typeface="Arial" panose="020B0604020202020204" pitchFamily="34" charset="0"/>
              <a:buNone/>
              <a:tabLst/>
              <a:defRPr/>
            </a:pPr>
            <a:r>
              <a:rPr lang="da-DK" dirty="0"/>
              <a:t>Klik her for at indsætte et billede</a:t>
            </a:r>
          </a:p>
        </p:txBody>
      </p:sp>
    </p:spTree>
    <p:extLst>
      <p:ext uri="{BB962C8B-B14F-4D97-AF65-F5344CB8AC3E}">
        <p14:creationId xmlns:p14="http://schemas.microsoft.com/office/powerpoint/2010/main" val="2797276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kst + billede C">
    <p:spTree>
      <p:nvGrpSpPr>
        <p:cNvPr id="1" name=""/>
        <p:cNvGrpSpPr/>
        <p:nvPr/>
      </p:nvGrpSpPr>
      <p:grpSpPr>
        <a:xfrm>
          <a:off x="0" y="0"/>
          <a:ext cx="0" cy="0"/>
          <a:chOff x="0" y="0"/>
          <a:chExt cx="0" cy="0"/>
        </a:xfrm>
      </p:grpSpPr>
      <p:sp>
        <p:nvSpPr>
          <p:cNvPr id="20" name="Pladsholder til billede 19">
            <a:extLst>
              <a:ext uri="{FF2B5EF4-FFF2-40B4-BE49-F238E27FC236}">
                <a16:creationId xmlns:a16="http://schemas.microsoft.com/office/drawing/2014/main" id="{0476D3A0-8FFB-2A4B-9CB9-42995E058A9E}"/>
              </a:ext>
            </a:extLst>
          </p:cNvPr>
          <p:cNvSpPr>
            <a:spLocks noGrp="1"/>
          </p:cNvSpPr>
          <p:nvPr>
            <p:ph type="pic" sz="quarter" idx="13" hasCustomPrompt="1"/>
          </p:nvPr>
        </p:nvSpPr>
        <p:spPr>
          <a:xfrm>
            <a:off x="7840133" y="0"/>
            <a:ext cx="4356942" cy="6858000"/>
          </a:xfrm>
          <a:custGeom>
            <a:avLst/>
            <a:gdLst>
              <a:gd name="connsiteX0" fmla="*/ 700359 w 4356942"/>
              <a:gd name="connsiteY0" fmla="*/ 0 h 6858000"/>
              <a:gd name="connsiteX1" fmla="*/ 4356942 w 4356942"/>
              <a:gd name="connsiteY1" fmla="*/ 0 h 6858000"/>
              <a:gd name="connsiteX2" fmla="*/ 4356942 w 4356942"/>
              <a:gd name="connsiteY2" fmla="*/ 6858000 h 6858000"/>
              <a:gd name="connsiteX3" fmla="*/ 696553 w 4356942"/>
              <a:gd name="connsiteY3" fmla="*/ 6858000 h 6858000"/>
              <a:gd name="connsiteX4" fmla="*/ 0 w 4356942"/>
              <a:gd name="connsiteY4" fmla="*/ 3434080 h 6858000"/>
              <a:gd name="connsiteX5" fmla="*/ 700359 w 4356942"/>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56942" h="6858000">
                <a:moveTo>
                  <a:pt x="700359" y="0"/>
                </a:moveTo>
                <a:lnTo>
                  <a:pt x="4356942" y="0"/>
                </a:lnTo>
                <a:lnTo>
                  <a:pt x="4356942" y="6858000"/>
                </a:lnTo>
                <a:lnTo>
                  <a:pt x="696553" y="6858000"/>
                </a:lnTo>
                <a:cubicBezTo>
                  <a:pt x="248678" y="5806440"/>
                  <a:pt x="0" y="4649470"/>
                  <a:pt x="0" y="3434080"/>
                </a:cubicBezTo>
                <a:cubicBezTo>
                  <a:pt x="0" y="2214880"/>
                  <a:pt x="249947" y="1054100"/>
                  <a:pt x="700359" y="0"/>
                </a:cubicBezTo>
                <a:close/>
              </a:path>
            </a:pathLst>
          </a:custGeom>
          <a:solidFill>
            <a:schemeClr val="tx2"/>
          </a:solidFill>
        </p:spPr>
        <p:txBody>
          <a:bodyPr wrap="square" tIns="2340000">
            <a:noAutofit/>
          </a:bodyPr>
          <a:lstStyle>
            <a:lvl1pPr marL="0" indent="0" algn="ctr">
              <a:buNone/>
              <a:defRPr>
                <a:solidFill>
                  <a:schemeClr val="bg1"/>
                </a:solidFill>
              </a:defRPr>
            </a:lvl1pPr>
          </a:lstStyle>
          <a:p>
            <a:r>
              <a:rPr lang="da-DK" dirty="0"/>
              <a:t>Klik her for at indsætte et billede</a:t>
            </a:r>
          </a:p>
        </p:txBody>
      </p:sp>
      <p:sp>
        <p:nvSpPr>
          <p:cNvPr id="2" name="Titel 1">
            <a:extLst>
              <a:ext uri="{FF2B5EF4-FFF2-40B4-BE49-F238E27FC236}">
                <a16:creationId xmlns:a16="http://schemas.microsoft.com/office/drawing/2014/main" id="{5C2D7514-8081-414F-8F6E-824F9EC1C6F4}"/>
              </a:ext>
            </a:extLst>
          </p:cNvPr>
          <p:cNvSpPr>
            <a:spLocks noGrp="1"/>
          </p:cNvSpPr>
          <p:nvPr>
            <p:ph type="title" hasCustomPrompt="1"/>
          </p:nvPr>
        </p:nvSpPr>
        <p:spPr>
          <a:xfrm>
            <a:off x="911225" y="369794"/>
            <a:ext cx="6192838" cy="1079594"/>
          </a:xfrm>
        </p:spPr>
        <p:txBody>
          <a:bodyPr wrap="square">
            <a:noAutofit/>
          </a:bodyPr>
          <a:lstStyle/>
          <a:p>
            <a:r>
              <a:rPr lang="da-DK" dirty="0"/>
              <a:t>Klik her for at tilføje en overskrift</a:t>
            </a:r>
          </a:p>
        </p:txBody>
      </p:sp>
      <p:sp>
        <p:nvSpPr>
          <p:cNvPr id="4" name="Pladsholder til dato 3">
            <a:extLst>
              <a:ext uri="{FF2B5EF4-FFF2-40B4-BE49-F238E27FC236}">
                <a16:creationId xmlns:a16="http://schemas.microsoft.com/office/drawing/2014/main" id="{2F39B355-7E9C-6449-A1C4-DBE22D11223D}"/>
              </a:ext>
            </a:extLst>
          </p:cNvPr>
          <p:cNvSpPr>
            <a:spLocks noGrp="1"/>
          </p:cNvSpPr>
          <p:nvPr>
            <p:ph type="dt" sz="half" idx="10"/>
          </p:nvPr>
        </p:nvSpPr>
        <p:spPr/>
        <p:txBody>
          <a:bodyPr/>
          <a:lstStyle>
            <a:lvl1pPr>
              <a:defRPr>
                <a:latin typeface="+mn-lt"/>
              </a:defRPr>
            </a:lvl1pPr>
          </a:lstStyle>
          <a:p>
            <a:fld id="{013D0005-9779-4CAD-9BB3-6250D0C5DD27}" type="datetime2">
              <a:rPr lang="da-DK" smtClean="0"/>
              <a:t>25. august 2026</a:t>
            </a:fld>
            <a:endParaRPr lang="da-DK" dirty="0"/>
          </a:p>
        </p:txBody>
      </p:sp>
      <p:sp>
        <p:nvSpPr>
          <p:cNvPr id="5" name="Pladsholder til sidefod 4">
            <a:extLst>
              <a:ext uri="{FF2B5EF4-FFF2-40B4-BE49-F238E27FC236}">
                <a16:creationId xmlns:a16="http://schemas.microsoft.com/office/drawing/2014/main" id="{660AC3C7-8171-7844-B866-3F2705FE2CE6}"/>
              </a:ext>
            </a:extLst>
          </p:cNvPr>
          <p:cNvSpPr>
            <a:spLocks noGrp="1"/>
          </p:cNvSpPr>
          <p:nvPr>
            <p:ph type="ftr" sz="quarter" idx="11"/>
          </p:nvPr>
        </p:nvSpPr>
        <p:spPr/>
        <p:txBody>
          <a:bodyPr/>
          <a:lstStyle/>
          <a:p>
            <a:r>
              <a:rPr lang="da-DK"/>
              <a:t>Region Sjælland PowerPoint skabelon</a:t>
            </a:r>
            <a:endParaRPr lang="da-DK" dirty="0"/>
          </a:p>
        </p:txBody>
      </p:sp>
      <p:sp>
        <p:nvSpPr>
          <p:cNvPr id="6" name="Pladsholder til slidenummer 5">
            <a:extLst>
              <a:ext uri="{FF2B5EF4-FFF2-40B4-BE49-F238E27FC236}">
                <a16:creationId xmlns:a16="http://schemas.microsoft.com/office/drawing/2014/main" id="{C28FC7CD-7DAC-6343-834F-5E07EF7CE0B0}"/>
              </a:ext>
            </a:extLst>
          </p:cNvPr>
          <p:cNvSpPr>
            <a:spLocks noGrp="1"/>
          </p:cNvSpPr>
          <p:nvPr>
            <p:ph type="sldNum" sz="quarter" idx="12"/>
          </p:nvPr>
        </p:nvSpPr>
        <p:spPr/>
        <p:txBody>
          <a:bodyPr/>
          <a:lstStyle/>
          <a:p>
            <a:fld id="{50DEC214-4A26-8544-86E4-D5810B015655}" type="slidenum">
              <a:rPr lang="da-DK" smtClean="0"/>
              <a:t>‹nr.›</a:t>
            </a:fld>
            <a:endParaRPr lang="da-DK" dirty="0"/>
          </a:p>
        </p:txBody>
      </p:sp>
      <p:sp>
        <p:nvSpPr>
          <p:cNvPr id="22" name="Pladsholder til tekst 21">
            <a:extLst>
              <a:ext uri="{FF2B5EF4-FFF2-40B4-BE49-F238E27FC236}">
                <a16:creationId xmlns:a16="http://schemas.microsoft.com/office/drawing/2014/main" id="{5D210722-4260-2F4F-A6FA-34945D5C33D1}"/>
              </a:ext>
            </a:extLst>
          </p:cNvPr>
          <p:cNvSpPr>
            <a:spLocks noGrp="1"/>
          </p:cNvSpPr>
          <p:nvPr>
            <p:ph type="body" sz="quarter" idx="14"/>
          </p:nvPr>
        </p:nvSpPr>
        <p:spPr>
          <a:xfrm>
            <a:off x="911225" y="1881188"/>
            <a:ext cx="6192838" cy="439261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7" name="Pladsholder til SmartArt 6"/>
          <p:cNvSpPr>
            <a:spLocks noGrp="1" noChangeAspect="1"/>
          </p:cNvSpPr>
          <p:nvPr>
            <p:ph type="dgm" sz="quarter" idx="15"/>
          </p:nvPr>
        </p:nvSpPr>
        <p:spPr>
          <a:xfrm>
            <a:off x="11116800" y="5670000"/>
            <a:ext cx="410400" cy="612000"/>
          </a:xfrm>
          <a:blipFill>
            <a:blip r:embed="rId2"/>
            <a:stretch>
              <a:fillRect/>
            </a:stretch>
          </a:blipFill>
        </p:spPr>
        <p:txBody>
          <a:bodyPr/>
          <a:lstStyle>
            <a:lvl1pPr marL="0" indent="0">
              <a:buFontTx/>
              <a:buNone/>
              <a:defRPr sz="100"/>
            </a:lvl1pPr>
          </a:lstStyle>
          <a:p>
            <a:r>
              <a:rPr lang="da-DK"/>
              <a:t>Klik på ikonet for at tilføje SmartArt-grafik</a:t>
            </a:r>
            <a:endParaRPr lang="da-DK" dirty="0"/>
          </a:p>
        </p:txBody>
      </p:sp>
    </p:spTree>
    <p:extLst>
      <p:ext uri="{BB962C8B-B14F-4D97-AF65-F5344CB8AC3E}">
        <p14:creationId xmlns:p14="http://schemas.microsoft.com/office/powerpoint/2010/main" val="354997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Kapite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AC72C6-E5AF-BE42-9CA8-9686D7F124EB}"/>
              </a:ext>
            </a:extLst>
          </p:cNvPr>
          <p:cNvSpPr>
            <a:spLocks noGrp="1"/>
          </p:cNvSpPr>
          <p:nvPr>
            <p:ph type="ctrTitle" hasCustomPrompt="1"/>
          </p:nvPr>
        </p:nvSpPr>
        <p:spPr>
          <a:xfrm>
            <a:off x="911226" y="615697"/>
            <a:ext cx="5545138" cy="2813304"/>
          </a:xfrm>
        </p:spPr>
        <p:txBody>
          <a:bodyPr anchor="b"/>
          <a:lstStyle>
            <a:lvl1pPr algn="l">
              <a:defRPr sz="3600">
                <a:solidFill>
                  <a:schemeClr val="bg1"/>
                </a:solidFill>
              </a:defRPr>
            </a:lvl1pPr>
          </a:lstStyle>
          <a:p>
            <a:r>
              <a:rPr lang="da-DK" dirty="0"/>
              <a:t>Klik her for </a:t>
            </a:r>
            <a:br>
              <a:rPr lang="da-DK" dirty="0"/>
            </a:br>
            <a:r>
              <a:rPr lang="da-DK" dirty="0"/>
              <a:t>at tilføje en overskrift</a:t>
            </a:r>
          </a:p>
        </p:txBody>
      </p:sp>
      <p:sp>
        <p:nvSpPr>
          <p:cNvPr id="3" name="Undertitel 2">
            <a:extLst>
              <a:ext uri="{FF2B5EF4-FFF2-40B4-BE49-F238E27FC236}">
                <a16:creationId xmlns:a16="http://schemas.microsoft.com/office/drawing/2014/main" id="{7B15C811-3209-BD47-A009-8CE84693E871}"/>
              </a:ext>
            </a:extLst>
          </p:cNvPr>
          <p:cNvSpPr>
            <a:spLocks noGrp="1"/>
          </p:cNvSpPr>
          <p:nvPr>
            <p:ph type="subTitle" idx="1" hasCustomPrompt="1"/>
          </p:nvPr>
        </p:nvSpPr>
        <p:spPr>
          <a:xfrm>
            <a:off x="911226" y="3773424"/>
            <a:ext cx="5545138" cy="877824"/>
          </a:xfr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Klik her for at tilføje en underoverskrift</a:t>
            </a:r>
          </a:p>
        </p:txBody>
      </p:sp>
      <p:sp>
        <p:nvSpPr>
          <p:cNvPr id="21" name="Pladsholder til billede 20">
            <a:extLst>
              <a:ext uri="{FF2B5EF4-FFF2-40B4-BE49-F238E27FC236}">
                <a16:creationId xmlns:a16="http://schemas.microsoft.com/office/drawing/2014/main" id="{7BE722CF-E437-4047-9AFA-AB9C5302FB15}"/>
              </a:ext>
            </a:extLst>
          </p:cNvPr>
          <p:cNvSpPr>
            <a:spLocks noGrp="1"/>
          </p:cNvSpPr>
          <p:nvPr>
            <p:ph type="pic" sz="quarter" idx="10" hasCustomPrompt="1"/>
          </p:nvPr>
        </p:nvSpPr>
        <p:spPr>
          <a:xfrm>
            <a:off x="7106920" y="0"/>
            <a:ext cx="5085080" cy="6858000"/>
          </a:xfrm>
          <a:custGeom>
            <a:avLst/>
            <a:gdLst>
              <a:gd name="connsiteX0" fmla="*/ 701040 w 5085080"/>
              <a:gd name="connsiteY0" fmla="*/ 0 h 6858000"/>
              <a:gd name="connsiteX1" fmla="*/ 5085080 w 5085080"/>
              <a:gd name="connsiteY1" fmla="*/ 0 h 6858000"/>
              <a:gd name="connsiteX2" fmla="*/ 5085080 w 5085080"/>
              <a:gd name="connsiteY2" fmla="*/ 6858000 h 6858000"/>
              <a:gd name="connsiteX3" fmla="*/ 697230 w 5085080"/>
              <a:gd name="connsiteY3" fmla="*/ 6858000 h 6858000"/>
              <a:gd name="connsiteX4" fmla="*/ 0 w 5085080"/>
              <a:gd name="connsiteY4" fmla="*/ 3434080 h 6858000"/>
              <a:gd name="connsiteX5" fmla="*/ 701040 w 508508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85080" h="6858000">
                <a:moveTo>
                  <a:pt x="701040" y="0"/>
                </a:moveTo>
                <a:lnTo>
                  <a:pt x="5085080" y="0"/>
                </a:lnTo>
                <a:lnTo>
                  <a:pt x="5085080" y="6858000"/>
                </a:lnTo>
                <a:lnTo>
                  <a:pt x="697230" y="6858000"/>
                </a:lnTo>
                <a:cubicBezTo>
                  <a:pt x="248920" y="5806440"/>
                  <a:pt x="0" y="4649470"/>
                  <a:pt x="0" y="3434080"/>
                </a:cubicBezTo>
                <a:cubicBezTo>
                  <a:pt x="0" y="2214880"/>
                  <a:pt x="250190" y="1054100"/>
                  <a:pt x="701040" y="0"/>
                </a:cubicBezTo>
                <a:close/>
              </a:path>
            </a:pathLst>
          </a:custGeom>
          <a:solidFill>
            <a:schemeClr val="tx2"/>
          </a:solidFill>
        </p:spPr>
        <p:txBody>
          <a:bodyPr wrap="square" tIns="2340000">
            <a:noAutofit/>
          </a:bodyPr>
          <a:lstStyle>
            <a:lvl1pPr marL="0" indent="0" algn="ctr">
              <a:buNone/>
              <a:defRPr>
                <a:solidFill>
                  <a:schemeClr val="bg1"/>
                </a:solidFill>
              </a:defRPr>
            </a:lvl1pPr>
          </a:lstStyle>
          <a:p>
            <a:r>
              <a:rPr lang="da-DK" dirty="0"/>
              <a:t>Klik her for at indsætte et billede</a:t>
            </a:r>
          </a:p>
        </p:txBody>
      </p:sp>
      <p:sp>
        <p:nvSpPr>
          <p:cNvPr id="10" name="Pladsholder til dato 3">
            <a:extLst>
              <a:ext uri="{FF2B5EF4-FFF2-40B4-BE49-F238E27FC236}">
                <a16:creationId xmlns:a16="http://schemas.microsoft.com/office/drawing/2014/main" id="{E7528BCD-DBCC-2D42-B2F5-86185A462BC6}"/>
              </a:ext>
            </a:extLst>
          </p:cNvPr>
          <p:cNvSpPr>
            <a:spLocks noGrp="1"/>
          </p:cNvSpPr>
          <p:nvPr>
            <p:ph type="dt" sz="half" idx="16"/>
          </p:nvPr>
        </p:nvSpPr>
        <p:spPr>
          <a:xfrm>
            <a:off x="4367213" y="7020000"/>
            <a:ext cx="1368425" cy="324000"/>
          </a:xfrm>
        </p:spPr>
        <p:txBody>
          <a:bodyPr/>
          <a:lstStyle>
            <a:lvl1pPr>
              <a:defRPr>
                <a:solidFill>
                  <a:schemeClr val="bg1"/>
                </a:solidFill>
                <a:latin typeface="+mn-lt"/>
              </a:defRPr>
            </a:lvl1pPr>
          </a:lstStyle>
          <a:p>
            <a:fld id="{2E175CC0-6D94-49ED-8A41-DCFC231405A0}" type="datetime2">
              <a:rPr lang="da-DK" smtClean="0"/>
              <a:t>25. august 2026</a:t>
            </a:fld>
            <a:endParaRPr lang="da-DK" dirty="0"/>
          </a:p>
        </p:txBody>
      </p:sp>
      <p:sp>
        <p:nvSpPr>
          <p:cNvPr id="11" name="Pladsholder til sidefod 4">
            <a:extLst>
              <a:ext uri="{FF2B5EF4-FFF2-40B4-BE49-F238E27FC236}">
                <a16:creationId xmlns:a16="http://schemas.microsoft.com/office/drawing/2014/main" id="{7F036CED-EA80-CB4C-A91D-283C39D3E7D4}"/>
              </a:ext>
            </a:extLst>
          </p:cNvPr>
          <p:cNvSpPr>
            <a:spLocks noGrp="1"/>
          </p:cNvSpPr>
          <p:nvPr>
            <p:ph type="ftr" sz="quarter" idx="11"/>
          </p:nvPr>
        </p:nvSpPr>
        <p:spPr>
          <a:xfrm>
            <a:off x="911225" y="6534000"/>
            <a:ext cx="3097213" cy="324000"/>
          </a:xfrm>
        </p:spPr>
        <p:txBody>
          <a:bodyPr/>
          <a:lstStyle>
            <a:lvl1pPr>
              <a:defRPr>
                <a:solidFill>
                  <a:schemeClr val="bg1"/>
                </a:solidFill>
              </a:defRPr>
            </a:lvl1pPr>
          </a:lstStyle>
          <a:p>
            <a:r>
              <a:rPr lang="da-DK"/>
              <a:t>Region Sjælland PowerPoint skabelon</a:t>
            </a:r>
            <a:endParaRPr lang="da-DK" dirty="0"/>
          </a:p>
        </p:txBody>
      </p:sp>
      <p:sp>
        <p:nvSpPr>
          <p:cNvPr id="12" name="Pladsholder til slidenummer 5">
            <a:extLst>
              <a:ext uri="{FF2B5EF4-FFF2-40B4-BE49-F238E27FC236}">
                <a16:creationId xmlns:a16="http://schemas.microsoft.com/office/drawing/2014/main" id="{241741C4-095C-FC45-92EE-4DF81AE688F3}"/>
              </a:ext>
            </a:extLst>
          </p:cNvPr>
          <p:cNvSpPr>
            <a:spLocks noGrp="1"/>
          </p:cNvSpPr>
          <p:nvPr>
            <p:ph type="sldNum" sz="quarter" idx="12"/>
          </p:nvPr>
        </p:nvSpPr>
        <p:spPr>
          <a:xfrm>
            <a:off x="150472" y="6534000"/>
            <a:ext cx="360000" cy="324000"/>
          </a:xfrm>
        </p:spPr>
        <p:txBody>
          <a:bodyPr/>
          <a:lstStyle>
            <a:lvl1pPr>
              <a:defRPr>
                <a:solidFill>
                  <a:schemeClr val="bg1"/>
                </a:solidFill>
              </a:defRPr>
            </a:lvl1pPr>
          </a:lstStyle>
          <a:p>
            <a:fld id="{50DEC214-4A26-8544-86E4-D5810B015655}" type="slidenum">
              <a:rPr lang="da-DK" smtClean="0"/>
              <a:pPr/>
              <a:t>‹nr.›</a:t>
            </a:fld>
            <a:endParaRPr lang="da-DK" dirty="0"/>
          </a:p>
        </p:txBody>
      </p:sp>
      <p:sp>
        <p:nvSpPr>
          <p:cNvPr id="8" name="Pladsholder til SmartArt 6"/>
          <p:cNvSpPr>
            <a:spLocks noGrp="1" noChangeAspect="1"/>
          </p:cNvSpPr>
          <p:nvPr>
            <p:ph type="dgm" sz="quarter" idx="15"/>
          </p:nvPr>
        </p:nvSpPr>
        <p:spPr>
          <a:xfrm>
            <a:off x="11116800" y="5670000"/>
            <a:ext cx="410400" cy="612000"/>
          </a:xfrm>
          <a:blipFill>
            <a:blip r:embed="rId3"/>
            <a:stretch>
              <a:fillRect/>
            </a:stretch>
          </a:blipFill>
        </p:spPr>
        <p:txBody>
          <a:bodyPr/>
          <a:lstStyle>
            <a:lvl1pPr marL="0" indent="0">
              <a:buFontTx/>
              <a:buNone/>
              <a:defRPr sz="100"/>
            </a:lvl1pPr>
          </a:lstStyle>
          <a:p>
            <a:r>
              <a:rPr lang="da-DK"/>
              <a:t>Klik på ikonet for at tilføje SmartArt-grafik</a:t>
            </a:r>
            <a:endParaRPr lang="da-DK" dirty="0"/>
          </a:p>
        </p:txBody>
      </p:sp>
    </p:spTree>
    <p:extLst>
      <p:ext uri="{BB962C8B-B14F-4D97-AF65-F5344CB8AC3E}">
        <p14:creationId xmlns:p14="http://schemas.microsoft.com/office/powerpoint/2010/main" val="3316788985"/>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Breaker 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2D7514-8081-414F-8F6E-824F9EC1C6F4}"/>
              </a:ext>
            </a:extLst>
          </p:cNvPr>
          <p:cNvSpPr>
            <a:spLocks noGrp="1"/>
          </p:cNvSpPr>
          <p:nvPr>
            <p:ph type="title" hasCustomPrompt="1"/>
          </p:nvPr>
        </p:nvSpPr>
        <p:spPr>
          <a:xfrm>
            <a:off x="911225" y="1449388"/>
            <a:ext cx="9316508" cy="4832612"/>
          </a:xfrm>
        </p:spPr>
        <p:txBody>
          <a:bodyPr anchor="t" anchorCtr="0"/>
          <a:lstStyle>
            <a:lvl1pPr>
              <a:defRPr sz="4800">
                <a:solidFill>
                  <a:schemeClr val="bg1"/>
                </a:solidFill>
              </a:defRPr>
            </a:lvl1pPr>
          </a:lstStyle>
          <a:p>
            <a:r>
              <a:rPr lang="da-DK" dirty="0"/>
              <a:t>Klik her for at tilføje en overskrift</a:t>
            </a:r>
          </a:p>
        </p:txBody>
      </p:sp>
      <p:sp>
        <p:nvSpPr>
          <p:cNvPr id="4" name="Pladsholder til dato 3">
            <a:extLst>
              <a:ext uri="{FF2B5EF4-FFF2-40B4-BE49-F238E27FC236}">
                <a16:creationId xmlns:a16="http://schemas.microsoft.com/office/drawing/2014/main" id="{2F39B355-7E9C-6449-A1C4-DBE22D11223D}"/>
              </a:ext>
            </a:extLst>
          </p:cNvPr>
          <p:cNvSpPr>
            <a:spLocks noGrp="1"/>
          </p:cNvSpPr>
          <p:nvPr>
            <p:ph type="dt" sz="half" idx="10"/>
          </p:nvPr>
        </p:nvSpPr>
        <p:spPr/>
        <p:txBody>
          <a:bodyPr/>
          <a:lstStyle>
            <a:lvl1pPr>
              <a:defRPr>
                <a:solidFill>
                  <a:schemeClr val="bg1"/>
                </a:solidFill>
                <a:latin typeface="+mn-lt"/>
              </a:defRPr>
            </a:lvl1pPr>
          </a:lstStyle>
          <a:p>
            <a:fld id="{51540DC2-CE77-407E-9AF0-6A665BA8D5BF}" type="datetime2">
              <a:rPr lang="da-DK" smtClean="0"/>
              <a:t>25. august 2026</a:t>
            </a:fld>
            <a:endParaRPr lang="da-DK" dirty="0"/>
          </a:p>
        </p:txBody>
      </p:sp>
      <p:sp>
        <p:nvSpPr>
          <p:cNvPr id="5" name="Pladsholder til sidefod 4">
            <a:extLst>
              <a:ext uri="{FF2B5EF4-FFF2-40B4-BE49-F238E27FC236}">
                <a16:creationId xmlns:a16="http://schemas.microsoft.com/office/drawing/2014/main" id="{660AC3C7-8171-7844-B866-3F2705FE2CE6}"/>
              </a:ext>
            </a:extLst>
          </p:cNvPr>
          <p:cNvSpPr>
            <a:spLocks noGrp="1"/>
          </p:cNvSpPr>
          <p:nvPr>
            <p:ph type="ftr" sz="quarter" idx="11"/>
          </p:nvPr>
        </p:nvSpPr>
        <p:spPr/>
        <p:txBody>
          <a:bodyPr/>
          <a:lstStyle>
            <a:lvl1pPr>
              <a:defRPr>
                <a:solidFill>
                  <a:schemeClr val="bg1"/>
                </a:solidFill>
              </a:defRPr>
            </a:lvl1pPr>
          </a:lstStyle>
          <a:p>
            <a:r>
              <a:rPr lang="da-DK"/>
              <a:t>Region Sjælland PowerPoint skabelon</a:t>
            </a:r>
            <a:endParaRPr lang="da-DK" dirty="0"/>
          </a:p>
        </p:txBody>
      </p:sp>
      <p:sp>
        <p:nvSpPr>
          <p:cNvPr id="6" name="Pladsholder til slidenummer 5">
            <a:extLst>
              <a:ext uri="{FF2B5EF4-FFF2-40B4-BE49-F238E27FC236}">
                <a16:creationId xmlns:a16="http://schemas.microsoft.com/office/drawing/2014/main" id="{C28FC7CD-7DAC-6343-834F-5E07EF7CE0B0}"/>
              </a:ext>
            </a:extLst>
          </p:cNvPr>
          <p:cNvSpPr>
            <a:spLocks noGrp="1"/>
          </p:cNvSpPr>
          <p:nvPr>
            <p:ph type="sldNum" sz="quarter" idx="12"/>
          </p:nvPr>
        </p:nvSpPr>
        <p:spPr/>
        <p:txBody>
          <a:bodyPr/>
          <a:lstStyle>
            <a:lvl1pPr>
              <a:defRPr>
                <a:solidFill>
                  <a:schemeClr val="bg1"/>
                </a:solidFill>
              </a:defRPr>
            </a:lvl1pPr>
          </a:lstStyle>
          <a:p>
            <a:fld id="{50DEC214-4A26-8544-86E4-D5810B015655}" type="slidenum">
              <a:rPr lang="da-DK" smtClean="0"/>
              <a:pPr/>
              <a:t>‹nr.›</a:t>
            </a:fld>
            <a:endParaRPr lang="da-DK" dirty="0"/>
          </a:p>
        </p:txBody>
      </p:sp>
      <p:pic>
        <p:nvPicPr>
          <p:cNvPr id="7" name="Billed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6800" y="5670000"/>
            <a:ext cx="403246" cy="615982"/>
          </a:xfrm>
          <a:prstGeom prst="rect">
            <a:avLst/>
          </a:prstGeom>
        </p:spPr>
      </p:pic>
    </p:spTree>
    <p:extLst>
      <p:ext uri="{BB962C8B-B14F-4D97-AF65-F5344CB8AC3E}">
        <p14:creationId xmlns:p14="http://schemas.microsoft.com/office/powerpoint/2010/main" val="35491903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Breaker 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Pladsholder til billede 7">
            <a:extLst>
              <a:ext uri="{FF2B5EF4-FFF2-40B4-BE49-F238E27FC236}">
                <a16:creationId xmlns:a16="http://schemas.microsoft.com/office/drawing/2014/main" id="{1BA6D4CC-8FC4-BB4D-8737-B88BADCB05C3}"/>
              </a:ext>
            </a:extLst>
          </p:cNvPr>
          <p:cNvSpPr>
            <a:spLocks noGrp="1"/>
          </p:cNvSpPr>
          <p:nvPr>
            <p:ph type="pic" sz="quarter" idx="16" hasCustomPrompt="1"/>
          </p:nvPr>
        </p:nvSpPr>
        <p:spPr>
          <a:xfrm>
            <a:off x="0" y="0"/>
            <a:ext cx="10932159" cy="6858000"/>
          </a:xfrm>
          <a:custGeom>
            <a:avLst/>
            <a:gdLst>
              <a:gd name="connsiteX0" fmla="*/ 0 w 6325169"/>
              <a:gd name="connsiteY0" fmla="*/ 0 h 3967927"/>
              <a:gd name="connsiteX1" fmla="*/ 5918825 w 6325169"/>
              <a:gd name="connsiteY1" fmla="*/ 0 h 3967927"/>
              <a:gd name="connsiteX2" fmla="*/ 6325169 w 6325169"/>
              <a:gd name="connsiteY2" fmla="*/ 1986903 h 3967927"/>
              <a:gd name="connsiteX3" fmla="*/ 5921763 w 6325169"/>
              <a:gd name="connsiteY3" fmla="*/ 3967927 h 3967927"/>
              <a:gd name="connsiteX4" fmla="*/ 0 w 6325169"/>
              <a:gd name="connsiteY4" fmla="*/ 3967927 h 3967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25169" h="3967927">
                <a:moveTo>
                  <a:pt x="0" y="0"/>
                </a:moveTo>
                <a:lnTo>
                  <a:pt x="5918825" y="0"/>
                </a:lnTo>
                <a:cubicBezTo>
                  <a:pt x="6180413" y="609885"/>
                  <a:pt x="6325169" y="1281494"/>
                  <a:pt x="6325169" y="1986903"/>
                </a:cubicBezTo>
                <a:cubicBezTo>
                  <a:pt x="6325169" y="2690108"/>
                  <a:pt x="6181149" y="3359512"/>
                  <a:pt x="5921763" y="3967927"/>
                </a:cubicBezTo>
                <a:lnTo>
                  <a:pt x="0" y="3967927"/>
                </a:lnTo>
                <a:close/>
              </a:path>
            </a:pathLst>
          </a:custGeom>
          <a:solidFill>
            <a:schemeClr val="accent4"/>
          </a:solidFill>
        </p:spPr>
        <p:txBody>
          <a:bodyPr wrap="square">
            <a:noAutofit/>
          </a:bodyPr>
          <a:lstStyle>
            <a:lvl1pPr marL="0" indent="0">
              <a:buNone/>
              <a:defRPr sz="100"/>
            </a:lvl1pPr>
          </a:lstStyle>
          <a:p>
            <a:r>
              <a:rPr lang="da-DK" dirty="0"/>
              <a:t> </a:t>
            </a:r>
          </a:p>
        </p:txBody>
      </p:sp>
      <p:sp>
        <p:nvSpPr>
          <p:cNvPr id="2" name="Titel 1">
            <a:extLst>
              <a:ext uri="{FF2B5EF4-FFF2-40B4-BE49-F238E27FC236}">
                <a16:creationId xmlns:a16="http://schemas.microsoft.com/office/drawing/2014/main" id="{5C2D7514-8081-414F-8F6E-824F9EC1C6F4}"/>
              </a:ext>
            </a:extLst>
          </p:cNvPr>
          <p:cNvSpPr>
            <a:spLocks noGrp="1"/>
          </p:cNvSpPr>
          <p:nvPr>
            <p:ph type="title" hasCustomPrompt="1"/>
          </p:nvPr>
        </p:nvSpPr>
        <p:spPr>
          <a:xfrm>
            <a:off x="911225" y="1449388"/>
            <a:ext cx="9316508" cy="4824412"/>
          </a:xfrm>
        </p:spPr>
        <p:txBody>
          <a:bodyPr anchor="t" anchorCtr="0"/>
          <a:lstStyle>
            <a:lvl1pPr>
              <a:defRPr sz="4800">
                <a:solidFill>
                  <a:schemeClr val="bg1"/>
                </a:solidFill>
              </a:defRPr>
            </a:lvl1pPr>
          </a:lstStyle>
          <a:p>
            <a:r>
              <a:rPr lang="da-DK" dirty="0"/>
              <a:t>Klik her for at tilføje en overskrift</a:t>
            </a:r>
          </a:p>
        </p:txBody>
      </p:sp>
      <p:sp>
        <p:nvSpPr>
          <p:cNvPr id="4" name="Pladsholder til dato 3">
            <a:extLst>
              <a:ext uri="{FF2B5EF4-FFF2-40B4-BE49-F238E27FC236}">
                <a16:creationId xmlns:a16="http://schemas.microsoft.com/office/drawing/2014/main" id="{2F39B355-7E9C-6449-A1C4-DBE22D11223D}"/>
              </a:ext>
            </a:extLst>
          </p:cNvPr>
          <p:cNvSpPr>
            <a:spLocks noGrp="1"/>
          </p:cNvSpPr>
          <p:nvPr>
            <p:ph type="dt" sz="half" idx="10"/>
          </p:nvPr>
        </p:nvSpPr>
        <p:spPr/>
        <p:txBody>
          <a:bodyPr/>
          <a:lstStyle>
            <a:lvl1pPr>
              <a:defRPr>
                <a:latin typeface="+mn-lt"/>
              </a:defRPr>
            </a:lvl1pPr>
          </a:lstStyle>
          <a:p>
            <a:fld id="{93F8E44E-438A-40C5-9C6B-34221F63F5A9}" type="datetime2">
              <a:rPr lang="da-DK" smtClean="0"/>
              <a:t>25. august 2026</a:t>
            </a:fld>
            <a:endParaRPr lang="da-DK"/>
          </a:p>
        </p:txBody>
      </p:sp>
      <p:sp>
        <p:nvSpPr>
          <p:cNvPr id="5" name="Pladsholder til sidefod 4">
            <a:extLst>
              <a:ext uri="{FF2B5EF4-FFF2-40B4-BE49-F238E27FC236}">
                <a16:creationId xmlns:a16="http://schemas.microsoft.com/office/drawing/2014/main" id="{660AC3C7-8171-7844-B866-3F2705FE2CE6}"/>
              </a:ext>
            </a:extLst>
          </p:cNvPr>
          <p:cNvSpPr>
            <a:spLocks noGrp="1"/>
          </p:cNvSpPr>
          <p:nvPr>
            <p:ph type="ftr" sz="quarter" idx="11"/>
          </p:nvPr>
        </p:nvSpPr>
        <p:spPr/>
        <p:txBody>
          <a:bodyPr/>
          <a:lstStyle/>
          <a:p>
            <a:r>
              <a:rPr lang="da-DK"/>
              <a:t>Region Sjælland PowerPoint skabelon</a:t>
            </a:r>
            <a:endParaRPr lang="da-DK" dirty="0"/>
          </a:p>
        </p:txBody>
      </p:sp>
      <p:sp>
        <p:nvSpPr>
          <p:cNvPr id="6" name="Pladsholder til slidenummer 5">
            <a:extLst>
              <a:ext uri="{FF2B5EF4-FFF2-40B4-BE49-F238E27FC236}">
                <a16:creationId xmlns:a16="http://schemas.microsoft.com/office/drawing/2014/main" id="{C28FC7CD-7DAC-6343-834F-5E07EF7CE0B0}"/>
              </a:ext>
            </a:extLst>
          </p:cNvPr>
          <p:cNvSpPr>
            <a:spLocks noGrp="1"/>
          </p:cNvSpPr>
          <p:nvPr>
            <p:ph type="sldNum" sz="quarter" idx="12"/>
          </p:nvPr>
        </p:nvSpPr>
        <p:spPr/>
        <p:txBody>
          <a:bodyPr/>
          <a:lstStyle/>
          <a:p>
            <a:fld id="{50DEC214-4A26-8544-86E4-D5810B015655}" type="slidenum">
              <a:rPr lang="da-DK" smtClean="0"/>
              <a:t>‹nr.›</a:t>
            </a:fld>
            <a:endParaRPr lang="da-DK" dirty="0"/>
          </a:p>
        </p:txBody>
      </p:sp>
      <p:pic>
        <p:nvPicPr>
          <p:cNvPr id="3" name="Billede 2"/>
          <p:cNvPicPr>
            <a:picLocks noChangeAspect="1"/>
          </p:cNvPicPr>
          <p:nvPr/>
        </p:nvPicPr>
        <p:blipFill>
          <a:blip r:embed="rId3"/>
          <a:stretch>
            <a:fillRect/>
          </a:stretch>
        </p:blipFill>
        <p:spPr>
          <a:xfrm>
            <a:off x="11116800" y="5670000"/>
            <a:ext cx="402371" cy="615749"/>
          </a:xfrm>
          <a:prstGeom prst="rect">
            <a:avLst/>
          </a:prstGeom>
        </p:spPr>
      </p:pic>
    </p:spTree>
    <p:extLst>
      <p:ext uri="{BB962C8B-B14F-4D97-AF65-F5344CB8AC3E}">
        <p14:creationId xmlns:p14="http://schemas.microsoft.com/office/powerpoint/2010/main" val="15405238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Breaker 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Pladsholder til dato 3">
            <a:extLst>
              <a:ext uri="{FF2B5EF4-FFF2-40B4-BE49-F238E27FC236}">
                <a16:creationId xmlns:a16="http://schemas.microsoft.com/office/drawing/2014/main" id="{2F39B355-7E9C-6449-A1C4-DBE22D11223D}"/>
              </a:ext>
            </a:extLst>
          </p:cNvPr>
          <p:cNvSpPr>
            <a:spLocks noGrp="1"/>
          </p:cNvSpPr>
          <p:nvPr>
            <p:ph type="dt" sz="half" idx="10"/>
          </p:nvPr>
        </p:nvSpPr>
        <p:spPr/>
        <p:txBody>
          <a:bodyPr/>
          <a:lstStyle>
            <a:lvl1pPr>
              <a:defRPr>
                <a:latin typeface="+mn-lt"/>
              </a:defRPr>
            </a:lvl1pPr>
          </a:lstStyle>
          <a:p>
            <a:fld id="{5FA0FFAB-ADD7-45D1-B46B-3957C00C0AE7}" type="datetime2">
              <a:rPr lang="da-DK" smtClean="0"/>
              <a:t>25. august 2026</a:t>
            </a:fld>
            <a:endParaRPr lang="da-DK"/>
          </a:p>
        </p:txBody>
      </p:sp>
      <p:sp>
        <p:nvSpPr>
          <p:cNvPr id="5" name="Pladsholder til sidefod 4">
            <a:extLst>
              <a:ext uri="{FF2B5EF4-FFF2-40B4-BE49-F238E27FC236}">
                <a16:creationId xmlns:a16="http://schemas.microsoft.com/office/drawing/2014/main" id="{660AC3C7-8171-7844-B866-3F2705FE2CE6}"/>
              </a:ext>
            </a:extLst>
          </p:cNvPr>
          <p:cNvSpPr>
            <a:spLocks noGrp="1"/>
          </p:cNvSpPr>
          <p:nvPr>
            <p:ph type="ftr" sz="quarter" idx="11"/>
          </p:nvPr>
        </p:nvSpPr>
        <p:spPr/>
        <p:txBody>
          <a:bodyPr/>
          <a:lstStyle>
            <a:lvl1pPr>
              <a:defRPr>
                <a:solidFill>
                  <a:schemeClr val="bg1"/>
                </a:solidFill>
              </a:defRPr>
            </a:lvl1pPr>
          </a:lstStyle>
          <a:p>
            <a:r>
              <a:rPr lang="da-DK"/>
              <a:t>Region Sjælland PowerPoint skabelon</a:t>
            </a:r>
            <a:endParaRPr lang="da-DK" dirty="0"/>
          </a:p>
        </p:txBody>
      </p:sp>
      <p:sp>
        <p:nvSpPr>
          <p:cNvPr id="6" name="Pladsholder til slidenummer 5">
            <a:extLst>
              <a:ext uri="{FF2B5EF4-FFF2-40B4-BE49-F238E27FC236}">
                <a16:creationId xmlns:a16="http://schemas.microsoft.com/office/drawing/2014/main" id="{C28FC7CD-7DAC-6343-834F-5E07EF7CE0B0}"/>
              </a:ext>
            </a:extLst>
          </p:cNvPr>
          <p:cNvSpPr>
            <a:spLocks noGrp="1"/>
          </p:cNvSpPr>
          <p:nvPr>
            <p:ph type="sldNum" sz="quarter" idx="12"/>
          </p:nvPr>
        </p:nvSpPr>
        <p:spPr/>
        <p:txBody>
          <a:bodyPr/>
          <a:lstStyle>
            <a:lvl1pPr>
              <a:defRPr>
                <a:solidFill>
                  <a:schemeClr val="bg1"/>
                </a:solidFill>
              </a:defRPr>
            </a:lvl1pPr>
          </a:lstStyle>
          <a:p>
            <a:fld id="{50DEC214-4A26-8544-86E4-D5810B015655}" type="slidenum">
              <a:rPr lang="da-DK" smtClean="0"/>
              <a:pPr/>
              <a:t>‹nr.›</a:t>
            </a:fld>
            <a:endParaRPr lang="da-DK" dirty="0"/>
          </a:p>
        </p:txBody>
      </p:sp>
      <p:sp>
        <p:nvSpPr>
          <p:cNvPr id="31" name="Pladsholder til billede 30">
            <a:extLst>
              <a:ext uri="{FF2B5EF4-FFF2-40B4-BE49-F238E27FC236}">
                <a16:creationId xmlns:a16="http://schemas.microsoft.com/office/drawing/2014/main" id="{78FF33C8-92BF-B546-95BC-A02F02535882}"/>
              </a:ext>
            </a:extLst>
          </p:cNvPr>
          <p:cNvSpPr>
            <a:spLocks noGrp="1"/>
          </p:cNvSpPr>
          <p:nvPr>
            <p:ph type="pic" sz="quarter" idx="22" hasCustomPrompt="1"/>
          </p:nvPr>
        </p:nvSpPr>
        <p:spPr>
          <a:xfrm>
            <a:off x="-1" y="0"/>
            <a:ext cx="8427625" cy="6282000"/>
          </a:xfrm>
          <a:custGeom>
            <a:avLst/>
            <a:gdLst>
              <a:gd name="connsiteX0" fmla="*/ 0 w 8550777"/>
              <a:gd name="connsiteY0" fmla="*/ 0 h 6373798"/>
              <a:gd name="connsiteX1" fmla="*/ 8274675 w 8550777"/>
              <a:gd name="connsiteY1" fmla="*/ 0 h 6373798"/>
              <a:gd name="connsiteX2" fmla="*/ 8336206 w 8550777"/>
              <a:gd name="connsiteY2" fmla="*/ 181851 h 6373798"/>
              <a:gd name="connsiteX3" fmla="*/ 8550777 w 8550777"/>
              <a:gd name="connsiteY3" fmla="*/ 1601104 h 6373798"/>
              <a:gd name="connsiteX4" fmla="*/ 3778083 w 8550777"/>
              <a:gd name="connsiteY4" fmla="*/ 6373798 h 6373798"/>
              <a:gd name="connsiteX5" fmla="*/ 95241 w 8550777"/>
              <a:gd name="connsiteY5" fmla="*/ 4636981 h 6373798"/>
              <a:gd name="connsiteX6" fmla="*/ 0 w 8550777"/>
              <a:gd name="connsiteY6" fmla="*/ 4515786 h 6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50777" h="6373798">
                <a:moveTo>
                  <a:pt x="0" y="0"/>
                </a:moveTo>
                <a:lnTo>
                  <a:pt x="8274675" y="0"/>
                </a:lnTo>
                <a:lnTo>
                  <a:pt x="8336206" y="181851"/>
                </a:lnTo>
                <a:cubicBezTo>
                  <a:pt x="8475655" y="630193"/>
                  <a:pt x="8550777" y="1106876"/>
                  <a:pt x="8550777" y="1601104"/>
                </a:cubicBezTo>
                <a:cubicBezTo>
                  <a:pt x="8550777" y="4236990"/>
                  <a:pt x="6413969" y="6373798"/>
                  <a:pt x="3778083" y="6373798"/>
                </a:cubicBezTo>
                <a:cubicBezTo>
                  <a:pt x="2295397" y="6373798"/>
                  <a:pt x="970623" y="5697699"/>
                  <a:pt x="95241" y="4636981"/>
                </a:cubicBezTo>
                <a:lnTo>
                  <a:pt x="0" y="4515786"/>
                </a:lnTo>
                <a:close/>
              </a:path>
            </a:pathLst>
          </a:custGeom>
          <a:solidFill>
            <a:schemeClr val="accent4"/>
          </a:solidFill>
        </p:spPr>
        <p:txBody>
          <a:bodyPr wrap="square">
            <a:noAutofit/>
          </a:bodyPr>
          <a:lstStyle>
            <a:lvl1pPr marL="0" indent="0">
              <a:buFontTx/>
              <a:buNone/>
              <a:defRPr sz="100"/>
            </a:lvl1pPr>
          </a:lstStyle>
          <a:p>
            <a:r>
              <a:rPr lang="da-DK"/>
              <a:t> </a:t>
            </a:r>
          </a:p>
        </p:txBody>
      </p:sp>
      <p:sp>
        <p:nvSpPr>
          <p:cNvPr id="2" name="Titel 1">
            <a:extLst>
              <a:ext uri="{FF2B5EF4-FFF2-40B4-BE49-F238E27FC236}">
                <a16:creationId xmlns:a16="http://schemas.microsoft.com/office/drawing/2014/main" id="{5C2D7514-8081-414F-8F6E-824F9EC1C6F4}"/>
              </a:ext>
            </a:extLst>
          </p:cNvPr>
          <p:cNvSpPr>
            <a:spLocks noGrp="1"/>
          </p:cNvSpPr>
          <p:nvPr>
            <p:ph type="title" hasCustomPrompt="1"/>
          </p:nvPr>
        </p:nvSpPr>
        <p:spPr>
          <a:xfrm>
            <a:off x="911225" y="582859"/>
            <a:ext cx="6913563" cy="5687520"/>
          </a:xfrm>
        </p:spPr>
        <p:txBody>
          <a:bodyPr anchor="t" anchorCtr="0"/>
          <a:lstStyle>
            <a:lvl1pPr>
              <a:defRPr sz="4800">
                <a:solidFill>
                  <a:schemeClr val="bg1"/>
                </a:solidFill>
              </a:defRPr>
            </a:lvl1pPr>
          </a:lstStyle>
          <a:p>
            <a:r>
              <a:rPr lang="da-DK" dirty="0"/>
              <a:t>Klik her for at tilføje en overskrift</a:t>
            </a:r>
          </a:p>
        </p:txBody>
      </p:sp>
      <p:pic>
        <p:nvPicPr>
          <p:cNvPr id="7" name="Billede 6"/>
          <p:cNvPicPr>
            <a:picLocks noChangeAspect="1"/>
          </p:cNvPicPr>
          <p:nvPr/>
        </p:nvPicPr>
        <p:blipFill>
          <a:blip r:embed="rId3"/>
          <a:stretch>
            <a:fillRect/>
          </a:stretch>
        </p:blipFill>
        <p:spPr>
          <a:xfrm>
            <a:off x="11116800" y="5670000"/>
            <a:ext cx="402371" cy="615749"/>
          </a:xfrm>
          <a:prstGeom prst="rect">
            <a:avLst/>
          </a:prstGeom>
        </p:spPr>
      </p:pic>
    </p:spTree>
    <p:extLst>
      <p:ext uri="{BB962C8B-B14F-4D97-AF65-F5344CB8AC3E}">
        <p14:creationId xmlns:p14="http://schemas.microsoft.com/office/powerpoint/2010/main" val="12789002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Breaker 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Pladsholder til billede 7">
            <a:extLst>
              <a:ext uri="{FF2B5EF4-FFF2-40B4-BE49-F238E27FC236}">
                <a16:creationId xmlns:a16="http://schemas.microsoft.com/office/drawing/2014/main" id="{0EBB01EF-ED55-DB43-ADF3-33F96C83A7A8}"/>
              </a:ext>
            </a:extLst>
          </p:cNvPr>
          <p:cNvSpPr>
            <a:spLocks noGrp="1"/>
          </p:cNvSpPr>
          <p:nvPr>
            <p:ph type="pic" sz="quarter" idx="20" hasCustomPrompt="1"/>
          </p:nvPr>
        </p:nvSpPr>
        <p:spPr>
          <a:xfrm>
            <a:off x="0" y="0"/>
            <a:ext cx="10932159" cy="6858000"/>
          </a:xfrm>
          <a:custGeom>
            <a:avLst/>
            <a:gdLst>
              <a:gd name="connsiteX0" fmla="*/ 0 w 6325169"/>
              <a:gd name="connsiteY0" fmla="*/ 0 h 3967927"/>
              <a:gd name="connsiteX1" fmla="*/ 5918825 w 6325169"/>
              <a:gd name="connsiteY1" fmla="*/ 0 h 3967927"/>
              <a:gd name="connsiteX2" fmla="*/ 6325169 w 6325169"/>
              <a:gd name="connsiteY2" fmla="*/ 1986903 h 3967927"/>
              <a:gd name="connsiteX3" fmla="*/ 5921763 w 6325169"/>
              <a:gd name="connsiteY3" fmla="*/ 3967927 h 3967927"/>
              <a:gd name="connsiteX4" fmla="*/ 0 w 6325169"/>
              <a:gd name="connsiteY4" fmla="*/ 3967927 h 3967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25169" h="3967927">
                <a:moveTo>
                  <a:pt x="0" y="0"/>
                </a:moveTo>
                <a:lnTo>
                  <a:pt x="5918825" y="0"/>
                </a:lnTo>
                <a:cubicBezTo>
                  <a:pt x="6180413" y="609885"/>
                  <a:pt x="6325169" y="1281494"/>
                  <a:pt x="6325169" y="1986903"/>
                </a:cubicBezTo>
                <a:cubicBezTo>
                  <a:pt x="6325169" y="2690108"/>
                  <a:pt x="6181149" y="3359512"/>
                  <a:pt x="5921763" y="3967927"/>
                </a:cubicBezTo>
                <a:lnTo>
                  <a:pt x="0" y="3967927"/>
                </a:lnTo>
                <a:close/>
              </a:path>
            </a:pathLst>
          </a:custGeom>
          <a:solidFill>
            <a:schemeClr val="tx2"/>
          </a:solidFill>
        </p:spPr>
        <p:txBody>
          <a:bodyPr wrap="square" tIns="2340000">
            <a:noAutofit/>
          </a:bodyPr>
          <a:lstStyle>
            <a:lvl1pPr marL="0" marR="0" indent="0" algn="ctr" defTabSz="590400" rtl="0" eaLnBrk="1" fontAlgn="auto" latinLnBrk="0" hangingPunct="1">
              <a:lnSpc>
                <a:spcPts val="2400"/>
              </a:lnSpc>
              <a:spcBef>
                <a:spcPts val="1000"/>
              </a:spcBef>
              <a:spcAft>
                <a:spcPts val="0"/>
              </a:spcAft>
              <a:buClrTx/>
              <a:buSzTx/>
              <a:buFont typeface="Arial" panose="020B0604020202020204" pitchFamily="34" charset="0"/>
              <a:buNone/>
              <a:tabLst/>
              <a:defRPr sz="2000">
                <a:solidFill>
                  <a:schemeClr val="bg1"/>
                </a:solidFill>
              </a:defRPr>
            </a:lvl1pPr>
          </a:lstStyle>
          <a:p>
            <a:pPr marL="0" marR="0" lvl="0" indent="0" algn="l" defTabSz="590400" rtl="0" eaLnBrk="1" fontAlgn="auto" latinLnBrk="0" hangingPunct="1">
              <a:lnSpc>
                <a:spcPts val="2400"/>
              </a:lnSpc>
              <a:spcBef>
                <a:spcPts val="1000"/>
              </a:spcBef>
              <a:spcAft>
                <a:spcPts val="0"/>
              </a:spcAft>
              <a:buClrTx/>
              <a:buSzTx/>
              <a:buFont typeface="Arial" panose="020B0604020202020204" pitchFamily="34" charset="0"/>
              <a:buNone/>
              <a:tabLst/>
              <a:defRPr/>
            </a:pPr>
            <a:r>
              <a:rPr lang="da-DK" dirty="0"/>
              <a:t>Klik her for at indsætte et billede</a:t>
            </a:r>
          </a:p>
        </p:txBody>
      </p:sp>
      <p:sp>
        <p:nvSpPr>
          <p:cNvPr id="4" name="Pladsholder til dato 3">
            <a:extLst>
              <a:ext uri="{FF2B5EF4-FFF2-40B4-BE49-F238E27FC236}">
                <a16:creationId xmlns:a16="http://schemas.microsoft.com/office/drawing/2014/main" id="{2F39B355-7E9C-6449-A1C4-DBE22D11223D}"/>
              </a:ext>
            </a:extLst>
          </p:cNvPr>
          <p:cNvSpPr>
            <a:spLocks noGrp="1"/>
          </p:cNvSpPr>
          <p:nvPr>
            <p:ph type="dt" sz="half" idx="10"/>
          </p:nvPr>
        </p:nvSpPr>
        <p:spPr/>
        <p:txBody>
          <a:bodyPr/>
          <a:lstStyle>
            <a:lvl1pPr>
              <a:defRPr>
                <a:solidFill>
                  <a:schemeClr val="bg1"/>
                </a:solidFill>
                <a:latin typeface="+mn-lt"/>
              </a:defRPr>
            </a:lvl1pPr>
          </a:lstStyle>
          <a:p>
            <a:fld id="{88DBE363-C0D7-47C7-875F-3FBDB5875FA4}" type="datetime2">
              <a:rPr lang="da-DK" smtClean="0"/>
              <a:t>25. august 2026</a:t>
            </a:fld>
            <a:endParaRPr lang="da-DK" dirty="0"/>
          </a:p>
        </p:txBody>
      </p:sp>
      <p:sp>
        <p:nvSpPr>
          <p:cNvPr id="5" name="Pladsholder til sidefod 4">
            <a:extLst>
              <a:ext uri="{FF2B5EF4-FFF2-40B4-BE49-F238E27FC236}">
                <a16:creationId xmlns:a16="http://schemas.microsoft.com/office/drawing/2014/main" id="{660AC3C7-8171-7844-B866-3F2705FE2CE6}"/>
              </a:ext>
            </a:extLst>
          </p:cNvPr>
          <p:cNvSpPr>
            <a:spLocks noGrp="1"/>
          </p:cNvSpPr>
          <p:nvPr>
            <p:ph type="ftr" sz="quarter" idx="11"/>
          </p:nvPr>
        </p:nvSpPr>
        <p:spPr/>
        <p:txBody>
          <a:bodyPr/>
          <a:lstStyle>
            <a:lvl1pPr>
              <a:defRPr>
                <a:solidFill>
                  <a:schemeClr val="bg1"/>
                </a:solidFill>
              </a:defRPr>
            </a:lvl1pPr>
          </a:lstStyle>
          <a:p>
            <a:r>
              <a:rPr lang="da-DK"/>
              <a:t>Region Sjælland PowerPoint skabelon</a:t>
            </a:r>
            <a:endParaRPr lang="da-DK" dirty="0"/>
          </a:p>
        </p:txBody>
      </p:sp>
      <p:sp>
        <p:nvSpPr>
          <p:cNvPr id="6" name="Pladsholder til slidenummer 5">
            <a:extLst>
              <a:ext uri="{FF2B5EF4-FFF2-40B4-BE49-F238E27FC236}">
                <a16:creationId xmlns:a16="http://schemas.microsoft.com/office/drawing/2014/main" id="{C28FC7CD-7DAC-6343-834F-5E07EF7CE0B0}"/>
              </a:ext>
            </a:extLst>
          </p:cNvPr>
          <p:cNvSpPr>
            <a:spLocks noGrp="1"/>
          </p:cNvSpPr>
          <p:nvPr>
            <p:ph type="sldNum" sz="quarter" idx="12"/>
          </p:nvPr>
        </p:nvSpPr>
        <p:spPr/>
        <p:txBody>
          <a:bodyPr/>
          <a:lstStyle>
            <a:lvl1pPr>
              <a:defRPr>
                <a:solidFill>
                  <a:schemeClr val="bg1"/>
                </a:solidFill>
              </a:defRPr>
            </a:lvl1pPr>
          </a:lstStyle>
          <a:p>
            <a:fld id="{50DEC214-4A26-8544-86E4-D5810B015655}" type="slidenum">
              <a:rPr lang="da-DK" smtClean="0"/>
              <a:pPr/>
              <a:t>‹nr.›</a:t>
            </a:fld>
            <a:endParaRPr lang="da-DK" dirty="0"/>
          </a:p>
        </p:txBody>
      </p:sp>
      <p:sp>
        <p:nvSpPr>
          <p:cNvPr id="16" name="Pladsholder til tekst 15">
            <a:extLst>
              <a:ext uri="{FF2B5EF4-FFF2-40B4-BE49-F238E27FC236}">
                <a16:creationId xmlns:a16="http://schemas.microsoft.com/office/drawing/2014/main" id="{01EE7D5F-D71E-5C42-924A-FF05BCD18B22}"/>
              </a:ext>
            </a:extLst>
          </p:cNvPr>
          <p:cNvSpPr>
            <a:spLocks noGrp="1"/>
          </p:cNvSpPr>
          <p:nvPr>
            <p:ph type="body" sz="quarter" idx="17" hasCustomPrompt="1"/>
          </p:nvPr>
        </p:nvSpPr>
        <p:spPr>
          <a:xfrm>
            <a:off x="8165030" y="651908"/>
            <a:ext cx="3240000" cy="3240000"/>
          </a:xfrm>
          <a:prstGeom prst="ellipse">
            <a:avLst/>
          </a:prstGeom>
          <a:solidFill>
            <a:schemeClr val="accent4"/>
          </a:solidFill>
        </p:spPr>
        <p:txBody>
          <a:bodyPr tIns="72000" anchor="ctr" anchorCtr="0"/>
          <a:lstStyle>
            <a:lvl1pPr marL="0" indent="0" algn="ctr">
              <a:buNone/>
              <a:defRPr/>
            </a:lvl1pPr>
            <a:lvl2pPr marL="180000" indent="0" algn="ctr">
              <a:buNone/>
              <a:defRPr/>
            </a:lvl2pPr>
            <a:lvl3pPr marL="360000" indent="0" algn="ctr">
              <a:buNone/>
              <a:defRPr/>
            </a:lvl3pPr>
            <a:lvl4pPr marL="540000" indent="0" algn="ctr">
              <a:buNone/>
              <a:defRPr/>
            </a:lvl4pPr>
            <a:lvl5pPr marL="720000" indent="0" algn="ctr">
              <a:buNone/>
              <a:defRPr/>
            </a:lvl5pPr>
          </a:lstStyle>
          <a:p>
            <a:pPr lvl="0"/>
            <a:r>
              <a:rPr lang="da-DK" dirty="0"/>
              <a:t>Klik for at tilføje en tekst</a:t>
            </a:r>
          </a:p>
        </p:txBody>
      </p:sp>
      <p:pic>
        <p:nvPicPr>
          <p:cNvPr id="2" name="Bille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6800" y="5670000"/>
            <a:ext cx="403246" cy="615982"/>
          </a:xfrm>
          <a:prstGeom prst="rect">
            <a:avLst/>
          </a:prstGeom>
        </p:spPr>
      </p:pic>
    </p:spTree>
    <p:extLst>
      <p:ext uri="{BB962C8B-B14F-4D97-AF65-F5344CB8AC3E}">
        <p14:creationId xmlns:p14="http://schemas.microsoft.com/office/powerpoint/2010/main" val="35194928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F4AFCB-ED13-224C-8E6E-75E87CB91675}"/>
              </a:ext>
            </a:extLst>
          </p:cNvPr>
          <p:cNvSpPr>
            <a:spLocks noGrp="1"/>
          </p:cNvSpPr>
          <p:nvPr>
            <p:ph type="title"/>
          </p:nvPr>
        </p:nvSpPr>
        <p:spPr/>
        <p:txBody>
          <a:bodyPr/>
          <a:lstStyle/>
          <a:p>
            <a:r>
              <a:rPr lang="da-DK"/>
              <a:t>Klik for at redigere titeltypografien i masteren</a:t>
            </a:r>
            <a:endParaRPr lang="da-DK" dirty="0"/>
          </a:p>
        </p:txBody>
      </p:sp>
      <p:sp>
        <p:nvSpPr>
          <p:cNvPr id="3" name="Pladsholder til dato 2">
            <a:extLst>
              <a:ext uri="{FF2B5EF4-FFF2-40B4-BE49-F238E27FC236}">
                <a16:creationId xmlns:a16="http://schemas.microsoft.com/office/drawing/2014/main" id="{2B9EBBCB-32B8-E745-96E7-222B1DCB792E}"/>
              </a:ext>
            </a:extLst>
          </p:cNvPr>
          <p:cNvSpPr>
            <a:spLocks noGrp="1"/>
          </p:cNvSpPr>
          <p:nvPr>
            <p:ph type="dt" sz="half" idx="10"/>
          </p:nvPr>
        </p:nvSpPr>
        <p:spPr/>
        <p:txBody>
          <a:bodyPr/>
          <a:lstStyle>
            <a:lvl1pPr>
              <a:defRPr>
                <a:latin typeface="+mn-lt"/>
              </a:defRPr>
            </a:lvl1pPr>
          </a:lstStyle>
          <a:p>
            <a:fld id="{C940AE7D-EE08-4FF1-8832-7B7093C5CDDF}" type="datetime2">
              <a:rPr lang="da-DK" smtClean="0"/>
              <a:t>25. august 2026</a:t>
            </a:fld>
            <a:endParaRPr lang="da-DK" dirty="0"/>
          </a:p>
        </p:txBody>
      </p:sp>
      <p:sp>
        <p:nvSpPr>
          <p:cNvPr id="4" name="Pladsholder til sidefod 3">
            <a:extLst>
              <a:ext uri="{FF2B5EF4-FFF2-40B4-BE49-F238E27FC236}">
                <a16:creationId xmlns:a16="http://schemas.microsoft.com/office/drawing/2014/main" id="{EA67EA5B-6A60-4646-9F1A-8B55851AED1C}"/>
              </a:ext>
            </a:extLst>
          </p:cNvPr>
          <p:cNvSpPr>
            <a:spLocks noGrp="1"/>
          </p:cNvSpPr>
          <p:nvPr>
            <p:ph type="ftr" sz="quarter" idx="11"/>
          </p:nvPr>
        </p:nvSpPr>
        <p:spPr/>
        <p:txBody>
          <a:bodyPr/>
          <a:lstStyle/>
          <a:p>
            <a:r>
              <a:rPr lang="da-DK"/>
              <a:t>Region Sjælland PowerPoint skabelon</a:t>
            </a:r>
            <a:endParaRPr lang="da-DK" dirty="0"/>
          </a:p>
        </p:txBody>
      </p:sp>
      <p:sp>
        <p:nvSpPr>
          <p:cNvPr id="5" name="Pladsholder til slidenummer 4">
            <a:extLst>
              <a:ext uri="{FF2B5EF4-FFF2-40B4-BE49-F238E27FC236}">
                <a16:creationId xmlns:a16="http://schemas.microsoft.com/office/drawing/2014/main" id="{D2CF3D0B-3304-EF48-B707-436B82BA367E}"/>
              </a:ext>
            </a:extLst>
          </p:cNvPr>
          <p:cNvSpPr>
            <a:spLocks noGrp="1"/>
          </p:cNvSpPr>
          <p:nvPr>
            <p:ph type="sldNum" sz="quarter" idx="12"/>
          </p:nvPr>
        </p:nvSpPr>
        <p:spPr/>
        <p:txBody>
          <a:bodyPr/>
          <a:lstStyle/>
          <a:p>
            <a:fld id="{50DEC214-4A26-8544-86E4-D5810B015655}" type="slidenum">
              <a:rPr lang="da-DK" smtClean="0"/>
              <a:t>‹nr.›</a:t>
            </a:fld>
            <a:endParaRPr lang="da-DK" dirty="0"/>
          </a:p>
        </p:txBody>
      </p:sp>
    </p:spTree>
    <p:extLst>
      <p:ext uri="{BB962C8B-B14F-4D97-AF65-F5344CB8AC3E}">
        <p14:creationId xmlns:p14="http://schemas.microsoft.com/office/powerpoint/2010/main" val="36615658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D5F4EB78-D3B6-0B48-8EE1-30D456A9C7E6}"/>
              </a:ext>
            </a:extLst>
          </p:cNvPr>
          <p:cNvSpPr>
            <a:spLocks noGrp="1"/>
          </p:cNvSpPr>
          <p:nvPr>
            <p:ph type="dt" sz="half" idx="10"/>
          </p:nvPr>
        </p:nvSpPr>
        <p:spPr/>
        <p:txBody>
          <a:bodyPr/>
          <a:lstStyle>
            <a:lvl1pPr>
              <a:defRPr>
                <a:latin typeface="+mn-lt"/>
              </a:defRPr>
            </a:lvl1pPr>
          </a:lstStyle>
          <a:p>
            <a:fld id="{3D11AF11-A83B-4729-9AC8-94628E79F635}" type="datetime2">
              <a:rPr lang="da-DK" smtClean="0"/>
              <a:t>25. august 2026</a:t>
            </a:fld>
            <a:endParaRPr lang="da-DK" dirty="0"/>
          </a:p>
        </p:txBody>
      </p:sp>
      <p:sp>
        <p:nvSpPr>
          <p:cNvPr id="3" name="Pladsholder til sidefod 2">
            <a:extLst>
              <a:ext uri="{FF2B5EF4-FFF2-40B4-BE49-F238E27FC236}">
                <a16:creationId xmlns:a16="http://schemas.microsoft.com/office/drawing/2014/main" id="{F77CB9E9-873C-DC43-A07A-3434ED72358E}"/>
              </a:ext>
            </a:extLst>
          </p:cNvPr>
          <p:cNvSpPr>
            <a:spLocks noGrp="1"/>
          </p:cNvSpPr>
          <p:nvPr>
            <p:ph type="ftr" sz="quarter" idx="11"/>
          </p:nvPr>
        </p:nvSpPr>
        <p:spPr/>
        <p:txBody>
          <a:bodyPr/>
          <a:lstStyle/>
          <a:p>
            <a:r>
              <a:rPr lang="da-DK"/>
              <a:t>Region Sjælland PowerPoint skabelon</a:t>
            </a:r>
            <a:endParaRPr lang="da-DK" dirty="0"/>
          </a:p>
        </p:txBody>
      </p:sp>
      <p:sp>
        <p:nvSpPr>
          <p:cNvPr id="4" name="Pladsholder til slidenummer 3">
            <a:extLst>
              <a:ext uri="{FF2B5EF4-FFF2-40B4-BE49-F238E27FC236}">
                <a16:creationId xmlns:a16="http://schemas.microsoft.com/office/drawing/2014/main" id="{3E90ADCA-AA81-FB49-9C5E-81756D1768E8}"/>
              </a:ext>
            </a:extLst>
          </p:cNvPr>
          <p:cNvSpPr>
            <a:spLocks noGrp="1"/>
          </p:cNvSpPr>
          <p:nvPr>
            <p:ph type="sldNum" sz="quarter" idx="12"/>
          </p:nvPr>
        </p:nvSpPr>
        <p:spPr/>
        <p:txBody>
          <a:bodyPr/>
          <a:lstStyle/>
          <a:p>
            <a:fld id="{50DEC214-4A26-8544-86E4-D5810B015655}" type="slidenum">
              <a:rPr lang="da-DK" smtClean="0"/>
              <a:t>‹nr.›</a:t>
            </a:fld>
            <a:endParaRPr lang="da-DK" dirty="0"/>
          </a:p>
        </p:txBody>
      </p:sp>
    </p:spTree>
    <p:extLst>
      <p:ext uri="{BB962C8B-B14F-4D97-AF65-F5344CB8AC3E}">
        <p14:creationId xmlns:p14="http://schemas.microsoft.com/office/powerpoint/2010/main" val="19822841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Afslutn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AC72C6-E5AF-BE42-9CA8-9686D7F124EB}"/>
              </a:ext>
            </a:extLst>
          </p:cNvPr>
          <p:cNvSpPr>
            <a:spLocks noGrp="1"/>
          </p:cNvSpPr>
          <p:nvPr>
            <p:ph type="ctrTitle"/>
          </p:nvPr>
        </p:nvSpPr>
        <p:spPr>
          <a:xfrm>
            <a:off x="920827" y="615697"/>
            <a:ext cx="9639223" cy="2813304"/>
          </a:xfrm>
        </p:spPr>
        <p:txBody>
          <a:bodyPr anchor="b"/>
          <a:lstStyle>
            <a:lvl1pPr algn="l">
              <a:defRPr sz="4800">
                <a:solidFill>
                  <a:schemeClr val="bg1"/>
                </a:solidFill>
              </a:defRPr>
            </a:lvl1pPr>
          </a:lstStyle>
          <a:p>
            <a:r>
              <a:rPr lang="da-DK"/>
              <a:t>Klik for at redigere titeltypografien i masteren</a:t>
            </a:r>
            <a:endParaRPr lang="da-DK" dirty="0"/>
          </a:p>
        </p:txBody>
      </p:sp>
      <p:sp>
        <p:nvSpPr>
          <p:cNvPr id="12" name="Tekstfelt 11">
            <a:extLst>
              <a:ext uri="{FF2B5EF4-FFF2-40B4-BE49-F238E27FC236}">
                <a16:creationId xmlns:a16="http://schemas.microsoft.com/office/drawing/2014/main" id="{B8A11BF3-5BC7-4F4F-93F8-82736F7B9D02}"/>
              </a:ext>
            </a:extLst>
          </p:cNvPr>
          <p:cNvSpPr txBox="1"/>
          <p:nvPr/>
        </p:nvSpPr>
        <p:spPr>
          <a:xfrm>
            <a:off x="920827" y="3773424"/>
            <a:ext cx="6128184"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2000" dirty="0" err="1">
                <a:solidFill>
                  <a:schemeClr val="bg1"/>
                </a:solidFill>
                <a:latin typeface="Verdana" panose="020B0604030504040204" pitchFamily="34" charset="0"/>
                <a:ea typeface="Verdana" panose="020B0604030504040204" pitchFamily="34" charset="0"/>
                <a:cs typeface="Verdana" panose="020B0604030504040204" pitchFamily="34" charset="0"/>
              </a:rPr>
              <a:t>www.</a:t>
            </a:r>
            <a:r>
              <a:rPr lang="da-DK" sz="2000" dirty="0" err="1">
                <a:solidFill>
                  <a:schemeClr val="bg1"/>
                </a:solidFill>
                <a:latin typeface="+mn-lt"/>
                <a:ea typeface="Verdana" panose="020B0604030504040204" pitchFamily="34" charset="0"/>
                <a:cs typeface="Verdana" panose="020B0604030504040204" pitchFamily="34" charset="0"/>
              </a:rPr>
              <a:t>regionsjaelland</a:t>
            </a:r>
            <a:r>
              <a:rPr lang="da-DK" sz="2000" dirty="0" err="1">
                <a:solidFill>
                  <a:schemeClr val="bg1"/>
                </a:solidFill>
                <a:latin typeface="Verdana" panose="020B0604030504040204" pitchFamily="34" charset="0"/>
                <a:ea typeface="Verdana" panose="020B0604030504040204" pitchFamily="34" charset="0"/>
                <a:cs typeface="Verdana" panose="020B0604030504040204" pitchFamily="34" charset="0"/>
              </a:rPr>
              <a:t>.dk</a:t>
            </a:r>
            <a:endParaRPr lang="da-DK" sz="20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5" name="Tekstfelt 4">
            <a:extLst>
              <a:ext uri="{FF2B5EF4-FFF2-40B4-BE49-F238E27FC236}">
                <a16:creationId xmlns:a16="http://schemas.microsoft.com/office/drawing/2014/main" id="{B8A11BF3-5BC7-4F4F-93F8-82736F7B9D02}"/>
              </a:ext>
            </a:extLst>
          </p:cNvPr>
          <p:cNvSpPr txBox="1"/>
          <p:nvPr/>
        </p:nvSpPr>
        <p:spPr>
          <a:xfrm>
            <a:off x="920827" y="3773424"/>
            <a:ext cx="6128184"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2000" dirty="0" err="1">
                <a:solidFill>
                  <a:schemeClr val="bg1"/>
                </a:solidFill>
                <a:latin typeface="Verdana" panose="020B0604030504040204" pitchFamily="34" charset="0"/>
                <a:ea typeface="Verdana" panose="020B0604030504040204" pitchFamily="34" charset="0"/>
                <a:cs typeface="Verdana" panose="020B0604030504040204" pitchFamily="34" charset="0"/>
              </a:rPr>
              <a:t>www.</a:t>
            </a:r>
            <a:r>
              <a:rPr lang="da-DK" sz="2000" dirty="0" err="1">
                <a:solidFill>
                  <a:schemeClr val="bg1"/>
                </a:solidFill>
                <a:latin typeface="+mn-lt"/>
                <a:ea typeface="Verdana" panose="020B0604030504040204" pitchFamily="34" charset="0"/>
                <a:cs typeface="Verdana" panose="020B0604030504040204" pitchFamily="34" charset="0"/>
              </a:rPr>
              <a:t>regionsjaelland</a:t>
            </a:r>
            <a:r>
              <a:rPr lang="da-DK" sz="2000" dirty="0" err="1">
                <a:solidFill>
                  <a:schemeClr val="bg1"/>
                </a:solidFill>
                <a:latin typeface="Verdana" panose="020B0604030504040204" pitchFamily="34" charset="0"/>
                <a:ea typeface="Verdana" panose="020B0604030504040204" pitchFamily="34" charset="0"/>
                <a:cs typeface="Verdana" panose="020B0604030504040204" pitchFamily="34" charset="0"/>
              </a:rPr>
              <a:t>.dk</a:t>
            </a:r>
            <a:endParaRPr lang="da-DK" sz="20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ekstfelt 7">
            <a:extLst>
              <a:ext uri="{FF2B5EF4-FFF2-40B4-BE49-F238E27FC236}">
                <a16:creationId xmlns:a16="http://schemas.microsoft.com/office/drawing/2014/main" id="{B8A11BF3-5BC7-4F4F-93F8-82736F7B9D02}"/>
              </a:ext>
            </a:extLst>
          </p:cNvPr>
          <p:cNvSpPr txBox="1"/>
          <p:nvPr userDrawn="1"/>
        </p:nvSpPr>
        <p:spPr>
          <a:xfrm>
            <a:off x="920827" y="3773424"/>
            <a:ext cx="6128184"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2000" dirty="0" err="1">
                <a:solidFill>
                  <a:schemeClr val="bg1"/>
                </a:solidFill>
                <a:latin typeface="Verdana" panose="020B0604030504040204" pitchFamily="34" charset="0"/>
                <a:ea typeface="Verdana" panose="020B0604030504040204" pitchFamily="34" charset="0"/>
                <a:cs typeface="Verdana" panose="020B0604030504040204" pitchFamily="34" charset="0"/>
              </a:rPr>
              <a:t>www.</a:t>
            </a:r>
            <a:r>
              <a:rPr lang="da-DK" sz="2000" dirty="0" err="1">
                <a:solidFill>
                  <a:schemeClr val="bg1"/>
                </a:solidFill>
                <a:latin typeface="+mn-lt"/>
                <a:ea typeface="Verdana" panose="020B0604030504040204" pitchFamily="34" charset="0"/>
                <a:cs typeface="Verdana" panose="020B0604030504040204" pitchFamily="34" charset="0"/>
              </a:rPr>
              <a:t>regionsjaelland</a:t>
            </a:r>
            <a:r>
              <a:rPr lang="da-DK" sz="2000" dirty="0" err="1">
                <a:solidFill>
                  <a:schemeClr val="bg1"/>
                </a:solidFill>
                <a:latin typeface="Verdana" panose="020B0604030504040204" pitchFamily="34" charset="0"/>
                <a:ea typeface="Verdana" panose="020B0604030504040204" pitchFamily="34" charset="0"/>
                <a:cs typeface="Verdana" panose="020B0604030504040204" pitchFamily="34" charset="0"/>
              </a:rPr>
              <a:t>.dk</a:t>
            </a:r>
            <a:endParaRPr lang="da-DK" sz="20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pic>
        <p:nvPicPr>
          <p:cNvPr id="7" name="Billed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660267" y="5670000"/>
            <a:ext cx="3213542" cy="1044000"/>
          </a:xfrm>
          <a:prstGeom prst="rect">
            <a:avLst/>
          </a:prstGeom>
        </p:spPr>
      </p:pic>
    </p:spTree>
    <p:extLst>
      <p:ext uri="{BB962C8B-B14F-4D97-AF65-F5344CB8AC3E}">
        <p14:creationId xmlns:p14="http://schemas.microsoft.com/office/powerpoint/2010/main" val="1252105308"/>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2A167745-ABD9-1948-A62A-3CEC22EE8438}"/>
              </a:ext>
            </a:extLst>
          </p:cNvPr>
          <p:cNvSpPr>
            <a:spLocks noGrp="1"/>
          </p:cNvSpPr>
          <p:nvPr>
            <p:ph type="title"/>
          </p:nvPr>
        </p:nvSpPr>
        <p:spPr>
          <a:xfrm>
            <a:off x="911225" y="369793"/>
            <a:ext cx="9648826" cy="1081007"/>
          </a:xfrm>
          <a:prstGeom prst="rect">
            <a:avLst/>
          </a:prstGeom>
        </p:spPr>
        <p:txBody>
          <a:bodyPr vert="horz" wrap="square" lIns="0" tIns="0" rIns="0" bIns="0" rtlCol="0" anchor="b" anchorCtr="0">
            <a:noAutofit/>
          </a:bodyPr>
          <a:lstStyle/>
          <a:p>
            <a:r>
              <a:rPr lang="da-DK" dirty="0"/>
              <a:t>Klik for at redigere titeltypografien i masteren</a:t>
            </a:r>
          </a:p>
        </p:txBody>
      </p:sp>
      <p:sp>
        <p:nvSpPr>
          <p:cNvPr id="3" name="Pladsholder til tekst 2">
            <a:extLst>
              <a:ext uri="{FF2B5EF4-FFF2-40B4-BE49-F238E27FC236}">
                <a16:creationId xmlns:a16="http://schemas.microsoft.com/office/drawing/2014/main" id="{A85F87AF-8230-C04F-A7C6-795EB814CECE}"/>
              </a:ext>
            </a:extLst>
          </p:cNvPr>
          <p:cNvSpPr>
            <a:spLocks noGrp="1"/>
          </p:cNvSpPr>
          <p:nvPr>
            <p:ph type="body" idx="1"/>
          </p:nvPr>
        </p:nvSpPr>
        <p:spPr>
          <a:xfrm>
            <a:off x="911225" y="1881186"/>
            <a:ext cx="9648826" cy="4421529"/>
          </a:xfrm>
          <a:prstGeom prst="rect">
            <a:avLst/>
          </a:prstGeom>
        </p:spPr>
        <p:txBody>
          <a:bodyPr vert="horz" lIns="0" tIns="0" rIns="0" bIns="0" rtlCol="0">
            <a:noAutofit/>
          </a:bodyPr>
          <a:lstStyle/>
          <a:p>
            <a:pPr lvl="0"/>
            <a:r>
              <a:rPr lang="da-DK" dirty="0"/>
              <a:t>Klik for at redigere teksttypografierne i masteren</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Sjette niveau</a:t>
            </a:r>
          </a:p>
          <a:p>
            <a:pPr lvl="6"/>
            <a:r>
              <a:rPr lang="da-DK" dirty="0"/>
              <a:t>Syvende niveau</a:t>
            </a:r>
          </a:p>
          <a:p>
            <a:pPr lvl="7"/>
            <a:r>
              <a:rPr lang="da-DK" dirty="0"/>
              <a:t>Ottende niveau</a:t>
            </a:r>
          </a:p>
          <a:p>
            <a:pPr lvl="8"/>
            <a:r>
              <a:rPr lang="da-DK" dirty="0"/>
              <a:t>Niende niveau</a:t>
            </a:r>
          </a:p>
        </p:txBody>
      </p:sp>
      <p:sp>
        <p:nvSpPr>
          <p:cNvPr id="4" name="Pladsholder til dato 3">
            <a:extLst>
              <a:ext uri="{FF2B5EF4-FFF2-40B4-BE49-F238E27FC236}">
                <a16:creationId xmlns:a16="http://schemas.microsoft.com/office/drawing/2014/main" id="{5D8A659C-C571-D845-97EF-7888D77CB165}"/>
              </a:ext>
            </a:extLst>
          </p:cNvPr>
          <p:cNvSpPr>
            <a:spLocks noGrp="1"/>
          </p:cNvSpPr>
          <p:nvPr>
            <p:ph type="dt" sz="half" idx="2"/>
          </p:nvPr>
        </p:nvSpPr>
        <p:spPr>
          <a:xfrm>
            <a:off x="6096000" y="7020000"/>
            <a:ext cx="1368425" cy="324000"/>
          </a:xfrm>
          <a:prstGeom prst="rect">
            <a:avLst/>
          </a:prstGeom>
        </p:spPr>
        <p:txBody>
          <a:bodyPr vert="horz" lIns="0" tIns="0" rIns="0" bIns="0" rtlCol="0" anchor="t" anchorCtr="0"/>
          <a:lstStyle>
            <a:lvl1pPr algn="l">
              <a:defRPr sz="800">
                <a:solidFill>
                  <a:schemeClr val="tx2"/>
                </a:solidFill>
                <a:latin typeface="+mn-lt"/>
                <a:ea typeface="Verdana" panose="020B0604030504040204" pitchFamily="34" charset="0"/>
                <a:cs typeface="Verdana" panose="020B0604030504040204" pitchFamily="34" charset="0"/>
              </a:defRPr>
            </a:lvl1pPr>
          </a:lstStyle>
          <a:p>
            <a:fld id="{BBBC40C3-A077-4C24-A80C-8519DC921D93}" type="datetime2">
              <a:rPr lang="da-DK" smtClean="0"/>
              <a:t>25. august 2026</a:t>
            </a:fld>
            <a:endParaRPr lang="da-DK" dirty="0"/>
          </a:p>
        </p:txBody>
      </p:sp>
      <p:sp>
        <p:nvSpPr>
          <p:cNvPr id="5" name="Pladsholder til sidefod 4">
            <a:extLst>
              <a:ext uri="{FF2B5EF4-FFF2-40B4-BE49-F238E27FC236}">
                <a16:creationId xmlns:a16="http://schemas.microsoft.com/office/drawing/2014/main" id="{BFA5BF4C-4B2F-6840-8F98-39F777011663}"/>
              </a:ext>
            </a:extLst>
          </p:cNvPr>
          <p:cNvSpPr>
            <a:spLocks noGrp="1"/>
          </p:cNvSpPr>
          <p:nvPr>
            <p:ph type="ftr" sz="quarter" idx="3"/>
          </p:nvPr>
        </p:nvSpPr>
        <p:spPr>
          <a:xfrm>
            <a:off x="911225" y="6534000"/>
            <a:ext cx="4464050" cy="324000"/>
          </a:xfrm>
          <a:prstGeom prst="rect">
            <a:avLst/>
          </a:prstGeom>
        </p:spPr>
        <p:txBody>
          <a:bodyPr vert="horz" lIns="0" tIns="0" rIns="0" bIns="0" rtlCol="0" anchor="t" anchorCtr="0"/>
          <a:lstStyle>
            <a:lvl1pPr algn="l">
              <a:defRPr sz="800">
                <a:solidFill>
                  <a:schemeClr val="tx2"/>
                </a:solidFill>
                <a:latin typeface="+mn-lt"/>
                <a:ea typeface="Verdana" panose="020B0604030504040204" pitchFamily="34" charset="0"/>
                <a:cs typeface="Verdana" panose="020B0604030504040204" pitchFamily="34" charset="0"/>
              </a:defRPr>
            </a:lvl1pPr>
          </a:lstStyle>
          <a:p>
            <a:r>
              <a:rPr lang="da-DK"/>
              <a:t>Region Sjælland PowerPoint skabelon</a:t>
            </a:r>
            <a:endParaRPr lang="da-DK" dirty="0"/>
          </a:p>
        </p:txBody>
      </p:sp>
      <p:sp>
        <p:nvSpPr>
          <p:cNvPr id="6" name="Pladsholder til slidenummer 5">
            <a:extLst>
              <a:ext uri="{FF2B5EF4-FFF2-40B4-BE49-F238E27FC236}">
                <a16:creationId xmlns:a16="http://schemas.microsoft.com/office/drawing/2014/main" id="{D367CE6C-D69C-8040-9F58-C32DA4B03038}"/>
              </a:ext>
            </a:extLst>
          </p:cNvPr>
          <p:cNvSpPr>
            <a:spLocks noGrp="1"/>
          </p:cNvSpPr>
          <p:nvPr>
            <p:ph type="sldNum" sz="quarter" idx="4"/>
          </p:nvPr>
        </p:nvSpPr>
        <p:spPr>
          <a:xfrm>
            <a:off x="150472" y="6534000"/>
            <a:ext cx="360000" cy="324000"/>
          </a:xfrm>
          <a:prstGeom prst="rect">
            <a:avLst/>
          </a:prstGeom>
        </p:spPr>
        <p:txBody>
          <a:bodyPr vert="horz" lIns="0" tIns="0" rIns="0" bIns="0" rtlCol="0" anchor="t" anchorCtr="0"/>
          <a:lstStyle>
            <a:lvl1pPr algn="r">
              <a:defRPr sz="800" b="1">
                <a:solidFill>
                  <a:schemeClr val="tx2"/>
                </a:solidFill>
                <a:latin typeface="+mn-lt"/>
                <a:ea typeface="Verdana" panose="020B0604030504040204" pitchFamily="34" charset="0"/>
                <a:cs typeface="Verdana" panose="020B0604030504040204" pitchFamily="34" charset="0"/>
              </a:defRPr>
            </a:lvl1pPr>
          </a:lstStyle>
          <a:p>
            <a:fld id="{50DEC214-4A26-8544-86E4-D5810B015655}" type="slidenum">
              <a:rPr lang="da-DK" smtClean="0"/>
              <a:pPr/>
              <a:t>‹nr.›</a:t>
            </a:fld>
            <a:endParaRPr lang="da-DK" dirty="0"/>
          </a:p>
        </p:txBody>
      </p:sp>
      <p:pic>
        <p:nvPicPr>
          <p:cNvPr id="7" name="Billede 6"/>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1116800" y="5670000"/>
            <a:ext cx="403246" cy="615982"/>
          </a:xfrm>
          <a:prstGeom prst="rect">
            <a:avLst/>
          </a:prstGeom>
        </p:spPr>
      </p:pic>
    </p:spTree>
    <p:extLst>
      <p:ext uri="{BB962C8B-B14F-4D97-AF65-F5344CB8AC3E}">
        <p14:creationId xmlns:p14="http://schemas.microsoft.com/office/powerpoint/2010/main" val="3046300977"/>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Lst>
  <p:hf hdr="0" ftr="0" dt="0"/>
  <p:txStyles>
    <p:titleStyle>
      <a:lvl1pPr algn="l" defTabSz="914400" rtl="0" eaLnBrk="1" latinLnBrk="0" hangingPunct="1">
        <a:lnSpc>
          <a:spcPct val="90000"/>
        </a:lnSpc>
        <a:spcBef>
          <a:spcPct val="0"/>
        </a:spcBef>
        <a:buNone/>
        <a:defRPr sz="3600" b="1" kern="1200">
          <a:solidFill>
            <a:schemeClr val="accent1"/>
          </a:solidFill>
          <a:latin typeface="+mj-lt"/>
          <a:ea typeface="Verdana" panose="020B0604030504040204" pitchFamily="34" charset="0"/>
          <a:cs typeface="Verdana" panose="020B0604030504040204" pitchFamily="34" charset="0"/>
        </a:defRPr>
      </a:lvl1pPr>
    </p:titleStyle>
    <p:bodyStyle>
      <a:lvl1pPr marL="180000" indent="-180000" algn="l" defTabSz="590400" rtl="0" eaLnBrk="1" latinLnBrk="0" hangingPunct="1">
        <a:lnSpc>
          <a:spcPts val="2400"/>
        </a:lnSpc>
        <a:spcBef>
          <a:spcPts val="10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1pPr>
      <a:lvl2pPr marL="360000" indent="-180000" algn="l" defTabSz="914400" rtl="0" eaLnBrk="1" latinLnBrk="0" hangingPunct="1">
        <a:lnSpc>
          <a:spcPts val="2400"/>
        </a:lnSpc>
        <a:spcBef>
          <a:spcPts val="5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2pPr>
      <a:lvl3pPr marL="540000" indent="-180000" algn="l" defTabSz="914400" rtl="0" eaLnBrk="1" latinLnBrk="0" hangingPunct="1">
        <a:lnSpc>
          <a:spcPts val="2400"/>
        </a:lnSpc>
        <a:spcBef>
          <a:spcPts val="5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3pPr>
      <a:lvl4pPr marL="720000" indent="-180000" algn="l" defTabSz="914400" rtl="0" eaLnBrk="1" latinLnBrk="0" hangingPunct="1">
        <a:lnSpc>
          <a:spcPts val="2400"/>
        </a:lnSpc>
        <a:spcBef>
          <a:spcPts val="5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4pPr>
      <a:lvl5pPr marL="900000" indent="-180000" algn="l" defTabSz="914400" rtl="0" eaLnBrk="1" latinLnBrk="0" hangingPunct="1">
        <a:lnSpc>
          <a:spcPts val="2400"/>
        </a:lnSpc>
        <a:spcBef>
          <a:spcPts val="5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5pPr>
      <a:lvl6pPr marL="1080000" indent="-180000" algn="l" defTabSz="914400" rtl="0" eaLnBrk="1" latinLnBrk="0" hangingPunct="1">
        <a:lnSpc>
          <a:spcPts val="2400"/>
        </a:lnSpc>
        <a:spcBef>
          <a:spcPts val="5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6pPr>
      <a:lvl7pPr marL="1260000" indent="-180000" algn="l" defTabSz="914400" rtl="0" eaLnBrk="1" latinLnBrk="0" hangingPunct="1">
        <a:lnSpc>
          <a:spcPts val="2400"/>
        </a:lnSpc>
        <a:spcBef>
          <a:spcPts val="5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7pPr>
      <a:lvl8pPr marL="1440000" indent="-180000" algn="l" defTabSz="914400" rtl="0" eaLnBrk="1" latinLnBrk="0" hangingPunct="1">
        <a:lnSpc>
          <a:spcPts val="2400"/>
        </a:lnSpc>
        <a:spcBef>
          <a:spcPts val="5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8pPr>
      <a:lvl9pPr marL="1620000" indent="-180000" algn="l" defTabSz="914400" rtl="0" eaLnBrk="1" latinLnBrk="0" hangingPunct="1">
        <a:lnSpc>
          <a:spcPts val="2400"/>
        </a:lnSpc>
        <a:spcBef>
          <a:spcPts val="5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2160" userDrawn="1">
          <p15:clr>
            <a:srgbClr val="F26B43"/>
          </p15:clr>
        </p15:guide>
        <p15:guide id="1" pos="3840" userDrawn="1">
          <p15:clr>
            <a:srgbClr val="F26B43"/>
          </p15:clr>
        </p15:guide>
        <p15:guide id="2" pos="574" userDrawn="1">
          <p15:clr>
            <a:srgbClr val="F26B43"/>
          </p15:clr>
        </p15:guide>
        <p15:guide id="3" pos="6652" userDrawn="1">
          <p15:clr>
            <a:srgbClr val="F26B43"/>
          </p15:clr>
        </p15:guide>
        <p15:guide id="4" pos="3613" userDrawn="1">
          <p15:clr>
            <a:srgbClr val="F26B43"/>
          </p15:clr>
        </p15:guide>
        <p15:guide id="5" pos="3386" userDrawn="1">
          <p15:clr>
            <a:srgbClr val="F26B43"/>
          </p15:clr>
        </p15:guide>
        <p15:guide id="6" pos="4475" userDrawn="1">
          <p15:clr>
            <a:srgbClr val="F26B43"/>
          </p15:clr>
        </p15:guide>
        <p15:guide id="7" pos="4929" userDrawn="1">
          <p15:clr>
            <a:srgbClr val="F26B43"/>
          </p15:clr>
        </p15:guide>
        <p15:guide id="8" pos="2751" userDrawn="1">
          <p15:clr>
            <a:srgbClr val="F26B43"/>
          </p15:clr>
        </p15:guide>
        <p15:guide id="9" pos="2298" userDrawn="1">
          <p15:clr>
            <a:srgbClr val="F26B43"/>
          </p15:clr>
        </p15:guide>
        <p15:guide id="10" orient="horz" pos="3952" userDrawn="1">
          <p15:clr>
            <a:srgbClr val="F26B43"/>
          </p15:clr>
        </p15:guide>
        <p15:guide id="11" orient="horz" pos="913" userDrawn="1">
          <p15:clr>
            <a:srgbClr val="F26B43"/>
          </p15:clr>
        </p15:guide>
        <p15:guide id="12" orient="horz" pos="1185"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9.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hyperlink" Target="http://www.regionsjaelland.d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77522E47-02AB-75C1-869A-595FE4A80366}"/>
              </a:ext>
            </a:extLst>
          </p:cNvPr>
          <p:cNvSpPr>
            <a:spLocks noGrp="1"/>
          </p:cNvSpPr>
          <p:nvPr>
            <p:ph type="title"/>
          </p:nvPr>
        </p:nvSpPr>
        <p:spPr>
          <a:xfrm>
            <a:off x="911225" y="544723"/>
            <a:ext cx="9648826" cy="536656"/>
          </a:xfrm>
        </p:spPr>
        <p:txBody>
          <a:bodyPr/>
          <a:lstStyle/>
          <a:p>
            <a:r>
              <a:rPr lang="da-DK" dirty="0">
                <a:solidFill>
                  <a:srgbClr val="517E33"/>
                </a:solidFill>
              </a:rPr>
              <a:t>Introduktion til Hilse-på-møder</a:t>
            </a:r>
          </a:p>
        </p:txBody>
      </p:sp>
      <p:sp>
        <p:nvSpPr>
          <p:cNvPr id="2" name="Pladsholder til slidenummer 1">
            <a:extLst>
              <a:ext uri="{FF2B5EF4-FFF2-40B4-BE49-F238E27FC236}">
                <a16:creationId xmlns:a16="http://schemas.microsoft.com/office/drawing/2014/main" id="{2AD168D2-FABB-1926-1652-2994B37AAB38}"/>
              </a:ext>
            </a:extLst>
          </p:cNvPr>
          <p:cNvSpPr>
            <a:spLocks noGrp="1"/>
          </p:cNvSpPr>
          <p:nvPr>
            <p:ph type="sldNum" sz="quarter" idx="12"/>
          </p:nvPr>
        </p:nvSpPr>
        <p:spPr/>
        <p:txBody>
          <a:bodyPr/>
          <a:lstStyle/>
          <a:p>
            <a:fld id="{50DEC214-4A26-8544-86E4-D5810B015655}" type="slidenum">
              <a:rPr lang="da-DK" smtClean="0"/>
              <a:pPr/>
              <a:t>1</a:t>
            </a:fld>
            <a:endParaRPr lang="da-DK" dirty="0"/>
          </a:p>
        </p:txBody>
      </p:sp>
      <p:sp>
        <p:nvSpPr>
          <p:cNvPr id="7" name="Pladsholder til tekst 4">
            <a:extLst>
              <a:ext uri="{FF2B5EF4-FFF2-40B4-BE49-F238E27FC236}">
                <a16:creationId xmlns:a16="http://schemas.microsoft.com/office/drawing/2014/main" id="{C4D30011-DE80-AF06-3CBD-F9EC997A097A}"/>
              </a:ext>
            </a:extLst>
          </p:cNvPr>
          <p:cNvSpPr txBox="1">
            <a:spLocks/>
          </p:cNvSpPr>
          <p:nvPr/>
        </p:nvSpPr>
        <p:spPr>
          <a:xfrm>
            <a:off x="911226" y="1286253"/>
            <a:ext cx="9721106" cy="5283585"/>
          </a:xfrm>
          <a:prstGeom prst="rect">
            <a:avLst/>
          </a:prstGeom>
        </p:spPr>
        <p:txBody>
          <a:bodyPr/>
          <a:lstStyle>
            <a:lvl1pPr marL="180000" indent="-180000" algn="l" defTabSz="590400" rtl="0" eaLnBrk="1" latinLnBrk="0" hangingPunct="1">
              <a:lnSpc>
                <a:spcPts val="2400"/>
              </a:lnSpc>
              <a:spcBef>
                <a:spcPts val="10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1pPr>
            <a:lvl2pPr marL="360000" indent="-180000" algn="l" defTabSz="914400" rtl="0" eaLnBrk="1" latinLnBrk="0" hangingPunct="1">
              <a:lnSpc>
                <a:spcPts val="2400"/>
              </a:lnSpc>
              <a:spcBef>
                <a:spcPts val="5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2pPr>
            <a:lvl3pPr marL="540000" indent="-180000" algn="l" defTabSz="914400" rtl="0" eaLnBrk="1" latinLnBrk="0" hangingPunct="1">
              <a:lnSpc>
                <a:spcPts val="2400"/>
              </a:lnSpc>
              <a:spcBef>
                <a:spcPts val="5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3pPr>
            <a:lvl4pPr marL="720000" indent="-180000" algn="l" defTabSz="914400" rtl="0" eaLnBrk="1" latinLnBrk="0" hangingPunct="1">
              <a:lnSpc>
                <a:spcPts val="2400"/>
              </a:lnSpc>
              <a:spcBef>
                <a:spcPts val="5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4pPr>
            <a:lvl5pPr marL="900000" indent="-180000" algn="l" defTabSz="914400" rtl="0" eaLnBrk="1" latinLnBrk="0" hangingPunct="1">
              <a:lnSpc>
                <a:spcPts val="2400"/>
              </a:lnSpc>
              <a:spcBef>
                <a:spcPts val="5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5pPr>
            <a:lvl6pPr marL="1080000" indent="-180000" algn="l" defTabSz="914400" rtl="0" eaLnBrk="1" latinLnBrk="0" hangingPunct="1">
              <a:lnSpc>
                <a:spcPts val="2400"/>
              </a:lnSpc>
              <a:spcBef>
                <a:spcPts val="5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6pPr>
            <a:lvl7pPr marL="1260000" indent="-180000" algn="l" defTabSz="914400" rtl="0" eaLnBrk="1" latinLnBrk="0" hangingPunct="1">
              <a:lnSpc>
                <a:spcPts val="2400"/>
              </a:lnSpc>
              <a:spcBef>
                <a:spcPts val="5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7pPr>
            <a:lvl8pPr marL="1440000" indent="-180000" algn="l" defTabSz="914400" rtl="0" eaLnBrk="1" latinLnBrk="0" hangingPunct="1">
              <a:lnSpc>
                <a:spcPts val="2400"/>
              </a:lnSpc>
              <a:spcBef>
                <a:spcPts val="5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8pPr>
            <a:lvl9pPr marL="1620000" indent="-180000" algn="l" defTabSz="914400" rtl="0" eaLnBrk="1" latinLnBrk="0" hangingPunct="1">
              <a:lnSpc>
                <a:spcPts val="2400"/>
              </a:lnSpc>
              <a:spcBef>
                <a:spcPts val="5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9pPr>
          </a:lstStyle>
          <a:p>
            <a:r>
              <a:rPr lang="da-DK" sz="1800" dirty="0">
                <a:latin typeface="Aptos" panose="020B0004020202020204" pitchFamily="34" charset="0"/>
              </a:rPr>
              <a:t>Hilse-på-møder kan fx afholdes af </a:t>
            </a:r>
            <a:r>
              <a:rPr lang="da-DK" sz="1800" dirty="0" err="1">
                <a:latin typeface="Aptos" panose="020B0004020202020204" pitchFamily="34" charset="0"/>
              </a:rPr>
              <a:t>KKU’er</a:t>
            </a:r>
            <a:r>
              <a:rPr lang="da-DK" sz="1800" dirty="0">
                <a:latin typeface="Aptos" panose="020B0004020202020204" pitchFamily="34" charset="0"/>
              </a:rPr>
              <a:t>, </a:t>
            </a:r>
            <a:r>
              <a:rPr lang="da-DK" sz="1800" dirty="0" err="1">
                <a:latin typeface="Aptos" panose="020B0004020202020204" pitchFamily="34" charset="0"/>
              </a:rPr>
              <a:t>AKU’er</a:t>
            </a:r>
            <a:r>
              <a:rPr lang="da-DK" sz="1800" dirty="0">
                <a:latin typeface="Aptos" panose="020B0004020202020204" pitchFamily="34" charset="0"/>
              </a:rPr>
              <a:t> eller faglige ledere 1-2 uger før praktikstart. Her begynder nervøsiteten blandt de uddannelsessøgende ofte at melde sig. </a:t>
            </a:r>
          </a:p>
          <a:p>
            <a:r>
              <a:rPr lang="da-DK" sz="1800" dirty="0">
                <a:latin typeface="Aptos" panose="020B0004020202020204" pitchFamily="34" charset="0"/>
              </a:rPr>
              <a:t>Formålet med Hilse-på-møder er at skabe en god og tryg overgang til praktikken. Dette ved at skabe et rum for spørgsmål, møde deres usikkerheder samt opbygge en relation tidligt, så de oplever sig, ventede og velkomne. </a:t>
            </a:r>
          </a:p>
          <a:p>
            <a:r>
              <a:rPr lang="da-DK" sz="1800" dirty="0">
                <a:latin typeface="Aptos" panose="020B0004020202020204" pitchFamily="34" charset="0"/>
              </a:rPr>
              <a:t>Mødet afholdes virtuelt fx via Microsoft Teams. Afsæt gerne 30-60 min. afhængig af størrelsen af holdet. </a:t>
            </a:r>
          </a:p>
          <a:p>
            <a:r>
              <a:rPr lang="da-DK" sz="1800" dirty="0">
                <a:latin typeface="Aptos" panose="020B0004020202020204" pitchFamily="34" charset="0"/>
              </a:rPr>
              <a:t>Møderne er et tilbud og deltagelse er valgfrit, derfor er der ikke en fast agenda for mødet. Udgangspunktet er deres spørgsmål, tanker og behov.</a:t>
            </a:r>
          </a:p>
          <a:p>
            <a:pPr lvl="3"/>
            <a:r>
              <a:rPr lang="da-DK" sz="1400" dirty="0">
                <a:latin typeface="Aptos" panose="020B0004020202020204" pitchFamily="34" charset="0"/>
              </a:rPr>
              <a:t>Spørgsmålene kan have meget blandet karakter. Det kan være alt fra det helt lavpraktiske; hvilke sko de skal have på, parkeringstilladelse, vagtplan mm., til spørgsmål omkring; forventninger eller usikkerheder i forhold til, hvad de kommer til at møde af patienter og arbejdsopgaver. </a:t>
            </a:r>
          </a:p>
          <a:p>
            <a:r>
              <a:rPr lang="da-DK" sz="1800" dirty="0">
                <a:latin typeface="Aptos" panose="020B0004020202020204" pitchFamily="34" charset="0"/>
              </a:rPr>
              <a:t>Om du vil bruge nedenstående præsentationsskabelon til at sætte rammen for </a:t>
            </a:r>
            <a:r>
              <a:rPr lang="da-DK" sz="1800">
                <a:latin typeface="Aptos" panose="020B0004020202020204" pitchFamily="34" charset="0"/>
              </a:rPr>
              <a:t>mødet (tilpasses </a:t>
            </a:r>
            <a:r>
              <a:rPr lang="da-DK" sz="1800" dirty="0">
                <a:latin typeface="Aptos" panose="020B0004020202020204" pitchFamily="34" charset="0"/>
              </a:rPr>
              <a:t>lokalt), eller afholde det uden præsentation er helt op til dig. Udgangspunktet er, at det kræver minimal forberedelse.</a:t>
            </a:r>
          </a:p>
        </p:txBody>
      </p:sp>
    </p:spTree>
    <p:extLst>
      <p:ext uri="{BB962C8B-B14F-4D97-AF65-F5344CB8AC3E}">
        <p14:creationId xmlns:p14="http://schemas.microsoft.com/office/powerpoint/2010/main" val="25100497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1C2F18-02A2-9AD6-6ED1-2296BC5D0B61}"/>
              </a:ext>
            </a:extLst>
          </p:cNvPr>
          <p:cNvSpPr>
            <a:spLocks noGrp="1"/>
          </p:cNvSpPr>
          <p:nvPr>
            <p:ph type="title"/>
          </p:nvPr>
        </p:nvSpPr>
        <p:spPr>
          <a:xfrm>
            <a:off x="911225" y="369793"/>
            <a:ext cx="9648826" cy="682969"/>
          </a:xfrm>
        </p:spPr>
        <p:txBody>
          <a:bodyPr/>
          <a:lstStyle/>
          <a:p>
            <a:r>
              <a:rPr lang="da-DK" dirty="0">
                <a:solidFill>
                  <a:srgbClr val="517E33"/>
                </a:solidFill>
              </a:rPr>
              <a:t>Invitation til virtuelt Hilse-på-møde</a:t>
            </a:r>
          </a:p>
        </p:txBody>
      </p:sp>
      <p:sp>
        <p:nvSpPr>
          <p:cNvPr id="3" name="Pladsholder til slidenummer 2">
            <a:extLst>
              <a:ext uri="{FF2B5EF4-FFF2-40B4-BE49-F238E27FC236}">
                <a16:creationId xmlns:a16="http://schemas.microsoft.com/office/drawing/2014/main" id="{E33F76F6-814C-3B91-1017-4F7B9819D21E}"/>
              </a:ext>
            </a:extLst>
          </p:cNvPr>
          <p:cNvSpPr>
            <a:spLocks noGrp="1"/>
          </p:cNvSpPr>
          <p:nvPr>
            <p:ph type="sldNum" sz="quarter" idx="12"/>
          </p:nvPr>
        </p:nvSpPr>
        <p:spPr/>
        <p:txBody>
          <a:bodyPr/>
          <a:lstStyle/>
          <a:p>
            <a:fld id="{50DEC214-4A26-8544-86E4-D5810B015655}" type="slidenum">
              <a:rPr lang="da-DK" smtClean="0"/>
              <a:t>2</a:t>
            </a:fld>
            <a:endParaRPr lang="da-DK" dirty="0"/>
          </a:p>
        </p:txBody>
      </p:sp>
      <p:sp>
        <p:nvSpPr>
          <p:cNvPr id="5" name="Tekstfelt 4">
            <a:extLst>
              <a:ext uri="{FF2B5EF4-FFF2-40B4-BE49-F238E27FC236}">
                <a16:creationId xmlns:a16="http://schemas.microsoft.com/office/drawing/2014/main" id="{CCF23926-6184-3153-034B-DFB5CF3FDAED}"/>
              </a:ext>
            </a:extLst>
          </p:cNvPr>
          <p:cNvSpPr txBox="1"/>
          <p:nvPr/>
        </p:nvSpPr>
        <p:spPr>
          <a:xfrm>
            <a:off x="911225" y="1253502"/>
            <a:ext cx="6097002" cy="5168531"/>
          </a:xfrm>
          <a:prstGeom prst="rect">
            <a:avLst/>
          </a:prstGeom>
          <a:noFill/>
        </p:spPr>
        <p:txBody>
          <a:bodyPr wrap="square">
            <a:spAutoFit/>
          </a:bodyPr>
          <a:lstStyle/>
          <a:p>
            <a:pPr>
              <a:lnSpc>
                <a:spcPct val="116000"/>
              </a:lnSpc>
              <a:spcAft>
                <a:spcPts val="800"/>
              </a:spcAft>
              <a:buNone/>
            </a:pPr>
            <a:r>
              <a:rPr lang="da-DK" sz="1200" dirty="0">
                <a:solidFill>
                  <a:schemeClr val="bg2">
                    <a:lumMod val="10000"/>
                  </a:schemeClr>
                </a:solidFill>
                <a:effectLst/>
                <a:latin typeface="Aptos" panose="020B0004020202020204" pitchFamily="34" charset="0"/>
                <a:ea typeface="Aptos" panose="020B0004020202020204" pitchFamily="34" charset="0"/>
                <a:cs typeface="Times New Roman" panose="02020603050405020304" pitchFamily="18" charset="0"/>
              </a:rPr>
              <a:t>Kære nye </a:t>
            </a:r>
            <a:r>
              <a:rPr lang="da-DK" sz="1200" b="1" dirty="0">
                <a:solidFill>
                  <a:schemeClr val="bg2">
                    <a:lumMod val="10000"/>
                  </a:schemeClr>
                </a:solidFill>
                <a:effectLst/>
                <a:latin typeface="Aptos" panose="020B0004020202020204" pitchFamily="34" charset="0"/>
                <a:ea typeface="Aptos" panose="020B0004020202020204" pitchFamily="34" charset="0"/>
                <a:cs typeface="Times New Roman" panose="02020603050405020304" pitchFamily="18" charset="0"/>
              </a:rPr>
              <a:t>studerende/elev </a:t>
            </a:r>
            <a:r>
              <a:rPr lang="da-DK" sz="1200" dirty="0">
                <a:solidFill>
                  <a:schemeClr val="bg2">
                    <a:lumMod val="10000"/>
                  </a:schemeClr>
                </a:solidFill>
                <a:effectLst/>
                <a:latin typeface="Aptos" panose="020B0004020202020204" pitchFamily="34" charset="0"/>
                <a:ea typeface="Aptos" panose="020B0004020202020204" pitchFamily="34" charset="0"/>
                <a:cs typeface="Times New Roman" panose="02020603050405020304" pitchFamily="18" charset="0"/>
              </a:rPr>
              <a:t>på </a:t>
            </a:r>
            <a:r>
              <a:rPr lang="da-DK" sz="1200" b="1" dirty="0">
                <a:solidFill>
                  <a:schemeClr val="bg2">
                    <a:lumMod val="10000"/>
                  </a:schemeClr>
                </a:solidFill>
                <a:effectLst/>
                <a:latin typeface="Aptos" panose="020B0004020202020204" pitchFamily="34" charset="0"/>
                <a:ea typeface="Aptos" panose="020B0004020202020204" pitchFamily="34" charset="0"/>
                <a:cs typeface="Aptos" panose="020B0004020202020204" pitchFamily="34" charset="0"/>
              </a:rPr>
              <a:t>[sygehus/afdeling] </a:t>
            </a:r>
            <a:r>
              <a:rPr lang="da-DK" sz="1200" dirty="0">
                <a:solidFill>
                  <a:schemeClr val="bg2">
                    <a:lumMod val="10000"/>
                  </a:schemeClr>
                </a:solidFill>
                <a:effectLst/>
                <a:latin typeface="Aptos" panose="020B0004020202020204" pitchFamily="34" charset="0"/>
                <a:ea typeface="Aptos" panose="020B0004020202020204" pitchFamily="34" charset="0"/>
                <a:cs typeface="Aptos" panose="020B0004020202020204" pitchFamily="34" charset="0"/>
              </a:rPr>
              <a:t> </a:t>
            </a:r>
            <a:endParaRPr lang="da-DK" sz="1200" dirty="0">
              <a:solidFill>
                <a:schemeClr val="bg2">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16000"/>
              </a:lnSpc>
              <a:spcAft>
                <a:spcPts val="800"/>
              </a:spcAft>
              <a:buNone/>
            </a:pPr>
            <a:r>
              <a:rPr lang="da-DK" sz="1200" dirty="0">
                <a:solidFill>
                  <a:schemeClr val="bg2">
                    <a:lumMod val="10000"/>
                  </a:schemeClr>
                </a:solidFill>
                <a:effectLst/>
                <a:latin typeface="Aptos" panose="020B0004020202020204" pitchFamily="34" charset="0"/>
                <a:ea typeface="Aptos" panose="020B0004020202020204" pitchFamily="34" charset="0"/>
                <a:cs typeface="Times New Roman" panose="02020603050405020304" pitchFamily="18" charset="0"/>
              </a:rPr>
              <a:t>Inden du starter i praktik, vil jeg gerne invitere dig til et kort virtuelt velkomstmøde sammen med de øvrige studerende, der begynder samtidig med dig.</a:t>
            </a:r>
          </a:p>
          <a:p>
            <a:pPr>
              <a:lnSpc>
                <a:spcPct val="116000"/>
              </a:lnSpc>
              <a:spcAft>
                <a:spcPts val="800"/>
              </a:spcAft>
              <a:buNone/>
            </a:pPr>
            <a:r>
              <a:rPr lang="da-DK" sz="1200" dirty="0">
                <a:solidFill>
                  <a:schemeClr val="bg2">
                    <a:lumMod val="10000"/>
                  </a:schemeClr>
                </a:solidFill>
                <a:effectLst/>
                <a:latin typeface="Aptos" panose="020B0004020202020204" pitchFamily="34" charset="0"/>
                <a:ea typeface="Aptos" panose="020B0004020202020204" pitchFamily="34" charset="0"/>
                <a:cs typeface="Times New Roman" panose="02020603050405020304" pitchFamily="18" charset="0"/>
              </a:rPr>
              <a:t>Mødet giver mulighed for, at vi kan hilse på hinanden, og at du kan få afklaret eventuelle spørgsmål, du måtte have inden praktikstart. Indholdet tager udgangspunkt i jeres behov og skaber en god ramme for en fælles opstart. Deltagelse er naturligvis frivillig og mødet erstatter ikke introduktionen på praktikstedet.</a:t>
            </a:r>
          </a:p>
          <a:p>
            <a:pPr>
              <a:lnSpc>
                <a:spcPct val="116000"/>
              </a:lnSpc>
              <a:spcAft>
                <a:spcPts val="800"/>
              </a:spcAft>
              <a:buNone/>
            </a:pPr>
            <a:r>
              <a:rPr lang="da-DK" sz="1200" b="1" dirty="0">
                <a:solidFill>
                  <a:schemeClr val="bg2">
                    <a:lumMod val="10000"/>
                  </a:schemeClr>
                </a:solidFill>
                <a:effectLst/>
                <a:latin typeface="Aptos" panose="020B0004020202020204" pitchFamily="34" charset="0"/>
                <a:ea typeface="Aptos" panose="020B0004020202020204" pitchFamily="34" charset="0"/>
                <a:cs typeface="Times New Roman" panose="02020603050405020304" pitchFamily="18" charset="0"/>
              </a:rPr>
              <a:t>Tidspunkt:</a:t>
            </a:r>
            <a:endParaRPr lang="da-DK" sz="1200" dirty="0">
              <a:solidFill>
                <a:schemeClr val="bg2">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16000"/>
              </a:lnSpc>
              <a:spcAft>
                <a:spcPts val="800"/>
              </a:spcAft>
              <a:buNone/>
            </a:pPr>
            <a:r>
              <a:rPr lang="da-DK" sz="1200" b="1" dirty="0">
                <a:solidFill>
                  <a:srgbClr val="000000"/>
                </a:solidFill>
                <a:effectLst/>
                <a:latin typeface="Aptos" panose="020B0004020202020204" pitchFamily="34" charset="0"/>
                <a:ea typeface="Aptos" panose="020B0004020202020204" pitchFamily="34" charset="0"/>
                <a:cs typeface="Aptos" panose="020B0004020202020204" pitchFamily="34" charset="0"/>
              </a:rPr>
              <a:t>[dato] </a:t>
            </a:r>
            <a:r>
              <a:rPr lang="da-DK" sz="1200" dirty="0">
                <a:effectLst/>
                <a:latin typeface="Aptos" panose="020B0004020202020204" pitchFamily="34" charset="0"/>
                <a:ea typeface="Aptos" panose="020B0004020202020204" pitchFamily="34" charset="0"/>
                <a:cs typeface="Aptos" panose="020B0004020202020204" pitchFamily="34" charset="0"/>
              </a:rPr>
              <a:t> </a:t>
            </a:r>
            <a:endParaRPr lang="da-DK" sz="12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6000"/>
              </a:lnSpc>
              <a:spcAft>
                <a:spcPts val="800"/>
              </a:spcAft>
              <a:buNone/>
            </a:pPr>
            <a:r>
              <a:rPr lang="da-DK" sz="1200" b="1" dirty="0">
                <a:solidFill>
                  <a:srgbClr val="000000"/>
                </a:solidFill>
                <a:effectLst/>
                <a:latin typeface="Aptos" panose="020B0004020202020204" pitchFamily="34" charset="0"/>
                <a:ea typeface="Aptos" panose="020B0004020202020204" pitchFamily="34" charset="0"/>
                <a:cs typeface="Aptos" panose="020B0004020202020204" pitchFamily="34" charset="0"/>
              </a:rPr>
              <a:t>[tidsrum] </a:t>
            </a:r>
            <a:r>
              <a:rPr lang="da-DK" sz="1200" dirty="0">
                <a:effectLst/>
                <a:latin typeface="Aptos" panose="020B0004020202020204" pitchFamily="34" charset="0"/>
                <a:ea typeface="Aptos" panose="020B0004020202020204" pitchFamily="34" charset="0"/>
                <a:cs typeface="Aptos" panose="020B0004020202020204" pitchFamily="34" charset="0"/>
              </a:rPr>
              <a:t> </a:t>
            </a:r>
            <a:endParaRPr lang="da-DK" sz="12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6000"/>
              </a:lnSpc>
              <a:spcAft>
                <a:spcPts val="800"/>
              </a:spcAft>
              <a:buNone/>
            </a:pPr>
            <a:r>
              <a:rPr lang="da-DK" sz="1200" dirty="0">
                <a:solidFill>
                  <a:schemeClr val="bg2">
                    <a:lumMod val="10000"/>
                  </a:schemeClr>
                </a:solidFill>
                <a:effectLst/>
                <a:latin typeface="Aptos" panose="020B0004020202020204" pitchFamily="34" charset="0"/>
                <a:ea typeface="Aptos" panose="020B0004020202020204" pitchFamily="34" charset="0"/>
                <a:cs typeface="Times New Roman" panose="02020603050405020304" pitchFamily="18" charset="0"/>
              </a:rPr>
              <a:t>Du finder link til mødet nedenfor. Skulle du opleve problemer med at logge på, er du også meget velkommen til at kontakte mig.</a:t>
            </a:r>
          </a:p>
          <a:p>
            <a:pPr>
              <a:lnSpc>
                <a:spcPct val="116000"/>
              </a:lnSpc>
              <a:spcAft>
                <a:spcPts val="800"/>
              </a:spcAft>
              <a:buNone/>
            </a:pPr>
            <a:r>
              <a:rPr lang="da-DK" sz="1200" dirty="0">
                <a:solidFill>
                  <a:schemeClr val="bg2">
                    <a:lumMod val="10000"/>
                  </a:schemeClr>
                </a:solidFill>
                <a:effectLst/>
                <a:latin typeface="Aptos" panose="020B0004020202020204" pitchFamily="34" charset="0"/>
                <a:ea typeface="Aptos" panose="020B0004020202020204" pitchFamily="34" charset="0"/>
                <a:cs typeface="Times New Roman" panose="02020603050405020304" pitchFamily="18" charset="0"/>
              </a:rPr>
              <a:t>Jeg glæder mig til at møde jer.</a:t>
            </a:r>
          </a:p>
          <a:p>
            <a:pPr>
              <a:lnSpc>
                <a:spcPct val="116000"/>
              </a:lnSpc>
              <a:spcAft>
                <a:spcPts val="800"/>
              </a:spcAft>
              <a:buNone/>
            </a:pPr>
            <a:r>
              <a:rPr lang="da-DK" sz="1200" dirty="0">
                <a:solidFill>
                  <a:schemeClr val="bg2">
                    <a:lumMod val="10000"/>
                  </a:schemeClr>
                </a:solidFill>
                <a:effectLst/>
                <a:latin typeface="Aptos" panose="020B0004020202020204" pitchFamily="34" charset="0"/>
                <a:ea typeface="Aptos" panose="020B0004020202020204" pitchFamily="34" charset="0"/>
                <a:cs typeface="Times New Roman" panose="02020603050405020304" pitchFamily="18" charset="0"/>
              </a:rPr>
              <a:t>Med venlig hilsen</a:t>
            </a:r>
          </a:p>
          <a:p>
            <a:pPr>
              <a:lnSpc>
                <a:spcPct val="116000"/>
              </a:lnSpc>
              <a:spcAft>
                <a:spcPts val="800"/>
              </a:spcAft>
              <a:buNone/>
            </a:pPr>
            <a:r>
              <a:rPr lang="da-DK" sz="1200" b="1" dirty="0">
                <a:solidFill>
                  <a:srgbClr val="000000"/>
                </a:solidFill>
                <a:effectLst/>
                <a:latin typeface="Aptos" panose="020B0004020202020204" pitchFamily="34" charset="0"/>
                <a:ea typeface="Aptos" panose="020B0004020202020204" pitchFamily="34" charset="0"/>
                <a:cs typeface="Aptos" panose="020B0004020202020204" pitchFamily="34" charset="0"/>
              </a:rPr>
              <a:t>[navn] </a:t>
            </a:r>
            <a:r>
              <a:rPr lang="da-DK" sz="1200" dirty="0">
                <a:effectLst/>
                <a:latin typeface="Aptos" panose="020B0004020202020204" pitchFamily="34" charset="0"/>
                <a:ea typeface="Aptos" panose="020B0004020202020204" pitchFamily="34" charset="0"/>
                <a:cs typeface="Aptos" panose="020B0004020202020204" pitchFamily="34" charset="0"/>
              </a:rPr>
              <a:t> </a:t>
            </a:r>
            <a:endParaRPr lang="da-DK" sz="12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6000"/>
              </a:lnSpc>
              <a:spcAft>
                <a:spcPts val="800"/>
              </a:spcAft>
              <a:buNone/>
            </a:pPr>
            <a:r>
              <a:rPr lang="da-DK" sz="1200" b="1" dirty="0">
                <a:solidFill>
                  <a:srgbClr val="000000"/>
                </a:solidFill>
                <a:effectLst/>
                <a:latin typeface="Aptos" panose="020B0004020202020204" pitchFamily="34" charset="0"/>
                <a:ea typeface="Aptos" panose="020B0004020202020204" pitchFamily="34" charset="0"/>
                <a:cs typeface="Aptos" panose="020B0004020202020204" pitchFamily="34" charset="0"/>
              </a:rPr>
              <a:t>[kontaktinfo] </a:t>
            </a:r>
            <a:r>
              <a:rPr lang="da-DK" sz="1200" dirty="0">
                <a:effectLst/>
                <a:latin typeface="Aptos" panose="020B0004020202020204" pitchFamily="34" charset="0"/>
                <a:ea typeface="Aptos" panose="020B0004020202020204" pitchFamily="34" charset="0"/>
                <a:cs typeface="Aptos" panose="020B0004020202020204" pitchFamily="34" charset="0"/>
              </a:rPr>
              <a:t> </a:t>
            </a:r>
            <a:endParaRPr lang="da-DK" sz="12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6000"/>
              </a:lnSpc>
              <a:spcAft>
                <a:spcPts val="800"/>
              </a:spcAft>
              <a:buNone/>
            </a:pPr>
            <a:r>
              <a:rPr lang="da-DK" sz="1200" dirty="0">
                <a:effectLst/>
                <a:latin typeface="Aptos" panose="020B0004020202020204" pitchFamily="34" charset="0"/>
                <a:ea typeface="Aptos" panose="020B0004020202020204" pitchFamily="34" charset="0"/>
                <a:cs typeface="Aptos" panose="020B0004020202020204" pitchFamily="34" charset="0"/>
              </a:rPr>
              <a:t> </a:t>
            </a:r>
            <a:endParaRPr lang="da-DK" sz="12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6000"/>
              </a:lnSpc>
              <a:spcAft>
                <a:spcPts val="800"/>
              </a:spcAft>
              <a:buNone/>
            </a:pPr>
            <a:r>
              <a:rPr lang="da-DK" sz="1200" b="1" dirty="0">
                <a:solidFill>
                  <a:srgbClr val="000000"/>
                </a:solidFill>
                <a:effectLst/>
                <a:latin typeface="Aptos" panose="020B0004020202020204" pitchFamily="34" charset="0"/>
                <a:ea typeface="Aptos" panose="020B0004020202020204" pitchFamily="34" charset="0"/>
                <a:cs typeface="Aptos" panose="020B0004020202020204" pitchFamily="34" charset="0"/>
              </a:rPr>
              <a:t>[Indsæt </a:t>
            </a:r>
            <a:r>
              <a:rPr lang="da-DK" sz="1200" b="1" dirty="0" err="1">
                <a:solidFill>
                  <a:srgbClr val="000000"/>
                </a:solidFill>
                <a:effectLst/>
                <a:latin typeface="Aptos" panose="020B0004020202020204" pitchFamily="34" charset="0"/>
                <a:ea typeface="Aptos" panose="020B0004020202020204" pitchFamily="34" charset="0"/>
                <a:cs typeface="Aptos" panose="020B0004020202020204" pitchFamily="34" charset="0"/>
              </a:rPr>
              <a:t>teamslink</a:t>
            </a:r>
            <a:r>
              <a:rPr lang="da-DK" sz="1200" b="1" dirty="0">
                <a:solidFill>
                  <a:srgbClr val="000000"/>
                </a:solidFill>
                <a:effectLst/>
                <a:latin typeface="Aptos" panose="020B0004020202020204" pitchFamily="34" charset="0"/>
                <a:ea typeface="Aptos" panose="020B0004020202020204" pitchFamily="34" charset="0"/>
                <a:cs typeface="Aptos" panose="020B0004020202020204" pitchFamily="34" charset="0"/>
              </a:rPr>
              <a:t>] </a:t>
            </a:r>
            <a:r>
              <a:rPr lang="da-DK" sz="1200" dirty="0">
                <a:effectLst/>
                <a:latin typeface="Aptos" panose="020B0004020202020204" pitchFamily="34" charset="0"/>
                <a:ea typeface="Aptos" panose="020B0004020202020204" pitchFamily="34" charset="0"/>
                <a:cs typeface="Aptos" panose="020B0004020202020204" pitchFamily="34" charset="0"/>
              </a:rPr>
              <a:t> </a:t>
            </a:r>
            <a:endParaRPr lang="da-DK" sz="12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2385557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C1D37D-0264-D328-C581-46AB505603A6}"/>
            </a:ext>
          </a:extLst>
        </p:cNvPr>
        <p:cNvGrpSpPr/>
        <p:nvPr/>
      </p:nvGrpSpPr>
      <p:grpSpPr>
        <a:xfrm>
          <a:off x="0" y="0"/>
          <a:ext cx="0" cy="0"/>
          <a:chOff x="0" y="0"/>
          <a:chExt cx="0" cy="0"/>
        </a:xfrm>
      </p:grpSpPr>
      <p:sp>
        <p:nvSpPr>
          <p:cNvPr id="16" name="Slide Number Placeholder 2">
            <a:extLst>
              <a:ext uri="{FF2B5EF4-FFF2-40B4-BE49-F238E27FC236}">
                <a16:creationId xmlns:a16="http://schemas.microsoft.com/office/drawing/2014/main" id="{5B31A32F-95DD-77D5-A8ED-C97A932280B3}"/>
              </a:ext>
            </a:extLst>
          </p:cNvPr>
          <p:cNvSpPr>
            <a:spLocks noGrp="1"/>
          </p:cNvSpPr>
          <p:nvPr>
            <p:ph type="sldNum" sz="quarter" idx="12"/>
          </p:nvPr>
        </p:nvSpPr>
        <p:spPr>
          <a:xfrm>
            <a:off x="150472" y="6534000"/>
            <a:ext cx="360000" cy="324000"/>
          </a:xfrm>
        </p:spPr>
        <p:txBody>
          <a:bodyPr/>
          <a:lstStyle/>
          <a:p>
            <a:pPr>
              <a:spcAft>
                <a:spcPts val="600"/>
              </a:spcAft>
            </a:pPr>
            <a:fld id="{50DEC214-4A26-8544-86E4-D5810B015655}" type="slidenum">
              <a:rPr lang="da-DK" smtClean="0"/>
              <a:pPr>
                <a:spcAft>
                  <a:spcPts val="600"/>
                </a:spcAft>
              </a:pPr>
              <a:t>3</a:t>
            </a:fld>
            <a:endParaRPr lang="da-DK"/>
          </a:p>
        </p:txBody>
      </p:sp>
      <p:pic>
        <p:nvPicPr>
          <p:cNvPr id="3" name="Billede 2">
            <a:extLst>
              <a:ext uri="{FF2B5EF4-FFF2-40B4-BE49-F238E27FC236}">
                <a16:creationId xmlns:a16="http://schemas.microsoft.com/office/drawing/2014/main" id="{CC36F644-DD94-5AA9-6057-009E0B1F3997}"/>
              </a:ext>
            </a:extLst>
          </p:cNvPr>
          <p:cNvPicPr>
            <a:picLocks noChangeAspect="1"/>
          </p:cNvPicPr>
          <p:nvPr/>
        </p:nvPicPr>
        <p:blipFill>
          <a:blip r:embed="rId2"/>
          <a:stretch>
            <a:fillRect/>
          </a:stretch>
        </p:blipFill>
        <p:spPr>
          <a:xfrm>
            <a:off x="1" y="0"/>
            <a:ext cx="12191999" cy="6858000"/>
          </a:xfrm>
          <a:prstGeom prst="rect">
            <a:avLst/>
          </a:prstGeom>
        </p:spPr>
      </p:pic>
      <p:sp>
        <p:nvSpPr>
          <p:cNvPr id="4" name="Pladsholder til slidenummer 3">
            <a:extLst>
              <a:ext uri="{FF2B5EF4-FFF2-40B4-BE49-F238E27FC236}">
                <a16:creationId xmlns:a16="http://schemas.microsoft.com/office/drawing/2014/main" id="{40A21AE8-0111-EE43-E3C8-44AADBBC7D69}"/>
              </a:ext>
            </a:extLst>
          </p:cNvPr>
          <p:cNvSpPr>
            <a:spLocks noGrp="1"/>
          </p:cNvSpPr>
          <p:nvPr>
            <p:ph type="sldNum" sz="quarter" idx="4294967295"/>
          </p:nvPr>
        </p:nvSpPr>
        <p:spPr>
          <a:xfrm>
            <a:off x="150472" y="7019030"/>
            <a:ext cx="360000" cy="324000"/>
          </a:xfrm>
        </p:spPr>
        <p:txBody>
          <a:bodyPr/>
          <a:lstStyle/>
          <a:p>
            <a:pPr>
              <a:spcAft>
                <a:spcPts val="600"/>
              </a:spcAft>
            </a:pPr>
            <a:fld id="{50DEC214-4A26-8544-86E4-D5810B015655}" type="slidenum">
              <a:rPr lang="da-DK" smtClean="0"/>
              <a:pPr>
                <a:spcAft>
                  <a:spcPts val="600"/>
                </a:spcAft>
              </a:pPr>
              <a:t>3</a:t>
            </a:fld>
            <a:endParaRPr lang="da-DK"/>
          </a:p>
        </p:txBody>
      </p:sp>
      <p:sp>
        <p:nvSpPr>
          <p:cNvPr id="7" name="Titel 1">
            <a:extLst>
              <a:ext uri="{FF2B5EF4-FFF2-40B4-BE49-F238E27FC236}">
                <a16:creationId xmlns:a16="http://schemas.microsoft.com/office/drawing/2014/main" id="{780F5353-C4A2-9D11-6C3D-E485E1C848E2}"/>
              </a:ext>
            </a:extLst>
          </p:cNvPr>
          <p:cNvSpPr txBox="1">
            <a:spLocks/>
          </p:cNvSpPr>
          <p:nvPr/>
        </p:nvSpPr>
        <p:spPr>
          <a:xfrm>
            <a:off x="1983153" y="2798859"/>
            <a:ext cx="8077560" cy="1128162"/>
          </a:xfrm>
          <a:prstGeom prst="rect">
            <a:avLst/>
          </a:prstGeom>
        </p:spPr>
        <p:txBody>
          <a:bodyPr vert="horz" wrap="square" lIns="0" tIns="0" rIns="0" bIns="0" rtlCol="0" anchor="b" anchorCtr="0">
            <a:normAutofit/>
          </a:bodyPr>
          <a:lstStyle>
            <a:lvl1pPr algn="l" defTabSz="914400" rtl="0" eaLnBrk="1" latinLnBrk="0" hangingPunct="1">
              <a:lnSpc>
                <a:spcPct val="90000"/>
              </a:lnSpc>
              <a:spcBef>
                <a:spcPct val="0"/>
              </a:spcBef>
              <a:buNone/>
              <a:defRPr sz="3600" b="1" kern="1200">
                <a:solidFill>
                  <a:schemeClr val="accent1"/>
                </a:solidFill>
                <a:latin typeface="+mj-lt"/>
                <a:ea typeface="Verdana" panose="020B0604030504040204" pitchFamily="34" charset="0"/>
                <a:cs typeface="Verdana" panose="020B0604030504040204" pitchFamily="34" charset="0"/>
              </a:defRPr>
            </a:lvl1pPr>
          </a:lstStyle>
          <a:p>
            <a:pPr algn="ctr"/>
            <a:r>
              <a:rPr lang="da-DK" dirty="0">
                <a:solidFill>
                  <a:schemeClr val="bg2">
                    <a:lumMod val="25000"/>
                  </a:schemeClr>
                </a:solidFill>
              </a:rPr>
              <a:t>Hilse-på-møde </a:t>
            </a:r>
          </a:p>
          <a:p>
            <a:pPr algn="ctr"/>
            <a:r>
              <a:rPr lang="da-DK" dirty="0">
                <a:solidFill>
                  <a:schemeClr val="bg2">
                    <a:lumMod val="25000"/>
                  </a:schemeClr>
                </a:solidFill>
              </a:rPr>
              <a:t>før praktikstart </a:t>
            </a:r>
          </a:p>
        </p:txBody>
      </p:sp>
      <p:sp>
        <p:nvSpPr>
          <p:cNvPr id="9" name="Undertitel 4">
            <a:extLst>
              <a:ext uri="{FF2B5EF4-FFF2-40B4-BE49-F238E27FC236}">
                <a16:creationId xmlns:a16="http://schemas.microsoft.com/office/drawing/2014/main" id="{ED897733-4A3E-EC50-8D61-71EF085805EB}"/>
              </a:ext>
            </a:extLst>
          </p:cNvPr>
          <p:cNvSpPr txBox="1">
            <a:spLocks/>
          </p:cNvSpPr>
          <p:nvPr/>
        </p:nvSpPr>
        <p:spPr>
          <a:xfrm>
            <a:off x="5246029" y="4188846"/>
            <a:ext cx="1210916" cy="428876"/>
          </a:xfrm>
          <a:prstGeom prst="rect">
            <a:avLst/>
          </a:prstGeom>
        </p:spPr>
        <p:txBody>
          <a:bodyPr/>
          <a:lstStyle>
            <a:lvl1pPr marL="180000" indent="-180000" algn="l" defTabSz="590400" rtl="0" eaLnBrk="1" latinLnBrk="0" hangingPunct="1">
              <a:lnSpc>
                <a:spcPts val="2400"/>
              </a:lnSpc>
              <a:spcBef>
                <a:spcPts val="10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1pPr>
            <a:lvl2pPr marL="360000" indent="-180000" algn="l" defTabSz="914400" rtl="0" eaLnBrk="1" latinLnBrk="0" hangingPunct="1">
              <a:lnSpc>
                <a:spcPts val="2400"/>
              </a:lnSpc>
              <a:spcBef>
                <a:spcPts val="5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2pPr>
            <a:lvl3pPr marL="540000" indent="-180000" algn="l" defTabSz="914400" rtl="0" eaLnBrk="1" latinLnBrk="0" hangingPunct="1">
              <a:lnSpc>
                <a:spcPts val="2400"/>
              </a:lnSpc>
              <a:spcBef>
                <a:spcPts val="5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3pPr>
            <a:lvl4pPr marL="720000" indent="-180000" algn="l" defTabSz="914400" rtl="0" eaLnBrk="1" latinLnBrk="0" hangingPunct="1">
              <a:lnSpc>
                <a:spcPts val="2400"/>
              </a:lnSpc>
              <a:spcBef>
                <a:spcPts val="5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4pPr>
            <a:lvl5pPr marL="900000" indent="-180000" algn="l" defTabSz="914400" rtl="0" eaLnBrk="1" latinLnBrk="0" hangingPunct="1">
              <a:lnSpc>
                <a:spcPts val="2400"/>
              </a:lnSpc>
              <a:spcBef>
                <a:spcPts val="5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5pPr>
            <a:lvl6pPr marL="1080000" indent="-180000" algn="l" defTabSz="914400" rtl="0" eaLnBrk="1" latinLnBrk="0" hangingPunct="1">
              <a:lnSpc>
                <a:spcPts val="2400"/>
              </a:lnSpc>
              <a:spcBef>
                <a:spcPts val="5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6pPr>
            <a:lvl7pPr marL="1260000" indent="-180000" algn="l" defTabSz="914400" rtl="0" eaLnBrk="1" latinLnBrk="0" hangingPunct="1">
              <a:lnSpc>
                <a:spcPts val="2400"/>
              </a:lnSpc>
              <a:spcBef>
                <a:spcPts val="5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7pPr>
            <a:lvl8pPr marL="1440000" indent="-180000" algn="l" defTabSz="914400" rtl="0" eaLnBrk="1" latinLnBrk="0" hangingPunct="1">
              <a:lnSpc>
                <a:spcPts val="2400"/>
              </a:lnSpc>
              <a:spcBef>
                <a:spcPts val="5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8pPr>
            <a:lvl9pPr marL="1620000" indent="-180000" algn="l" defTabSz="914400" rtl="0" eaLnBrk="1" latinLnBrk="0" hangingPunct="1">
              <a:lnSpc>
                <a:spcPts val="2400"/>
              </a:lnSpc>
              <a:spcBef>
                <a:spcPts val="5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9pPr>
          </a:lstStyle>
          <a:p>
            <a:pPr marL="0" indent="0">
              <a:buFont typeface="Arial" panose="020B0604020202020204" pitchFamily="34" charset="0"/>
              <a:buNone/>
            </a:pPr>
            <a:r>
              <a:rPr lang="da-DK" dirty="0">
                <a:solidFill>
                  <a:schemeClr val="bg2">
                    <a:lumMod val="25000"/>
                  </a:schemeClr>
                </a:solidFill>
              </a:rPr>
              <a:t>[Dato]</a:t>
            </a:r>
          </a:p>
          <a:p>
            <a:endParaRPr lang="da-DK" dirty="0">
              <a:solidFill>
                <a:schemeClr val="bg2">
                  <a:lumMod val="25000"/>
                </a:schemeClr>
              </a:solidFill>
            </a:endParaRPr>
          </a:p>
        </p:txBody>
      </p:sp>
      <p:pic>
        <p:nvPicPr>
          <p:cNvPr id="5" name="Billede 4">
            <a:extLst>
              <a:ext uri="{FF2B5EF4-FFF2-40B4-BE49-F238E27FC236}">
                <a16:creationId xmlns:a16="http://schemas.microsoft.com/office/drawing/2014/main" id="{86391B95-1F4E-1D5A-144E-D66321CAFD08}"/>
              </a:ext>
            </a:extLst>
          </p:cNvPr>
          <p:cNvPicPr>
            <a:picLocks noChangeAspect="1"/>
          </p:cNvPicPr>
          <p:nvPr/>
        </p:nvPicPr>
        <p:blipFill>
          <a:blip r:embed="rId3"/>
          <a:stretch>
            <a:fillRect/>
          </a:stretch>
        </p:blipFill>
        <p:spPr>
          <a:xfrm>
            <a:off x="5332995" y="5142547"/>
            <a:ext cx="1123950" cy="595313"/>
          </a:xfrm>
          <a:prstGeom prst="rect">
            <a:avLst/>
          </a:prstGeom>
        </p:spPr>
      </p:pic>
    </p:spTree>
    <p:extLst>
      <p:ext uri="{BB962C8B-B14F-4D97-AF65-F5344CB8AC3E}">
        <p14:creationId xmlns:p14="http://schemas.microsoft.com/office/powerpoint/2010/main" val="32764120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lede 6">
            <a:extLst>
              <a:ext uri="{FF2B5EF4-FFF2-40B4-BE49-F238E27FC236}">
                <a16:creationId xmlns:a16="http://schemas.microsoft.com/office/drawing/2014/main" id="{7FB63DE5-2D09-0E93-AA7C-BE9D81B6B09D}"/>
              </a:ext>
            </a:extLst>
          </p:cNvPr>
          <p:cNvPicPr>
            <a:picLocks noChangeAspect="1"/>
          </p:cNvPicPr>
          <p:nvPr/>
        </p:nvPicPr>
        <p:blipFill>
          <a:blip r:embed="rId2"/>
          <a:stretch>
            <a:fillRect/>
          </a:stretch>
        </p:blipFill>
        <p:spPr>
          <a:xfrm>
            <a:off x="1" y="0"/>
            <a:ext cx="12181812" cy="6858000"/>
          </a:xfrm>
          <a:prstGeom prst="rect">
            <a:avLst/>
          </a:prstGeom>
        </p:spPr>
      </p:pic>
      <p:pic>
        <p:nvPicPr>
          <p:cNvPr id="11" name="Billede 10">
            <a:extLst>
              <a:ext uri="{FF2B5EF4-FFF2-40B4-BE49-F238E27FC236}">
                <a16:creationId xmlns:a16="http://schemas.microsoft.com/office/drawing/2014/main" id="{A714D5B0-EC08-4EFD-258C-696ED5D9DBA0}"/>
              </a:ext>
            </a:extLst>
          </p:cNvPr>
          <p:cNvPicPr>
            <a:picLocks noChangeAspect="1"/>
          </p:cNvPicPr>
          <p:nvPr/>
        </p:nvPicPr>
        <p:blipFill>
          <a:blip r:embed="rId3"/>
          <a:stretch>
            <a:fillRect/>
          </a:stretch>
        </p:blipFill>
        <p:spPr>
          <a:xfrm>
            <a:off x="765375" y="723524"/>
            <a:ext cx="1883648" cy="1059552"/>
          </a:xfrm>
          <a:prstGeom prst="rect">
            <a:avLst/>
          </a:prstGeom>
        </p:spPr>
      </p:pic>
      <p:pic>
        <p:nvPicPr>
          <p:cNvPr id="13" name="Billede 12">
            <a:extLst>
              <a:ext uri="{FF2B5EF4-FFF2-40B4-BE49-F238E27FC236}">
                <a16:creationId xmlns:a16="http://schemas.microsoft.com/office/drawing/2014/main" id="{7223BDC8-FFF0-7B7F-F123-15023043CFFE}"/>
              </a:ext>
            </a:extLst>
          </p:cNvPr>
          <p:cNvPicPr>
            <a:picLocks noChangeAspect="1"/>
          </p:cNvPicPr>
          <p:nvPr/>
        </p:nvPicPr>
        <p:blipFill>
          <a:blip r:embed="rId4"/>
          <a:stretch>
            <a:fillRect/>
          </a:stretch>
        </p:blipFill>
        <p:spPr>
          <a:xfrm rot="797208">
            <a:off x="8531157" y="4049784"/>
            <a:ext cx="3660843" cy="2059225"/>
          </a:xfrm>
          <a:prstGeom prst="rect">
            <a:avLst/>
          </a:prstGeom>
        </p:spPr>
      </p:pic>
      <p:pic>
        <p:nvPicPr>
          <p:cNvPr id="9" name="Billede 8">
            <a:extLst>
              <a:ext uri="{FF2B5EF4-FFF2-40B4-BE49-F238E27FC236}">
                <a16:creationId xmlns:a16="http://schemas.microsoft.com/office/drawing/2014/main" id="{BB7BEBD2-90D4-AF66-C7F5-DE60DA372509}"/>
              </a:ext>
            </a:extLst>
          </p:cNvPr>
          <p:cNvPicPr>
            <a:picLocks noChangeAspect="1"/>
          </p:cNvPicPr>
          <p:nvPr/>
        </p:nvPicPr>
        <p:blipFill>
          <a:blip r:embed="rId5"/>
          <a:stretch>
            <a:fillRect/>
          </a:stretch>
        </p:blipFill>
        <p:spPr>
          <a:xfrm>
            <a:off x="-82303" y="865762"/>
            <a:ext cx="9985060" cy="5830238"/>
          </a:xfrm>
          <a:prstGeom prst="rect">
            <a:avLst/>
          </a:prstGeom>
        </p:spPr>
      </p:pic>
      <p:sp>
        <p:nvSpPr>
          <p:cNvPr id="16" name="Slide Number Placeholder 2">
            <a:extLst>
              <a:ext uri="{FF2B5EF4-FFF2-40B4-BE49-F238E27FC236}">
                <a16:creationId xmlns:a16="http://schemas.microsoft.com/office/drawing/2014/main" id="{E002CFE6-C195-D274-F15B-B0100892EAF5}"/>
              </a:ext>
            </a:extLst>
          </p:cNvPr>
          <p:cNvSpPr>
            <a:spLocks noGrp="1"/>
          </p:cNvSpPr>
          <p:nvPr>
            <p:ph type="sldNum" sz="quarter" idx="12"/>
          </p:nvPr>
        </p:nvSpPr>
        <p:spPr>
          <a:xfrm>
            <a:off x="150472" y="6534000"/>
            <a:ext cx="360000" cy="324000"/>
          </a:xfrm>
        </p:spPr>
        <p:txBody>
          <a:bodyPr/>
          <a:lstStyle/>
          <a:p>
            <a:pPr>
              <a:spcAft>
                <a:spcPts val="600"/>
              </a:spcAft>
            </a:pPr>
            <a:fld id="{50DEC214-4A26-8544-86E4-D5810B015655}" type="slidenum">
              <a:rPr lang="da-DK" smtClean="0"/>
              <a:pPr>
                <a:spcAft>
                  <a:spcPts val="600"/>
                </a:spcAft>
              </a:pPr>
              <a:t>4</a:t>
            </a:fld>
            <a:endParaRPr lang="da-DK"/>
          </a:p>
        </p:txBody>
      </p:sp>
      <p:sp>
        <p:nvSpPr>
          <p:cNvPr id="3" name="Pladsholder til indhold 2"/>
          <p:cNvSpPr>
            <a:spLocks noGrp="1"/>
          </p:cNvSpPr>
          <p:nvPr>
            <p:ph type="body" sz="quarter" idx="14"/>
          </p:nvPr>
        </p:nvSpPr>
        <p:spPr>
          <a:xfrm>
            <a:off x="2128131" y="2192314"/>
            <a:ext cx="4464050" cy="1468153"/>
          </a:xfrm>
        </p:spPr>
        <p:txBody>
          <a:bodyPr>
            <a:normAutofit/>
          </a:bodyPr>
          <a:lstStyle/>
          <a:p>
            <a:r>
              <a:rPr lang="da-DK" dirty="0"/>
              <a:t>Hvem er jeg?</a:t>
            </a:r>
          </a:p>
          <a:p>
            <a:pPr marL="0" indent="0">
              <a:buNone/>
            </a:pPr>
            <a:endParaRPr lang="da-DK" dirty="0"/>
          </a:p>
        </p:txBody>
      </p:sp>
      <p:sp>
        <p:nvSpPr>
          <p:cNvPr id="28" name="Pladsholder til indhold 2">
            <a:extLst>
              <a:ext uri="{FF2B5EF4-FFF2-40B4-BE49-F238E27FC236}">
                <a16:creationId xmlns:a16="http://schemas.microsoft.com/office/drawing/2014/main" id="{A379A6CC-F2DC-CB03-DA72-9385B0842F86}"/>
              </a:ext>
            </a:extLst>
          </p:cNvPr>
          <p:cNvSpPr txBox="1">
            <a:spLocks/>
          </p:cNvSpPr>
          <p:nvPr/>
        </p:nvSpPr>
        <p:spPr>
          <a:xfrm>
            <a:off x="2128131" y="4176401"/>
            <a:ext cx="4464050" cy="1012679"/>
          </a:xfrm>
          <a:prstGeom prst="rect">
            <a:avLst/>
          </a:prstGeom>
        </p:spPr>
        <p:txBody>
          <a:bodyPr vert="horz" lIns="0" tIns="0" rIns="0" bIns="0" rtlCol="0">
            <a:normAutofit/>
          </a:bodyPr>
          <a:lstStyle>
            <a:lvl1pPr marL="180000" indent="-180000" algn="l" defTabSz="590400" rtl="0" eaLnBrk="1" latinLnBrk="0" hangingPunct="1">
              <a:lnSpc>
                <a:spcPts val="2400"/>
              </a:lnSpc>
              <a:spcBef>
                <a:spcPts val="10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1pPr>
            <a:lvl2pPr marL="360000" indent="-180000" algn="l" defTabSz="914400" rtl="0" eaLnBrk="1" latinLnBrk="0" hangingPunct="1">
              <a:lnSpc>
                <a:spcPts val="2400"/>
              </a:lnSpc>
              <a:spcBef>
                <a:spcPts val="5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2pPr>
            <a:lvl3pPr marL="540000" indent="-180000" algn="l" defTabSz="914400" rtl="0" eaLnBrk="1" latinLnBrk="0" hangingPunct="1">
              <a:lnSpc>
                <a:spcPts val="2400"/>
              </a:lnSpc>
              <a:spcBef>
                <a:spcPts val="5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3pPr>
            <a:lvl4pPr marL="720000" indent="-180000" algn="l" defTabSz="914400" rtl="0" eaLnBrk="1" latinLnBrk="0" hangingPunct="1">
              <a:lnSpc>
                <a:spcPts val="2400"/>
              </a:lnSpc>
              <a:spcBef>
                <a:spcPts val="5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4pPr>
            <a:lvl5pPr marL="900000" indent="-180000" algn="l" defTabSz="914400" rtl="0" eaLnBrk="1" latinLnBrk="0" hangingPunct="1">
              <a:lnSpc>
                <a:spcPts val="2400"/>
              </a:lnSpc>
              <a:spcBef>
                <a:spcPts val="5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5pPr>
            <a:lvl6pPr marL="1080000" indent="-180000" algn="l" defTabSz="914400" rtl="0" eaLnBrk="1" latinLnBrk="0" hangingPunct="1">
              <a:lnSpc>
                <a:spcPts val="2400"/>
              </a:lnSpc>
              <a:spcBef>
                <a:spcPts val="5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6pPr>
            <a:lvl7pPr marL="1260000" indent="-180000" algn="l" defTabSz="914400" rtl="0" eaLnBrk="1" latinLnBrk="0" hangingPunct="1">
              <a:lnSpc>
                <a:spcPts val="2400"/>
              </a:lnSpc>
              <a:spcBef>
                <a:spcPts val="5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7pPr>
            <a:lvl8pPr marL="1440000" indent="-180000" algn="l" defTabSz="914400" rtl="0" eaLnBrk="1" latinLnBrk="0" hangingPunct="1">
              <a:lnSpc>
                <a:spcPts val="2400"/>
              </a:lnSpc>
              <a:spcBef>
                <a:spcPts val="5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8pPr>
            <a:lvl9pPr marL="1620000" indent="-180000" algn="l" defTabSz="914400" rtl="0" eaLnBrk="1" latinLnBrk="0" hangingPunct="1">
              <a:lnSpc>
                <a:spcPts val="2400"/>
              </a:lnSpc>
              <a:spcBef>
                <a:spcPts val="5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9pPr>
          </a:lstStyle>
          <a:p>
            <a:r>
              <a:rPr lang="da-DK" dirty="0"/>
              <a:t>Hvad vil I gerne snakke om?</a:t>
            </a:r>
          </a:p>
          <a:p>
            <a:endParaRPr lang="da-DK" dirty="0"/>
          </a:p>
        </p:txBody>
      </p:sp>
      <p:sp>
        <p:nvSpPr>
          <p:cNvPr id="27" name="Pladsholder til indhold 2">
            <a:extLst>
              <a:ext uri="{FF2B5EF4-FFF2-40B4-BE49-F238E27FC236}">
                <a16:creationId xmlns:a16="http://schemas.microsoft.com/office/drawing/2014/main" id="{23C88635-ED64-A8EB-5507-43E391A65035}"/>
              </a:ext>
            </a:extLst>
          </p:cNvPr>
          <p:cNvSpPr txBox="1">
            <a:spLocks/>
          </p:cNvSpPr>
          <p:nvPr/>
        </p:nvSpPr>
        <p:spPr>
          <a:xfrm>
            <a:off x="4219334" y="2703451"/>
            <a:ext cx="4464050" cy="1468153"/>
          </a:xfrm>
          <a:prstGeom prst="rect">
            <a:avLst/>
          </a:prstGeom>
        </p:spPr>
        <p:txBody>
          <a:bodyPr vert="horz" lIns="0" tIns="0" rIns="0" bIns="0" rtlCol="0">
            <a:normAutofit/>
          </a:bodyPr>
          <a:lstStyle>
            <a:lvl1pPr marL="180000" indent="-180000" algn="l" defTabSz="590400" rtl="0" eaLnBrk="1" latinLnBrk="0" hangingPunct="1">
              <a:lnSpc>
                <a:spcPts val="2400"/>
              </a:lnSpc>
              <a:spcBef>
                <a:spcPts val="10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1pPr>
            <a:lvl2pPr marL="360000" indent="-180000" algn="l" defTabSz="914400" rtl="0" eaLnBrk="1" latinLnBrk="0" hangingPunct="1">
              <a:lnSpc>
                <a:spcPts val="2400"/>
              </a:lnSpc>
              <a:spcBef>
                <a:spcPts val="5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2pPr>
            <a:lvl3pPr marL="540000" indent="-180000" algn="l" defTabSz="914400" rtl="0" eaLnBrk="1" latinLnBrk="0" hangingPunct="1">
              <a:lnSpc>
                <a:spcPts val="2400"/>
              </a:lnSpc>
              <a:spcBef>
                <a:spcPts val="5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3pPr>
            <a:lvl4pPr marL="720000" indent="-180000" algn="l" defTabSz="914400" rtl="0" eaLnBrk="1" latinLnBrk="0" hangingPunct="1">
              <a:lnSpc>
                <a:spcPts val="2400"/>
              </a:lnSpc>
              <a:spcBef>
                <a:spcPts val="5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4pPr>
            <a:lvl5pPr marL="900000" indent="-180000" algn="l" defTabSz="914400" rtl="0" eaLnBrk="1" latinLnBrk="0" hangingPunct="1">
              <a:lnSpc>
                <a:spcPts val="2400"/>
              </a:lnSpc>
              <a:spcBef>
                <a:spcPts val="5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5pPr>
            <a:lvl6pPr marL="1080000" indent="-180000" algn="l" defTabSz="914400" rtl="0" eaLnBrk="1" latinLnBrk="0" hangingPunct="1">
              <a:lnSpc>
                <a:spcPts val="2400"/>
              </a:lnSpc>
              <a:spcBef>
                <a:spcPts val="5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6pPr>
            <a:lvl7pPr marL="1260000" indent="-180000" algn="l" defTabSz="914400" rtl="0" eaLnBrk="1" latinLnBrk="0" hangingPunct="1">
              <a:lnSpc>
                <a:spcPts val="2400"/>
              </a:lnSpc>
              <a:spcBef>
                <a:spcPts val="5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7pPr>
            <a:lvl8pPr marL="1440000" indent="-180000" algn="l" defTabSz="914400" rtl="0" eaLnBrk="1" latinLnBrk="0" hangingPunct="1">
              <a:lnSpc>
                <a:spcPts val="2400"/>
              </a:lnSpc>
              <a:spcBef>
                <a:spcPts val="5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8pPr>
            <a:lvl9pPr marL="1620000" indent="-180000" algn="l" defTabSz="914400" rtl="0" eaLnBrk="1" latinLnBrk="0" hangingPunct="1">
              <a:lnSpc>
                <a:spcPts val="2400"/>
              </a:lnSpc>
              <a:spcBef>
                <a:spcPts val="500"/>
              </a:spcBef>
              <a:buFont typeface="Arial" panose="020B0604020202020204" pitchFamily="34" charset="0"/>
              <a:buChar char="•"/>
              <a:defRPr sz="2000" kern="1200">
                <a:solidFill>
                  <a:schemeClr val="tx2"/>
                </a:solidFill>
                <a:latin typeface="+mn-lt"/>
                <a:ea typeface="Verdana" panose="020B0604030504040204" pitchFamily="34" charset="0"/>
                <a:cs typeface="Verdana" panose="020B0604030504040204" pitchFamily="34" charset="0"/>
              </a:defRPr>
            </a:lvl9pPr>
          </a:lstStyle>
          <a:p>
            <a:endParaRPr lang="da-DK" dirty="0"/>
          </a:p>
          <a:p>
            <a:r>
              <a:rPr lang="da-DK" dirty="0"/>
              <a:t>Hvad skal der ske første dag?</a:t>
            </a:r>
          </a:p>
          <a:p>
            <a:pPr marL="0" indent="0">
              <a:buNone/>
            </a:pPr>
            <a:endParaRPr lang="da-DK" dirty="0"/>
          </a:p>
        </p:txBody>
      </p:sp>
      <p:sp>
        <p:nvSpPr>
          <p:cNvPr id="15" name="Titel 1">
            <a:extLst>
              <a:ext uri="{FF2B5EF4-FFF2-40B4-BE49-F238E27FC236}">
                <a16:creationId xmlns:a16="http://schemas.microsoft.com/office/drawing/2014/main" id="{C5428D41-35D9-E150-0424-A92FBB3289EF}"/>
              </a:ext>
            </a:extLst>
          </p:cNvPr>
          <p:cNvSpPr txBox="1">
            <a:spLocks/>
          </p:cNvSpPr>
          <p:nvPr/>
        </p:nvSpPr>
        <p:spPr>
          <a:xfrm>
            <a:off x="4559116" y="757848"/>
            <a:ext cx="3073767" cy="619296"/>
          </a:xfrm>
          <a:prstGeom prst="rect">
            <a:avLst/>
          </a:prstGeom>
        </p:spPr>
        <p:txBody>
          <a:bodyPr vert="horz" wrap="square" lIns="0" tIns="0" rIns="0" bIns="0" rtlCol="0" anchor="b" anchorCtr="0">
            <a:normAutofit/>
          </a:bodyPr>
          <a:lstStyle>
            <a:lvl1pPr algn="l" defTabSz="914400" rtl="0" eaLnBrk="1" latinLnBrk="0" hangingPunct="1">
              <a:lnSpc>
                <a:spcPct val="90000"/>
              </a:lnSpc>
              <a:spcBef>
                <a:spcPct val="0"/>
              </a:spcBef>
              <a:buNone/>
              <a:defRPr sz="3600" b="1" kern="1200">
                <a:solidFill>
                  <a:schemeClr val="accent1"/>
                </a:solidFill>
                <a:latin typeface="+mj-lt"/>
                <a:ea typeface="Verdana" panose="020B0604030504040204" pitchFamily="34" charset="0"/>
                <a:cs typeface="Verdana" panose="020B0604030504040204" pitchFamily="34" charset="0"/>
              </a:defRPr>
            </a:lvl1pPr>
          </a:lstStyle>
          <a:p>
            <a:pPr algn="ctr"/>
            <a:r>
              <a:rPr lang="da-DK" dirty="0">
                <a:solidFill>
                  <a:srgbClr val="517E33"/>
                </a:solidFill>
              </a:rPr>
              <a:t>Agenda </a:t>
            </a:r>
          </a:p>
        </p:txBody>
      </p:sp>
    </p:spTree>
    <p:extLst>
      <p:ext uri="{BB962C8B-B14F-4D97-AF65-F5344CB8AC3E}">
        <p14:creationId xmlns:p14="http://schemas.microsoft.com/office/powerpoint/2010/main" val="12460199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a-DK" dirty="0">
                <a:solidFill>
                  <a:srgbClr val="517E33"/>
                </a:solidFill>
              </a:rPr>
              <a:t>[Navn &amp; titel]</a:t>
            </a:r>
          </a:p>
        </p:txBody>
      </p:sp>
      <p:sp>
        <p:nvSpPr>
          <p:cNvPr id="4" name="Pladsholder til slidenummer 3"/>
          <p:cNvSpPr>
            <a:spLocks noGrp="1"/>
          </p:cNvSpPr>
          <p:nvPr>
            <p:ph type="sldNum" sz="quarter" idx="12"/>
          </p:nvPr>
        </p:nvSpPr>
        <p:spPr/>
        <p:txBody>
          <a:bodyPr/>
          <a:lstStyle/>
          <a:p>
            <a:fld id="{50DEC214-4A26-8544-86E4-D5810B015655}" type="slidenum">
              <a:rPr lang="da-DK" smtClean="0"/>
              <a:t>5</a:t>
            </a:fld>
            <a:endParaRPr lang="da-DK"/>
          </a:p>
        </p:txBody>
      </p:sp>
      <p:sp>
        <p:nvSpPr>
          <p:cNvPr id="6" name="Undertitel 5">
            <a:extLst>
              <a:ext uri="{FF2B5EF4-FFF2-40B4-BE49-F238E27FC236}">
                <a16:creationId xmlns:a16="http://schemas.microsoft.com/office/drawing/2014/main" id="{BFE18479-DFC6-3E94-0FAA-FFDD879317FD}"/>
              </a:ext>
            </a:extLst>
          </p:cNvPr>
          <p:cNvSpPr>
            <a:spLocks noGrp="1"/>
          </p:cNvSpPr>
          <p:nvPr>
            <p:ph type="body" sz="quarter" idx="14"/>
          </p:nvPr>
        </p:nvSpPr>
        <p:spPr/>
        <p:txBody>
          <a:bodyPr/>
          <a:lstStyle/>
          <a:p>
            <a:r>
              <a:rPr lang="da-DK" dirty="0"/>
              <a:t>[Lidt om mig…]</a:t>
            </a:r>
          </a:p>
        </p:txBody>
      </p:sp>
      <p:sp>
        <p:nvSpPr>
          <p:cNvPr id="2" name="Pladsholder til billede 1">
            <a:extLst>
              <a:ext uri="{FF2B5EF4-FFF2-40B4-BE49-F238E27FC236}">
                <a16:creationId xmlns:a16="http://schemas.microsoft.com/office/drawing/2014/main" id="{2B38271A-FE60-6EC4-472E-242FF8AABE03}"/>
              </a:ext>
            </a:extLst>
          </p:cNvPr>
          <p:cNvSpPr>
            <a:spLocks noGrp="1"/>
          </p:cNvSpPr>
          <p:nvPr>
            <p:ph type="pic" sz="quarter" idx="15"/>
          </p:nvPr>
        </p:nvSpPr>
        <p:spPr>
          <a:xfrm>
            <a:off x="5994349" y="1134100"/>
            <a:ext cx="4680000" cy="4680000"/>
          </a:xfrm>
          <a:solidFill>
            <a:srgbClr val="D5ECF2"/>
          </a:solidFill>
        </p:spPr>
        <p:txBody>
          <a:bodyPr/>
          <a:lstStyle/>
          <a:p>
            <a:endParaRPr lang="da-DK" dirty="0"/>
          </a:p>
        </p:txBody>
      </p:sp>
    </p:spTree>
    <p:extLst>
      <p:ext uri="{BB962C8B-B14F-4D97-AF65-F5344CB8AC3E}">
        <p14:creationId xmlns:p14="http://schemas.microsoft.com/office/powerpoint/2010/main" val="40984141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608AA0-BD44-A1B2-6E2D-913DA44830B3}"/>
              </a:ext>
            </a:extLst>
          </p:cNvPr>
          <p:cNvSpPr>
            <a:spLocks noGrp="1"/>
          </p:cNvSpPr>
          <p:nvPr>
            <p:ph type="title"/>
          </p:nvPr>
        </p:nvSpPr>
        <p:spPr/>
        <p:txBody>
          <a:bodyPr/>
          <a:lstStyle/>
          <a:p>
            <a:r>
              <a:rPr lang="da-DK" dirty="0">
                <a:solidFill>
                  <a:srgbClr val="517E33"/>
                </a:solidFill>
              </a:rPr>
              <a:t>Hvad skal der ske første dag?</a:t>
            </a:r>
          </a:p>
        </p:txBody>
      </p:sp>
      <p:sp>
        <p:nvSpPr>
          <p:cNvPr id="3" name="Undertitel 2">
            <a:extLst>
              <a:ext uri="{FF2B5EF4-FFF2-40B4-BE49-F238E27FC236}">
                <a16:creationId xmlns:a16="http://schemas.microsoft.com/office/drawing/2014/main" id="{4180E3CF-B985-36DC-4EDE-75E899B5E13E}"/>
              </a:ext>
            </a:extLst>
          </p:cNvPr>
          <p:cNvSpPr>
            <a:spLocks noGrp="1"/>
          </p:cNvSpPr>
          <p:nvPr>
            <p:ph idx="1"/>
          </p:nvPr>
        </p:nvSpPr>
        <p:spPr/>
        <p:txBody>
          <a:bodyPr>
            <a:normAutofit/>
          </a:bodyPr>
          <a:lstStyle/>
          <a:p>
            <a:r>
              <a:rPr lang="da-DK" dirty="0">
                <a:solidFill>
                  <a:srgbClr val="FF0000"/>
                </a:solidFill>
              </a:rPr>
              <a:t>Kom evt. ind på…</a:t>
            </a:r>
          </a:p>
          <a:p>
            <a:pPr marL="522900" lvl="1" indent="-342900"/>
            <a:r>
              <a:rPr lang="da-DK" dirty="0"/>
              <a:t>Fælles introduktion</a:t>
            </a:r>
          </a:p>
          <a:p>
            <a:pPr marL="522900" lvl="1" indent="-342900"/>
            <a:r>
              <a:rPr lang="da-DK" dirty="0"/>
              <a:t>Transport og parkering </a:t>
            </a:r>
          </a:p>
          <a:p>
            <a:pPr marL="522900" lvl="1" indent="-342900"/>
            <a:r>
              <a:rPr lang="da-DK" dirty="0"/>
              <a:t>ID og uniform </a:t>
            </a:r>
          </a:p>
          <a:p>
            <a:pPr marL="522900" lvl="1" indent="-342900"/>
            <a:r>
              <a:rPr lang="da-DK" dirty="0"/>
              <a:t>Hvordan man finder rundt </a:t>
            </a:r>
          </a:p>
        </p:txBody>
      </p:sp>
      <p:sp>
        <p:nvSpPr>
          <p:cNvPr id="5" name="Pladsholder til slidenummer 4">
            <a:extLst>
              <a:ext uri="{FF2B5EF4-FFF2-40B4-BE49-F238E27FC236}">
                <a16:creationId xmlns:a16="http://schemas.microsoft.com/office/drawing/2014/main" id="{AE0813F3-5777-7710-5E66-C5CB41B837AE}"/>
              </a:ext>
            </a:extLst>
          </p:cNvPr>
          <p:cNvSpPr>
            <a:spLocks noGrp="1"/>
          </p:cNvSpPr>
          <p:nvPr>
            <p:ph type="sldNum" sz="quarter" idx="12"/>
          </p:nvPr>
        </p:nvSpPr>
        <p:spPr/>
        <p:txBody>
          <a:bodyPr/>
          <a:lstStyle/>
          <a:p>
            <a:fld id="{50DEC214-4A26-8544-86E4-D5810B015655}" type="slidenum">
              <a:rPr lang="da-DK" smtClean="0"/>
              <a:pPr/>
              <a:t>6</a:t>
            </a:fld>
            <a:endParaRPr lang="da-DK" dirty="0"/>
          </a:p>
        </p:txBody>
      </p:sp>
      <p:pic>
        <p:nvPicPr>
          <p:cNvPr id="8" name="Billede 7">
            <a:extLst>
              <a:ext uri="{FF2B5EF4-FFF2-40B4-BE49-F238E27FC236}">
                <a16:creationId xmlns:a16="http://schemas.microsoft.com/office/drawing/2014/main" id="{7A40A621-AB1A-F228-4771-3931947733BE}"/>
              </a:ext>
            </a:extLst>
          </p:cNvPr>
          <p:cNvPicPr>
            <a:picLocks noChangeAspect="1"/>
          </p:cNvPicPr>
          <p:nvPr/>
        </p:nvPicPr>
        <p:blipFill>
          <a:blip r:embed="rId2"/>
          <a:stretch>
            <a:fillRect/>
          </a:stretch>
        </p:blipFill>
        <p:spPr>
          <a:xfrm>
            <a:off x="4455122" y="1277471"/>
            <a:ext cx="8124818" cy="5779909"/>
          </a:xfrm>
          <a:prstGeom prst="rect">
            <a:avLst/>
          </a:prstGeom>
        </p:spPr>
      </p:pic>
    </p:spTree>
    <p:extLst>
      <p:ext uri="{BB962C8B-B14F-4D97-AF65-F5344CB8AC3E}">
        <p14:creationId xmlns:p14="http://schemas.microsoft.com/office/powerpoint/2010/main" val="11092313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C06C5E5C-F596-E3CB-CC3C-9FBBC71B27CA}"/>
              </a:ext>
            </a:extLst>
          </p:cNvPr>
          <p:cNvSpPr>
            <a:spLocks noGrp="1"/>
          </p:cNvSpPr>
          <p:nvPr>
            <p:ph type="title"/>
          </p:nvPr>
        </p:nvSpPr>
        <p:spPr/>
        <p:txBody>
          <a:bodyPr/>
          <a:lstStyle/>
          <a:p>
            <a:r>
              <a:rPr lang="da-DK" dirty="0">
                <a:solidFill>
                  <a:srgbClr val="517E33"/>
                </a:solidFill>
              </a:rPr>
              <a:t>Hvad vil I gerne snakke om?</a:t>
            </a:r>
          </a:p>
        </p:txBody>
      </p:sp>
      <p:sp>
        <p:nvSpPr>
          <p:cNvPr id="4" name="Undertitel 3">
            <a:extLst>
              <a:ext uri="{FF2B5EF4-FFF2-40B4-BE49-F238E27FC236}">
                <a16:creationId xmlns:a16="http://schemas.microsoft.com/office/drawing/2014/main" id="{4C0F0A36-69C8-B747-A7D4-7C29CE0C5F46}"/>
              </a:ext>
            </a:extLst>
          </p:cNvPr>
          <p:cNvSpPr>
            <a:spLocks noGrp="1"/>
          </p:cNvSpPr>
          <p:nvPr>
            <p:ph idx="1"/>
          </p:nvPr>
        </p:nvSpPr>
        <p:spPr/>
        <p:txBody>
          <a:bodyPr>
            <a:normAutofit/>
          </a:bodyPr>
          <a:lstStyle/>
          <a:p>
            <a:pPr marL="342900" indent="-342900">
              <a:buFont typeface="Arial" panose="020B0604020202020204" pitchFamily="34" charset="0"/>
              <a:buChar char="•"/>
            </a:pPr>
            <a:r>
              <a:rPr lang="da-DK" dirty="0"/>
              <a:t>Hvad har I gjort jer af tanker?</a:t>
            </a:r>
          </a:p>
          <a:p>
            <a:pPr marL="342900" indent="-342900">
              <a:buFont typeface="Arial" panose="020B0604020202020204" pitchFamily="34" charset="0"/>
              <a:buChar char="•"/>
            </a:pPr>
            <a:r>
              <a:rPr lang="da-DK" dirty="0"/>
              <a:t>Hvad har I af spørgsmål?</a:t>
            </a:r>
          </a:p>
          <a:p>
            <a:pPr marL="342900" indent="-342900">
              <a:buFont typeface="Arial" panose="020B0604020202020204" pitchFamily="34" charset="0"/>
              <a:buChar char="•"/>
            </a:pPr>
            <a:r>
              <a:rPr lang="da-DK" dirty="0"/>
              <a:t>Tips og tricks fra andre studerende  </a:t>
            </a:r>
          </a:p>
        </p:txBody>
      </p:sp>
      <p:sp>
        <p:nvSpPr>
          <p:cNvPr id="5" name="Pladsholder til slidenummer 4">
            <a:extLst>
              <a:ext uri="{FF2B5EF4-FFF2-40B4-BE49-F238E27FC236}">
                <a16:creationId xmlns:a16="http://schemas.microsoft.com/office/drawing/2014/main" id="{82EDEE78-7CBF-E24F-30BD-AC26B934D515}"/>
              </a:ext>
            </a:extLst>
          </p:cNvPr>
          <p:cNvSpPr>
            <a:spLocks noGrp="1"/>
          </p:cNvSpPr>
          <p:nvPr>
            <p:ph type="sldNum" sz="quarter" idx="12"/>
          </p:nvPr>
        </p:nvSpPr>
        <p:spPr/>
        <p:txBody>
          <a:bodyPr/>
          <a:lstStyle/>
          <a:p>
            <a:fld id="{50DEC214-4A26-8544-86E4-D5810B015655}" type="slidenum">
              <a:rPr lang="da-DK" smtClean="0"/>
              <a:pPr/>
              <a:t>7</a:t>
            </a:fld>
            <a:endParaRPr lang="da-DK" dirty="0"/>
          </a:p>
        </p:txBody>
      </p:sp>
      <p:pic>
        <p:nvPicPr>
          <p:cNvPr id="9" name="Billede 8">
            <a:extLst>
              <a:ext uri="{FF2B5EF4-FFF2-40B4-BE49-F238E27FC236}">
                <a16:creationId xmlns:a16="http://schemas.microsoft.com/office/drawing/2014/main" id="{905A8DB8-EF59-6371-A424-25F0284293E1}"/>
              </a:ext>
            </a:extLst>
          </p:cNvPr>
          <p:cNvPicPr>
            <a:picLocks noChangeAspect="1"/>
          </p:cNvPicPr>
          <p:nvPr/>
        </p:nvPicPr>
        <p:blipFill>
          <a:blip r:embed="rId2"/>
          <a:stretch>
            <a:fillRect/>
          </a:stretch>
        </p:blipFill>
        <p:spPr>
          <a:xfrm>
            <a:off x="5151138" y="1232017"/>
            <a:ext cx="4334506" cy="3083522"/>
          </a:xfrm>
          <a:prstGeom prst="rect">
            <a:avLst/>
          </a:prstGeom>
        </p:spPr>
      </p:pic>
      <p:pic>
        <p:nvPicPr>
          <p:cNvPr id="11" name="Billede 10">
            <a:extLst>
              <a:ext uri="{FF2B5EF4-FFF2-40B4-BE49-F238E27FC236}">
                <a16:creationId xmlns:a16="http://schemas.microsoft.com/office/drawing/2014/main" id="{E786CA8B-E577-111B-6508-6232CF4B4B22}"/>
              </a:ext>
            </a:extLst>
          </p:cNvPr>
          <p:cNvPicPr>
            <a:picLocks noChangeAspect="1"/>
          </p:cNvPicPr>
          <p:nvPr/>
        </p:nvPicPr>
        <p:blipFill>
          <a:blip r:embed="rId3"/>
          <a:stretch>
            <a:fillRect/>
          </a:stretch>
        </p:blipFill>
        <p:spPr>
          <a:xfrm>
            <a:off x="7875754" y="174362"/>
            <a:ext cx="4584470" cy="3261343"/>
          </a:xfrm>
          <a:prstGeom prst="rect">
            <a:avLst/>
          </a:prstGeom>
        </p:spPr>
      </p:pic>
      <p:pic>
        <p:nvPicPr>
          <p:cNvPr id="13" name="Billede 12">
            <a:extLst>
              <a:ext uri="{FF2B5EF4-FFF2-40B4-BE49-F238E27FC236}">
                <a16:creationId xmlns:a16="http://schemas.microsoft.com/office/drawing/2014/main" id="{529919D6-2C7D-61ED-2210-28607994D52E}"/>
              </a:ext>
            </a:extLst>
          </p:cNvPr>
          <p:cNvPicPr>
            <a:picLocks noChangeAspect="1"/>
          </p:cNvPicPr>
          <p:nvPr/>
        </p:nvPicPr>
        <p:blipFill>
          <a:blip r:embed="rId4"/>
          <a:stretch>
            <a:fillRect/>
          </a:stretch>
        </p:blipFill>
        <p:spPr>
          <a:xfrm>
            <a:off x="7730613" y="2886522"/>
            <a:ext cx="4584470" cy="3261343"/>
          </a:xfrm>
          <a:prstGeom prst="rect">
            <a:avLst/>
          </a:prstGeom>
        </p:spPr>
      </p:pic>
      <p:pic>
        <p:nvPicPr>
          <p:cNvPr id="15" name="Billede 14">
            <a:extLst>
              <a:ext uri="{FF2B5EF4-FFF2-40B4-BE49-F238E27FC236}">
                <a16:creationId xmlns:a16="http://schemas.microsoft.com/office/drawing/2014/main" id="{8EAF14CC-0139-E265-E454-BB009E565D73}"/>
              </a:ext>
            </a:extLst>
          </p:cNvPr>
          <p:cNvPicPr>
            <a:picLocks noChangeAspect="1"/>
          </p:cNvPicPr>
          <p:nvPr/>
        </p:nvPicPr>
        <p:blipFill>
          <a:blip r:embed="rId5"/>
          <a:stretch>
            <a:fillRect/>
          </a:stretch>
        </p:blipFill>
        <p:spPr>
          <a:xfrm>
            <a:off x="5151138" y="3897912"/>
            <a:ext cx="4361383" cy="3102642"/>
          </a:xfrm>
          <a:prstGeom prst="rect">
            <a:avLst/>
          </a:prstGeom>
        </p:spPr>
      </p:pic>
    </p:spTree>
    <p:extLst>
      <p:ext uri="{BB962C8B-B14F-4D97-AF65-F5344CB8AC3E}">
        <p14:creationId xmlns:p14="http://schemas.microsoft.com/office/powerpoint/2010/main" val="14862122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CD9F2BF8-179C-4E47-BAE5-9D77CDB6769E}"/>
              </a:ext>
            </a:extLst>
          </p:cNvPr>
          <p:cNvPicPr>
            <a:picLocks noChangeAspect="1"/>
          </p:cNvPicPr>
          <p:nvPr/>
        </p:nvPicPr>
        <p:blipFill>
          <a:blip r:embed="rId2"/>
          <a:stretch>
            <a:fillRect/>
          </a:stretch>
        </p:blipFill>
        <p:spPr>
          <a:xfrm>
            <a:off x="0" y="0"/>
            <a:ext cx="12192000" cy="6858000"/>
          </a:xfrm>
          <a:prstGeom prst="rect">
            <a:avLst/>
          </a:prstGeom>
        </p:spPr>
      </p:pic>
      <p:sp>
        <p:nvSpPr>
          <p:cNvPr id="7" name="Titel 6">
            <a:extLst>
              <a:ext uri="{FF2B5EF4-FFF2-40B4-BE49-F238E27FC236}">
                <a16:creationId xmlns:a16="http://schemas.microsoft.com/office/drawing/2014/main" id="{5BB0B135-E9D1-3A42-BBF6-6438062F3F1E}"/>
              </a:ext>
            </a:extLst>
          </p:cNvPr>
          <p:cNvSpPr>
            <a:spLocks noGrp="1"/>
          </p:cNvSpPr>
          <p:nvPr>
            <p:ph type="title"/>
          </p:nvPr>
        </p:nvSpPr>
        <p:spPr>
          <a:xfrm>
            <a:off x="1069354" y="2239843"/>
            <a:ext cx="9648826" cy="1081007"/>
          </a:xfrm>
        </p:spPr>
        <p:txBody>
          <a:bodyPr wrap="square" anchor="b">
            <a:normAutofit/>
          </a:bodyPr>
          <a:lstStyle/>
          <a:p>
            <a:r>
              <a:rPr lang="da-DK" dirty="0">
                <a:solidFill>
                  <a:srgbClr val="517E33"/>
                </a:solidFill>
              </a:rPr>
              <a:t>På gensyn…</a:t>
            </a:r>
          </a:p>
        </p:txBody>
      </p:sp>
      <p:pic>
        <p:nvPicPr>
          <p:cNvPr id="6" name="Billede 5">
            <a:extLst>
              <a:ext uri="{FF2B5EF4-FFF2-40B4-BE49-F238E27FC236}">
                <a16:creationId xmlns:a16="http://schemas.microsoft.com/office/drawing/2014/main" id="{E083BEA9-B41D-2778-D827-A49BD04BF96E}"/>
              </a:ext>
            </a:extLst>
          </p:cNvPr>
          <p:cNvPicPr>
            <a:picLocks noChangeAspect="1"/>
          </p:cNvPicPr>
          <p:nvPr/>
        </p:nvPicPr>
        <p:blipFill>
          <a:blip r:embed="rId3"/>
          <a:stretch>
            <a:fillRect/>
          </a:stretch>
        </p:blipFill>
        <p:spPr>
          <a:xfrm>
            <a:off x="5528523" y="1443924"/>
            <a:ext cx="5856819" cy="4392614"/>
          </a:xfrm>
          <a:prstGeom prst="rect">
            <a:avLst/>
          </a:prstGeom>
          <a:noFill/>
        </p:spPr>
      </p:pic>
      <p:sp>
        <p:nvSpPr>
          <p:cNvPr id="18" name="Slide Number Placeholder 3">
            <a:extLst>
              <a:ext uri="{FF2B5EF4-FFF2-40B4-BE49-F238E27FC236}">
                <a16:creationId xmlns:a16="http://schemas.microsoft.com/office/drawing/2014/main" id="{F1B6FD74-428E-5701-9F24-647D67E283AD}"/>
              </a:ext>
            </a:extLst>
          </p:cNvPr>
          <p:cNvSpPr>
            <a:spLocks noGrp="1"/>
          </p:cNvSpPr>
          <p:nvPr>
            <p:ph type="sldNum" sz="quarter" idx="12"/>
          </p:nvPr>
        </p:nvSpPr>
        <p:spPr>
          <a:xfrm>
            <a:off x="150471" y="6534000"/>
            <a:ext cx="360000" cy="324000"/>
          </a:xfrm>
        </p:spPr>
        <p:txBody>
          <a:bodyPr/>
          <a:lstStyle/>
          <a:p>
            <a:pPr>
              <a:spcAft>
                <a:spcPts val="600"/>
              </a:spcAft>
            </a:pPr>
            <a:fld id="{50DEC214-4A26-8544-86E4-D5810B015655}" type="slidenum">
              <a:rPr lang="da-DK" smtClean="0"/>
              <a:pPr>
                <a:spcAft>
                  <a:spcPts val="600"/>
                </a:spcAft>
              </a:pPr>
              <a:t>8</a:t>
            </a:fld>
            <a:endParaRPr lang="da-DK"/>
          </a:p>
        </p:txBody>
      </p:sp>
      <p:sp>
        <p:nvSpPr>
          <p:cNvPr id="8" name="Undertitel 3">
            <a:extLst>
              <a:ext uri="{FF2B5EF4-FFF2-40B4-BE49-F238E27FC236}">
                <a16:creationId xmlns:a16="http://schemas.microsoft.com/office/drawing/2014/main" id="{40E3EDB4-B685-071C-E973-D4C76BCCCE63}"/>
              </a:ext>
            </a:extLst>
          </p:cNvPr>
          <p:cNvSpPr>
            <a:spLocks noGrp="1"/>
          </p:cNvSpPr>
          <p:nvPr>
            <p:ph idx="1"/>
          </p:nvPr>
        </p:nvSpPr>
        <p:spPr>
          <a:xfrm>
            <a:off x="1069354" y="3640231"/>
            <a:ext cx="3213888" cy="460639"/>
          </a:xfrm>
        </p:spPr>
        <p:txBody>
          <a:bodyPr>
            <a:normAutofit/>
          </a:bodyPr>
          <a:lstStyle/>
          <a:p>
            <a:pPr marL="0" indent="0">
              <a:buNone/>
            </a:pPr>
            <a:r>
              <a:rPr lang="da-DK" dirty="0">
                <a:solidFill>
                  <a:schemeClr val="bg2">
                    <a:lumMod val="10000"/>
                  </a:schemeClr>
                </a:solidFill>
                <a:hlinkClick r:id="rId4">
                  <a:extLst>
                    <a:ext uri="{A12FA001-AC4F-418D-AE19-62706E023703}">
                      <ahyp:hlinkClr xmlns:ahyp="http://schemas.microsoft.com/office/drawing/2018/hyperlinkcolor" val="tx"/>
                    </a:ext>
                  </a:extLst>
                </a:hlinkClick>
              </a:rPr>
              <a:t>www.regionsjaelland.dk</a:t>
            </a:r>
            <a:endParaRPr lang="da-DK" dirty="0">
              <a:solidFill>
                <a:schemeClr val="bg2">
                  <a:lumMod val="10000"/>
                </a:schemeClr>
              </a:solidFill>
            </a:endParaRPr>
          </a:p>
          <a:p>
            <a:pPr marL="342900" indent="-342900">
              <a:buFont typeface="Arial" panose="020B0604020202020204" pitchFamily="34" charset="0"/>
              <a:buChar char="•"/>
            </a:pPr>
            <a:endParaRPr lang="da-DK" dirty="0">
              <a:solidFill>
                <a:schemeClr val="bg2">
                  <a:lumMod val="10000"/>
                </a:schemeClr>
              </a:solidFill>
            </a:endParaRPr>
          </a:p>
        </p:txBody>
      </p:sp>
    </p:spTree>
    <p:extLst>
      <p:ext uri="{BB962C8B-B14F-4D97-AF65-F5344CB8AC3E}">
        <p14:creationId xmlns:p14="http://schemas.microsoft.com/office/powerpoint/2010/main" val="548721062"/>
      </p:ext>
    </p:extLst>
  </p:cSld>
  <p:clrMapOvr>
    <a:masterClrMapping/>
  </p:clrMapOvr>
</p:sld>
</file>

<file path=ppt/theme/theme1.xml><?xml version="1.0" encoding="utf-8"?>
<a:theme xmlns:a="http://schemas.openxmlformats.org/drawingml/2006/main" name="Region Sjælland - PPT">
  <a:themeElements>
    <a:clrScheme name="Region Sjælland - PPT">
      <a:dk1>
        <a:srgbClr val="0085A0"/>
      </a:dk1>
      <a:lt1>
        <a:srgbClr val="FFFFFF"/>
      </a:lt1>
      <a:dk2>
        <a:srgbClr val="595959"/>
      </a:dk2>
      <a:lt2>
        <a:srgbClr val="EFEFEF"/>
      </a:lt2>
      <a:accent1>
        <a:srgbClr val="0085A1"/>
      </a:accent1>
      <a:accent2>
        <a:srgbClr val="6FD3E3"/>
      </a:accent2>
      <a:accent3>
        <a:srgbClr val="D3E14D"/>
      </a:accent3>
      <a:accent4>
        <a:srgbClr val="4BDBC3"/>
      </a:accent4>
      <a:accent5>
        <a:srgbClr val="FCC860"/>
      </a:accent5>
      <a:accent6>
        <a:srgbClr val="BEB9A6"/>
      </a:accent6>
      <a:hlink>
        <a:srgbClr val="3055A2"/>
      </a:hlink>
      <a:folHlink>
        <a:srgbClr val="448ACA"/>
      </a:folHlink>
    </a:clrScheme>
    <a:fontScheme name="Region Sjælland - PPT">
      <a:majorFont>
        <a:latin typeface="Verdana"/>
        <a:ea typeface=""/>
        <a:cs typeface=""/>
      </a:majorFont>
      <a:minorFont>
        <a:latin typeface="Verdana"/>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a:srgbClr val="FFFFFF"/>
    </a:custClr>
    <a:custClr>
      <a:srgbClr val="FFFFFF"/>
    </a:custClr>
    <a:custClr>
      <a:srgbClr val="FFFFFF"/>
    </a:custClr>
    <a:custClr>
      <a:srgbClr val="FFFFFF"/>
    </a:custClr>
    <a:custClr>
      <a:srgbClr val="FECB00"/>
    </a:custClr>
    <a:custClr>
      <a:srgbClr val="FC8077"/>
    </a:custClr>
    <a:custClr>
      <a:srgbClr val="FF6D22"/>
    </a:custClr>
    <a:custClr>
      <a:srgbClr val="866EB3"/>
    </a:custClr>
    <a:custClr>
      <a:srgbClr val="3D7EDB"/>
    </a:custClr>
    <a:custClr>
      <a:srgbClr val="64BF92"/>
    </a:custClr>
  </a:custClrLst>
  <a:extLst>
    <a:ext uri="{05A4C25C-085E-4340-85A3-A5531E510DB2}">
      <thm15:themeFamily xmlns:thm15="http://schemas.microsoft.com/office/thememl/2012/main" name="Præsentation1" id="{8F3CA63C-A6B9-47D7-869A-DA02B32D57E6}" vid="{8053E90E-5863-4FF1-AA05-C83B529EB21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a:srgbClr val="FFFFFF"/>
    </a:custClr>
    <a:custClr>
      <a:srgbClr val="FFFFFF"/>
    </a:custClr>
    <a:custClr>
      <a:srgbClr val="FFFFFF"/>
    </a:custClr>
    <a:custClr>
      <a:srgbClr val="FFFFFF"/>
    </a:custClr>
    <a:custClr>
      <a:srgbClr val="FECB00"/>
    </a:custClr>
    <a:custClr>
      <a:srgbClr val="FC8077"/>
    </a:custClr>
    <a:custClr>
      <a:srgbClr val="FF6D22"/>
    </a:custClr>
    <a:custClr>
      <a:srgbClr val="866EB3"/>
    </a:custClr>
    <a:custClr>
      <a:srgbClr val="3D7EDB"/>
    </a:custClr>
    <a:custClr>
      <a:srgbClr val="64BF92"/>
    </a:custClr>
  </a:custClr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a:srgbClr val="FFFFFF"/>
    </a:custClr>
    <a:custClr>
      <a:srgbClr val="FFFFFF"/>
    </a:custClr>
    <a:custClr>
      <a:srgbClr val="FFFFFF"/>
    </a:custClr>
    <a:custClr>
      <a:srgbClr val="FFFFFF"/>
    </a:custClr>
    <a:custClr>
      <a:srgbClr val="FECB00"/>
    </a:custClr>
    <a:custClr>
      <a:srgbClr val="FC8077"/>
    </a:custClr>
    <a:custClr>
      <a:srgbClr val="FF6D22"/>
    </a:custClr>
    <a:custClr>
      <a:srgbClr val="866EB3"/>
    </a:custClr>
    <a:custClr>
      <a:srgbClr val="3D7EDB"/>
    </a:custClr>
    <a:custClr>
      <a:srgbClr val="64BF92"/>
    </a:custClr>
  </a:custClr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5615A5DBC2ED1843AEA767CD87BADEFE" ma:contentTypeVersion="11" ma:contentTypeDescription="Opret et nyt dokument." ma:contentTypeScope="" ma:versionID="5a7d6ffaa446299a96c2fa917392082e">
  <xsd:schema xmlns:xsd="http://www.w3.org/2001/XMLSchema" xmlns:xs="http://www.w3.org/2001/XMLSchema" xmlns:p="http://schemas.microsoft.com/office/2006/metadata/properties" xmlns:ns2="c6a2aced-7b30-4bd4-aa2f-578753166107" xmlns:ns3="b135aed9-21e5-4ff7-aead-baa1c37ad55d" targetNamespace="http://schemas.microsoft.com/office/2006/metadata/properties" ma:root="true" ma:fieldsID="3d752daf1aa9ce0183ea21a82ee8e311" ns2:_="" ns3:_="">
    <xsd:import namespace="c6a2aced-7b30-4bd4-aa2f-578753166107"/>
    <xsd:import namespace="b135aed9-21e5-4ff7-aead-baa1c37ad55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6a2aced-7b30-4bd4-aa2f-57875316610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Billedmærker" ma:readOnly="false" ma:fieldId="{5cf76f15-5ced-4ddc-b409-7134ff3c332f}" ma:taxonomyMulti="true" ma:sspId="d5b38e06-5ba0-4e5f-b171-142f16702931"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BillingMetadata" ma:index="1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35aed9-21e5-4ff7-aead-baa1c37ad55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40b68c4-77a8-4133-a6cc-922930c44668}" ma:internalName="TaxCatchAll" ma:showField="CatchAllData" ma:web="b135aed9-21e5-4ff7-aead-baa1c37ad55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6a2aced-7b30-4bd4-aa2f-578753166107">
      <Terms xmlns="http://schemas.microsoft.com/office/infopath/2007/PartnerControls"/>
    </lcf76f155ced4ddcb4097134ff3c332f>
    <TaxCatchAll xmlns="b135aed9-21e5-4ff7-aead-baa1c37ad55d" xsi:nil="true"/>
  </documentManagement>
</p:properties>
</file>

<file path=customXml/itemProps1.xml><?xml version="1.0" encoding="utf-8"?>
<ds:datastoreItem xmlns:ds="http://schemas.openxmlformats.org/officeDocument/2006/customXml" ds:itemID="{1CED99E7-D8F6-45E0-BEB5-3399B087FD9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6a2aced-7b30-4bd4-aa2f-578753166107"/>
    <ds:schemaRef ds:uri="b135aed9-21e5-4ff7-aead-baa1c37ad55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F26646A-BE28-456F-91BB-CBDE7BD4CF9F}">
  <ds:schemaRefs>
    <ds:schemaRef ds:uri="http://schemas.microsoft.com/sharepoint/v3/contenttype/forms"/>
  </ds:schemaRefs>
</ds:datastoreItem>
</file>

<file path=customXml/itemProps3.xml><?xml version="1.0" encoding="utf-8"?>
<ds:datastoreItem xmlns:ds="http://schemas.openxmlformats.org/officeDocument/2006/customXml" ds:itemID="{416E9296-9C09-4CB9-85F9-E5ADA990FAF0}">
  <ds:schemaRefs>
    <ds:schemaRef ds:uri="http://schemas.microsoft.com/office/2006/metadata/properties"/>
    <ds:schemaRef ds:uri="http://schemas.microsoft.com/office/infopath/2007/PartnerControls"/>
    <ds:schemaRef ds:uri="c6a2aced-7b30-4bd4-aa2f-578753166107"/>
    <ds:schemaRef ds:uri="b135aed9-21e5-4ff7-aead-baa1c37ad55d"/>
  </ds:schemaRefs>
</ds:datastoreItem>
</file>

<file path=docProps/app.xml><?xml version="1.0" encoding="utf-8"?>
<Properties xmlns="http://schemas.openxmlformats.org/officeDocument/2006/extended-properties" xmlns:vt="http://schemas.openxmlformats.org/officeDocument/2006/docPropsVTypes">
  <Template>Koncern HR_DK_2022</Template>
  <TotalTime>1203</TotalTime>
  <Words>462</Words>
  <Application>Microsoft Office PowerPoint</Application>
  <PresentationFormat>Widescreen</PresentationFormat>
  <Paragraphs>52</Paragraphs>
  <Slides>8</Slides>
  <Notes>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8</vt:i4>
      </vt:variant>
    </vt:vector>
  </HeadingPairs>
  <TitlesOfParts>
    <vt:vector size="13" baseType="lpstr">
      <vt:lpstr>Aptos</vt:lpstr>
      <vt:lpstr>Arial</vt:lpstr>
      <vt:lpstr>Calibri</vt:lpstr>
      <vt:lpstr>Verdana</vt:lpstr>
      <vt:lpstr>Region Sjælland - PPT</vt:lpstr>
      <vt:lpstr>Introduktion til Hilse-på-møder</vt:lpstr>
      <vt:lpstr>Invitation til virtuelt Hilse-på-møde</vt:lpstr>
      <vt:lpstr>PowerPoint-præsentation</vt:lpstr>
      <vt:lpstr>PowerPoint-præsentation</vt:lpstr>
      <vt:lpstr>[Navn &amp; titel]</vt:lpstr>
      <vt:lpstr>Hvad skal der ske første dag?</vt:lpstr>
      <vt:lpstr>Hvad vil I gerne snakke om?</vt:lpstr>
      <vt:lpstr>På gensyn…</vt:lpstr>
    </vt:vector>
  </TitlesOfParts>
  <Company>Region Sjaelland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Selina Sidenius Jensen</dc:creator>
  <cp:lastModifiedBy>Selina Sidenius Jensen</cp:lastModifiedBy>
  <cp:revision>1</cp:revision>
  <dcterms:created xsi:type="dcterms:W3CDTF">2026-06-11T14:04:34Z</dcterms:created>
  <dcterms:modified xsi:type="dcterms:W3CDTF">2026-08-25T08:40:52Z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0x0101005615A5DBC2ED1843AEA767CD87BADEFE</vt:lpwstr>
  </property>
</Properties>
</file>