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99" r:id="rId5"/>
  </p:sldMasterIdLst>
  <p:notesMasterIdLst>
    <p:notesMasterId r:id="rId8"/>
  </p:notesMasterIdLst>
  <p:handoutMasterIdLst>
    <p:handoutMasterId r:id="rId9"/>
  </p:handoutMasterIdLst>
  <p:sldIdLst>
    <p:sldId id="316" r:id="rId6"/>
    <p:sldId id="320" r:id="rId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9DC"/>
    <a:srgbClr val="D3DB52"/>
    <a:srgbClr val="ACD085"/>
    <a:srgbClr val="F49D78"/>
    <a:srgbClr val="A4B5BF"/>
    <a:srgbClr val="BEB9A6"/>
    <a:srgbClr val="FFCF45"/>
    <a:srgbClr val="68C1B6"/>
    <a:srgbClr val="F9B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3A518A-45C0-4C97-A8CE-3CD876776390}" v="69" dt="2025-01-29T13:54:44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1241" autoAdjust="0"/>
  </p:normalViewPr>
  <p:slideViewPr>
    <p:cSldViewPr snapToGrid="0" snapToObjects="1">
      <p:cViewPr varScale="1">
        <p:scale>
          <a:sx n="65" d="100"/>
          <a:sy n="65" d="100"/>
        </p:scale>
        <p:origin x="3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ke Ulka" userId="af265da1-716a-4cee-b9c7-1d6ae62625c6" providerId="ADAL" clId="{5F3A518A-45C0-4C97-A8CE-3CD876776390}"/>
    <pc:docChg chg="undo custSel addSld delSld modSld">
      <pc:chgData name="Rikke Ulka" userId="af265da1-716a-4cee-b9c7-1d6ae62625c6" providerId="ADAL" clId="{5F3A518A-45C0-4C97-A8CE-3CD876776390}" dt="2025-01-29T14:01:12.978" v="441" actId="47"/>
      <pc:docMkLst>
        <pc:docMk/>
      </pc:docMkLst>
      <pc:sldChg chg="modSp del mod">
        <pc:chgData name="Rikke Ulka" userId="af265da1-716a-4cee-b9c7-1d6ae62625c6" providerId="ADAL" clId="{5F3A518A-45C0-4C97-A8CE-3CD876776390}" dt="2025-01-29T13:14:35.894" v="18" actId="47"/>
        <pc:sldMkLst>
          <pc:docMk/>
          <pc:sldMk cId="1746875193" sldId="312"/>
        </pc:sldMkLst>
        <pc:spChg chg="mod">
          <ac:chgData name="Rikke Ulka" userId="af265da1-716a-4cee-b9c7-1d6ae62625c6" providerId="ADAL" clId="{5F3A518A-45C0-4C97-A8CE-3CD876776390}" dt="2025-01-29T13:14:06.218" v="14" actId="21"/>
          <ac:spMkLst>
            <pc:docMk/>
            <pc:sldMk cId="1746875193" sldId="312"/>
            <ac:spMk id="4" creationId="{00000000-0000-0000-0000-000000000000}"/>
          </ac:spMkLst>
        </pc:spChg>
      </pc:sldChg>
      <pc:sldChg chg="modSp mod">
        <pc:chgData name="Rikke Ulka" userId="af265da1-716a-4cee-b9c7-1d6ae62625c6" providerId="ADAL" clId="{5F3A518A-45C0-4C97-A8CE-3CD876776390}" dt="2025-01-29T13:14:59.071" v="23" actId="27636"/>
        <pc:sldMkLst>
          <pc:docMk/>
          <pc:sldMk cId="2972450629" sldId="316"/>
        </pc:sldMkLst>
        <pc:spChg chg="mod">
          <ac:chgData name="Rikke Ulka" userId="af265da1-716a-4cee-b9c7-1d6ae62625c6" providerId="ADAL" clId="{5F3A518A-45C0-4C97-A8CE-3CD876776390}" dt="2025-01-29T13:13:57.979" v="12" actId="1076"/>
          <ac:spMkLst>
            <pc:docMk/>
            <pc:sldMk cId="2972450629" sldId="316"/>
            <ac:spMk id="2" creationId="{0CC16574-614D-CB0C-F019-8D74A234F717}"/>
          </ac:spMkLst>
        </pc:spChg>
        <pc:spChg chg="mod">
          <ac:chgData name="Rikke Ulka" userId="af265da1-716a-4cee-b9c7-1d6ae62625c6" providerId="ADAL" clId="{5F3A518A-45C0-4C97-A8CE-3CD876776390}" dt="2025-01-29T13:14:47.661" v="20" actId="1076"/>
          <ac:spMkLst>
            <pc:docMk/>
            <pc:sldMk cId="2972450629" sldId="316"/>
            <ac:spMk id="3" creationId="{00000000-0000-0000-0000-000000000000}"/>
          </ac:spMkLst>
        </pc:spChg>
        <pc:spChg chg="mod">
          <ac:chgData name="Rikke Ulka" userId="af265da1-716a-4cee-b9c7-1d6ae62625c6" providerId="ADAL" clId="{5F3A518A-45C0-4C97-A8CE-3CD876776390}" dt="2025-01-29T13:14:59.071" v="23" actId="27636"/>
          <ac:spMkLst>
            <pc:docMk/>
            <pc:sldMk cId="2972450629" sldId="316"/>
            <ac:spMk id="4" creationId="{00000000-0000-0000-0000-000000000000}"/>
          </ac:spMkLst>
        </pc:spChg>
        <pc:picChg chg="mod">
          <ac:chgData name="Rikke Ulka" userId="af265da1-716a-4cee-b9c7-1d6ae62625c6" providerId="ADAL" clId="{5F3A518A-45C0-4C97-A8CE-3CD876776390}" dt="2025-01-29T13:13:47.955" v="11" actId="1076"/>
          <ac:picMkLst>
            <pc:docMk/>
            <pc:sldMk cId="2972450629" sldId="316"/>
            <ac:picMk id="14" creationId="{8CB5CFD2-D3E9-4F7D-6EEF-E48137F8263A}"/>
          </ac:picMkLst>
        </pc:picChg>
      </pc:sldChg>
      <pc:sldChg chg="addSp delSp modSp mod">
        <pc:chgData name="Rikke Ulka" userId="af265da1-716a-4cee-b9c7-1d6ae62625c6" providerId="ADAL" clId="{5F3A518A-45C0-4C97-A8CE-3CD876776390}" dt="2025-01-29T14:01:03.052" v="440" actId="1076"/>
        <pc:sldMkLst>
          <pc:docMk/>
          <pc:sldMk cId="1318688131" sldId="320"/>
        </pc:sldMkLst>
        <pc:spChg chg="add mod ord topLvl">
          <ac:chgData name="Rikke Ulka" userId="af265da1-716a-4cee-b9c7-1d6ae62625c6" providerId="ADAL" clId="{5F3A518A-45C0-4C97-A8CE-3CD876776390}" dt="2025-01-29T13:59:28.007" v="434" actId="20577"/>
          <ac:spMkLst>
            <pc:docMk/>
            <pc:sldMk cId="1318688131" sldId="320"/>
            <ac:spMk id="4" creationId="{EA9EBF14-4E74-6FE8-E9AE-7A4887809F33}"/>
          </ac:spMkLst>
        </pc:spChg>
        <pc:spChg chg="del mod">
          <ac:chgData name="Rikke Ulka" userId="af265da1-716a-4cee-b9c7-1d6ae62625c6" providerId="ADAL" clId="{5F3A518A-45C0-4C97-A8CE-3CD876776390}" dt="2025-01-29T13:35:49.454" v="170" actId="478"/>
          <ac:spMkLst>
            <pc:docMk/>
            <pc:sldMk cId="1318688131" sldId="320"/>
            <ac:spMk id="6" creationId="{00000000-0000-0000-0000-000000000000}"/>
          </ac:spMkLst>
        </pc:spChg>
        <pc:spChg chg="add mod">
          <ac:chgData name="Rikke Ulka" userId="af265da1-716a-4cee-b9c7-1d6ae62625c6" providerId="ADAL" clId="{5F3A518A-45C0-4C97-A8CE-3CD876776390}" dt="2025-01-29T13:42:45.010" v="209" actId="206"/>
          <ac:spMkLst>
            <pc:docMk/>
            <pc:sldMk cId="1318688131" sldId="320"/>
            <ac:spMk id="8" creationId="{72D5320D-679F-38FD-18CA-B5A55D2CF693}"/>
          </ac:spMkLst>
        </pc:spChg>
        <pc:spChg chg="del mod">
          <ac:chgData name="Rikke Ulka" userId="af265da1-716a-4cee-b9c7-1d6ae62625c6" providerId="ADAL" clId="{5F3A518A-45C0-4C97-A8CE-3CD876776390}" dt="2025-01-29T13:35:22.710" v="166" actId="478"/>
          <ac:spMkLst>
            <pc:docMk/>
            <pc:sldMk cId="1318688131" sldId="320"/>
            <ac:spMk id="9" creationId="{00000000-0000-0000-0000-000000000000}"/>
          </ac:spMkLst>
        </pc:spChg>
        <pc:spChg chg="mod">
          <ac:chgData name="Rikke Ulka" userId="af265da1-716a-4cee-b9c7-1d6ae62625c6" providerId="ADAL" clId="{5F3A518A-45C0-4C97-A8CE-3CD876776390}" dt="2025-01-29T13:42:01.139" v="205" actId="14100"/>
          <ac:spMkLst>
            <pc:docMk/>
            <pc:sldMk cId="1318688131" sldId="320"/>
            <ac:spMk id="11" creationId="{00000000-0000-0000-0000-000000000000}"/>
          </ac:spMkLst>
        </pc:spChg>
        <pc:spChg chg="del mod">
          <ac:chgData name="Rikke Ulka" userId="af265da1-716a-4cee-b9c7-1d6ae62625c6" providerId="ADAL" clId="{5F3A518A-45C0-4C97-A8CE-3CD876776390}" dt="2025-01-29T13:34:22.360" v="157" actId="478"/>
          <ac:spMkLst>
            <pc:docMk/>
            <pc:sldMk cId="1318688131" sldId="320"/>
            <ac:spMk id="13" creationId="{00000000-0000-0000-0000-000000000000}"/>
          </ac:spMkLst>
        </pc:spChg>
        <pc:spChg chg="add mod">
          <ac:chgData name="Rikke Ulka" userId="af265da1-716a-4cee-b9c7-1d6ae62625c6" providerId="ADAL" clId="{5F3A518A-45C0-4C97-A8CE-3CD876776390}" dt="2025-01-29T14:01:03.052" v="440" actId="1076"/>
          <ac:spMkLst>
            <pc:docMk/>
            <pc:sldMk cId="1318688131" sldId="320"/>
            <ac:spMk id="14" creationId="{72DC156A-6AB0-782B-B4D2-BD8CC49B20F0}"/>
          </ac:spMkLst>
        </pc:spChg>
        <pc:spChg chg="add mod topLvl">
          <ac:chgData name="Rikke Ulka" userId="af265da1-716a-4cee-b9c7-1d6ae62625c6" providerId="ADAL" clId="{5F3A518A-45C0-4C97-A8CE-3CD876776390}" dt="2025-01-29T13:52:39.011" v="333" actId="165"/>
          <ac:spMkLst>
            <pc:docMk/>
            <pc:sldMk cId="1318688131" sldId="320"/>
            <ac:spMk id="16" creationId="{D16F209F-28B0-7289-9722-FF480ED8F44E}"/>
          </ac:spMkLst>
        </pc:spChg>
        <pc:spChg chg="add del mod ord topLvl">
          <ac:chgData name="Rikke Ulka" userId="af265da1-716a-4cee-b9c7-1d6ae62625c6" providerId="ADAL" clId="{5F3A518A-45C0-4C97-A8CE-3CD876776390}" dt="2025-01-29T13:54:04.104" v="358" actId="478"/>
          <ac:spMkLst>
            <pc:docMk/>
            <pc:sldMk cId="1318688131" sldId="320"/>
            <ac:spMk id="17" creationId="{93D4A731-669E-4569-A85D-7043487FDBF7}"/>
          </ac:spMkLst>
        </pc:spChg>
        <pc:spChg chg="add mod">
          <ac:chgData name="Rikke Ulka" userId="af265da1-716a-4cee-b9c7-1d6ae62625c6" providerId="ADAL" clId="{5F3A518A-45C0-4C97-A8CE-3CD876776390}" dt="2025-01-29T14:00:41.384" v="438" actId="1076"/>
          <ac:spMkLst>
            <pc:docMk/>
            <pc:sldMk cId="1318688131" sldId="320"/>
            <ac:spMk id="19" creationId="{8B1B78BF-E05E-24E6-81B8-B306AF82791C}"/>
          </ac:spMkLst>
        </pc:spChg>
        <pc:spChg chg="add mod topLvl">
          <ac:chgData name="Rikke Ulka" userId="af265da1-716a-4cee-b9c7-1d6ae62625c6" providerId="ADAL" clId="{5F3A518A-45C0-4C97-A8CE-3CD876776390}" dt="2025-01-29T14:00:55.967" v="439" actId="1076"/>
          <ac:spMkLst>
            <pc:docMk/>
            <pc:sldMk cId="1318688131" sldId="320"/>
            <ac:spMk id="20" creationId="{8F134FD4-DEC7-630C-0E5C-6896F58EF739}"/>
          </ac:spMkLst>
        </pc:spChg>
        <pc:spChg chg="add del mod">
          <ac:chgData name="Rikke Ulka" userId="af265da1-716a-4cee-b9c7-1d6ae62625c6" providerId="ADAL" clId="{5F3A518A-45C0-4C97-A8CE-3CD876776390}" dt="2025-01-29T13:54:01.888" v="357" actId="47"/>
          <ac:spMkLst>
            <pc:docMk/>
            <pc:sldMk cId="1318688131" sldId="320"/>
            <ac:spMk id="24" creationId="{BE748F5A-08B3-6B23-0A36-39703EAF88F1}"/>
          </ac:spMkLst>
        </pc:spChg>
        <pc:grpChg chg="add del mod">
          <ac:chgData name="Rikke Ulka" userId="af265da1-716a-4cee-b9c7-1d6ae62625c6" providerId="ADAL" clId="{5F3A518A-45C0-4C97-A8CE-3CD876776390}" dt="2025-01-29T13:52:39.011" v="333" actId="165"/>
          <ac:grpSpMkLst>
            <pc:docMk/>
            <pc:sldMk cId="1318688131" sldId="320"/>
            <ac:grpSpMk id="18" creationId="{9DDF478F-C0FE-84F7-6E7F-3CEDB129CD95}"/>
          </ac:grpSpMkLst>
        </pc:grpChg>
        <pc:grpChg chg="add mod">
          <ac:chgData name="Rikke Ulka" userId="af265da1-716a-4cee-b9c7-1d6ae62625c6" providerId="ADAL" clId="{5F3A518A-45C0-4C97-A8CE-3CD876776390}" dt="2025-01-29T13:42:45.010" v="209" actId="206"/>
          <ac:grpSpMkLst>
            <pc:docMk/>
            <pc:sldMk cId="1318688131" sldId="320"/>
            <ac:grpSpMk id="21" creationId="{6A0F61B4-1D27-4A0B-28CE-669BD57C0B4D}"/>
          </ac:grpSpMkLst>
        </pc:grpChg>
        <pc:grpChg chg="add del mod ord">
          <ac:chgData name="Rikke Ulka" userId="af265da1-716a-4cee-b9c7-1d6ae62625c6" providerId="ADAL" clId="{5F3A518A-45C0-4C97-A8CE-3CD876776390}" dt="2025-01-29T13:53:01.322" v="342" actId="165"/>
          <ac:grpSpMkLst>
            <pc:docMk/>
            <pc:sldMk cId="1318688131" sldId="320"/>
            <ac:grpSpMk id="22" creationId="{0AAAC322-7A4C-F5DA-AC85-064549AB14C1}"/>
          </ac:grpSpMkLst>
        </pc:grpChg>
        <pc:grpChg chg="add del mod">
          <ac:chgData name="Rikke Ulka" userId="af265da1-716a-4cee-b9c7-1d6ae62625c6" providerId="ADAL" clId="{5F3A518A-45C0-4C97-A8CE-3CD876776390}" dt="2025-01-29T13:53:16.516" v="346" actId="165"/>
          <ac:grpSpMkLst>
            <pc:docMk/>
            <pc:sldMk cId="1318688131" sldId="320"/>
            <ac:grpSpMk id="23" creationId="{C153A23A-28AA-C57F-1892-20AE833145ED}"/>
          </ac:grpSpMkLst>
        </pc:grpChg>
        <pc:graphicFrameChg chg="mod modGraphic">
          <ac:chgData name="Rikke Ulka" userId="af265da1-716a-4cee-b9c7-1d6ae62625c6" providerId="ADAL" clId="{5F3A518A-45C0-4C97-A8CE-3CD876776390}" dt="2025-01-29T13:24:16.684" v="72" actId="1076"/>
          <ac:graphicFrameMkLst>
            <pc:docMk/>
            <pc:sldMk cId="1318688131" sldId="320"/>
            <ac:graphicFrameMk id="7" creationId="{00000000-0000-0000-0000-000000000000}"/>
          </ac:graphicFrameMkLst>
        </pc:graphicFrameChg>
        <pc:graphicFrameChg chg="mod modGraphic">
          <ac:chgData name="Rikke Ulka" userId="af265da1-716a-4cee-b9c7-1d6ae62625c6" providerId="ADAL" clId="{5F3A518A-45C0-4C97-A8CE-3CD876776390}" dt="2025-01-29T13:24:38.038" v="74" actId="14100"/>
          <ac:graphicFrameMkLst>
            <pc:docMk/>
            <pc:sldMk cId="1318688131" sldId="320"/>
            <ac:graphicFrameMk id="15" creationId="{00000000-0000-0000-0000-000000000000}"/>
          </ac:graphicFrameMkLst>
        </pc:graphicFrameChg>
        <pc:picChg chg="mod">
          <ac:chgData name="Rikke Ulka" userId="af265da1-716a-4cee-b9c7-1d6ae62625c6" providerId="ADAL" clId="{5F3A518A-45C0-4C97-A8CE-3CD876776390}" dt="2025-01-29T13:38:55.654" v="189" actId="14100"/>
          <ac:picMkLst>
            <pc:docMk/>
            <pc:sldMk cId="1318688131" sldId="320"/>
            <ac:picMk id="2" creationId="{398662CB-3DAF-EF12-F8BF-30C5A703F74C}"/>
          </ac:picMkLst>
        </pc:picChg>
        <pc:picChg chg="add mod ord">
          <ac:chgData name="Rikke Ulka" userId="af265da1-716a-4cee-b9c7-1d6ae62625c6" providerId="ADAL" clId="{5F3A518A-45C0-4C97-A8CE-3CD876776390}" dt="2025-01-29T13:42:56.536" v="211" actId="167"/>
          <ac:picMkLst>
            <pc:docMk/>
            <pc:sldMk cId="1318688131" sldId="320"/>
            <ac:picMk id="3" creationId="{9EFE5057-7946-3466-BC1B-B1F29A5F72BA}"/>
          </ac:picMkLst>
        </pc:picChg>
        <pc:picChg chg="add del mod">
          <ac:chgData name="Rikke Ulka" userId="af265da1-716a-4cee-b9c7-1d6ae62625c6" providerId="ADAL" clId="{5F3A518A-45C0-4C97-A8CE-3CD876776390}" dt="2025-01-29T13:59:31.415" v="435" actId="478"/>
          <ac:picMkLst>
            <pc:docMk/>
            <pc:sldMk cId="1318688131" sldId="320"/>
            <ac:picMk id="25" creationId="{15C76449-C74B-C699-485D-55BEC58689E6}"/>
          </ac:picMkLst>
        </pc:picChg>
        <pc:picChg chg="del">
          <ac:chgData name="Rikke Ulka" userId="af265da1-716a-4cee-b9c7-1d6ae62625c6" providerId="ADAL" clId="{5F3A518A-45C0-4C97-A8CE-3CD876776390}" dt="2025-01-29T13:12:21.628" v="6" actId="478"/>
          <ac:picMkLst>
            <pc:docMk/>
            <pc:sldMk cId="1318688131" sldId="320"/>
            <ac:picMk id="1037" creationId="{00000000-0000-0000-0000-000000000000}"/>
          </ac:picMkLst>
        </pc:picChg>
      </pc:sldChg>
      <pc:sldChg chg="addSp modSp new del mod">
        <pc:chgData name="Rikke Ulka" userId="af265da1-716a-4cee-b9c7-1d6ae62625c6" providerId="ADAL" clId="{5F3A518A-45C0-4C97-A8CE-3CD876776390}" dt="2025-01-29T13:43:03.432" v="212" actId="47"/>
        <pc:sldMkLst>
          <pc:docMk/>
          <pc:sldMk cId="196380104" sldId="321"/>
        </pc:sldMkLst>
        <pc:picChg chg="add mod modCrop">
          <ac:chgData name="Rikke Ulka" userId="af265da1-716a-4cee-b9c7-1d6ae62625c6" providerId="ADAL" clId="{5F3A518A-45C0-4C97-A8CE-3CD876776390}" dt="2025-01-29T13:12:11.693" v="4" actId="732"/>
          <ac:picMkLst>
            <pc:docMk/>
            <pc:sldMk cId="196380104" sldId="321"/>
            <ac:picMk id="4" creationId="{8E070A64-12DB-FCA6-8E46-EE58575B6AB7}"/>
          </ac:picMkLst>
        </pc:picChg>
        <pc:picChg chg="add">
          <ac:chgData name="Rikke Ulka" userId="af265da1-716a-4cee-b9c7-1d6ae62625c6" providerId="ADAL" clId="{5F3A518A-45C0-4C97-A8CE-3CD876776390}" dt="2025-01-29T13:12:15.682" v="5"/>
          <ac:picMkLst>
            <pc:docMk/>
            <pc:sldMk cId="196380104" sldId="321"/>
            <ac:picMk id="5" creationId="{C2F7C1F3-121B-B977-B716-7477AF701D68}"/>
          </ac:picMkLst>
        </pc:picChg>
      </pc:sldChg>
      <pc:sldChg chg="addSp delSp modSp new del mod">
        <pc:chgData name="Rikke Ulka" userId="af265da1-716a-4cee-b9c7-1d6ae62625c6" providerId="ADAL" clId="{5F3A518A-45C0-4C97-A8CE-3CD876776390}" dt="2025-01-29T14:01:12.978" v="441" actId="47"/>
        <pc:sldMkLst>
          <pc:docMk/>
          <pc:sldMk cId="942556138" sldId="322"/>
        </pc:sldMkLst>
        <pc:picChg chg="add del mod modCrop">
          <ac:chgData name="Rikke Ulka" userId="af265da1-716a-4cee-b9c7-1d6ae62625c6" providerId="ADAL" clId="{5F3A518A-45C0-4C97-A8CE-3CD876776390}" dt="2025-01-29T13:54:38.040" v="365" actId="21"/>
          <ac:picMkLst>
            <pc:docMk/>
            <pc:sldMk cId="942556138" sldId="322"/>
            <ac:picMk id="5" creationId="{DE780577-1558-39F6-EB89-121711AA6848}"/>
          </ac:picMkLst>
        </pc:picChg>
      </pc:sldChg>
      <pc:sldChg chg="del">
        <pc:chgData name="Rikke Ulka" userId="af265da1-716a-4cee-b9c7-1d6ae62625c6" providerId="ADAL" clId="{5F3A518A-45C0-4C97-A8CE-3CD876776390}" dt="2025-01-29T13:13:43.517" v="10" actId="47"/>
        <pc:sldMkLst>
          <pc:docMk/>
          <pc:sldMk cId="974024781" sldId="3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C55E8A-9D27-3A49-9995-5E6023CA6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E433F60-25B4-C446-ABCB-AA77974EE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96FE1-C4E4-D446-87BD-A02D6B729F2F}" type="datetimeFigureOut">
              <a:t>29-01-2025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322219D-EBCB-EB42-B7E5-290A44B1B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28D745-92E9-C747-B2A0-6EDFC868B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A214-973D-D741-96DB-340BF266A3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36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947D-3E69-7B44-AD59-F1BD27BA42C1}" type="datetimeFigureOut">
              <a:rPr lang="da-DK" smtClean="0"/>
              <a:t>29-01-2025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645C-D7FA-D74E-BD59-FA43DBFDCD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0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10275" cy="33813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38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DEC08-3E1F-4D96-B8AF-D1DAA248446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76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CE2C70F-8B96-4E4E-B34E-066A3A9C0DD1}" type="datetime2">
              <a:t>29. januar 2025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30ACF56-4E23-434A-82C9-C34794E963B3}"/>
              </a:ext>
            </a:extLst>
          </p:cNvPr>
          <p:cNvSpPr>
            <a:spLocks/>
          </p:cNvSpPr>
          <p:nvPr/>
        </p:nvSpPr>
        <p:spPr>
          <a:xfrm>
            <a:off x="4673809" y="5670000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222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E62D083-2BDD-D340-A09E-F85359BC90B1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972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C10D794-0D3C-4248-A9EF-8655F07F55A0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EB97BDA-B607-8F40-96AC-837A594FAC50}" type="datetime2">
              <a:t>29. januar 2025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78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A3486B4-1B9F-5B40-99AA-FD6E1F739CC0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49E0EC9-105D-AA4D-B93C-A8D28BC16FBA}" type="datetime2">
              <a:t>29.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F7FBA79-B5BA-C44A-AD8B-01CB9230CC6F}" type="datetime2">
              <a:t>29.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9A42810-16BF-BE4A-A7B3-41C621D67A33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DD3881A-90D8-0644-8729-49D075938286}" type="datetime2">
              <a:t>29. januar 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56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CDE69E9-383E-0C4E-8A75-39463FF896F9}" type="datetime2">
              <a:t>29. januar 2025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28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AB9C23E-4654-3C4D-A37F-0F8ECDE127FC}"/>
              </a:ext>
            </a:extLst>
          </p:cNvPr>
          <p:cNvSpPr>
            <a:spLocks/>
          </p:cNvSpPr>
          <p:nvPr/>
        </p:nvSpPr>
        <p:spPr>
          <a:xfrm>
            <a:off x="4673809" y="5617941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05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7C02CA63-04D0-5149-969D-03DED85C8808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3987AF5-858C-3943-B8AD-30A8C20BD6C7}"/>
              </a:ext>
            </a:extLst>
          </p:cNvPr>
          <p:cNvSpPr>
            <a:spLocks/>
          </p:cNvSpPr>
          <p:nvPr/>
        </p:nvSpPr>
        <p:spPr>
          <a:xfrm>
            <a:off x="4673809" y="326687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8361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E23C-325F-4F9C-88FE-4D52B69F949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533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6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6438725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257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1857"/>
              </a:lnSpc>
              <a:buNone/>
              <a:defRPr sz="1714">
                <a:solidFill>
                  <a:schemeClr val="bg1"/>
                </a:solidFill>
              </a:defRPr>
            </a:lvl1pPr>
            <a:lvl2pPr marL="326578" indent="0" algn="ctr">
              <a:buNone/>
              <a:defRPr sz="1429"/>
            </a:lvl2pPr>
            <a:lvl3pPr marL="653156" indent="0" algn="ctr">
              <a:buNone/>
              <a:defRPr sz="1286"/>
            </a:lvl3pPr>
            <a:lvl4pPr marL="979734" indent="0" algn="ctr">
              <a:buNone/>
              <a:defRPr sz="1143"/>
            </a:lvl4pPr>
            <a:lvl5pPr marL="1306312" indent="0" algn="ctr">
              <a:buNone/>
              <a:defRPr sz="1143"/>
            </a:lvl5pPr>
            <a:lvl6pPr marL="1632890" indent="0" algn="ctr">
              <a:buNone/>
              <a:defRPr sz="1143"/>
            </a:lvl6pPr>
            <a:lvl7pPr marL="1959468" indent="0" algn="ctr">
              <a:buNone/>
              <a:defRPr sz="1143"/>
            </a:lvl7pPr>
            <a:lvl8pPr marL="2286046" indent="0" algn="ctr">
              <a:buNone/>
              <a:defRPr sz="1143"/>
            </a:lvl8pPr>
            <a:lvl9pPr marL="2612624" indent="0" algn="ctr">
              <a:buNone/>
              <a:defRPr sz="1143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857">
                <a:solidFill>
                  <a:schemeClr val="bg1"/>
                </a:solidFill>
                <a:latin typeface="+mn-lt"/>
              </a:defRPr>
            </a:lvl1pPr>
          </a:lstStyle>
          <a:p>
            <a:fld id="{6C4B3120-6308-42BC-B254-1EFBF9338568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9" y="2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421723" rtl="0" eaLnBrk="1" fontAlgn="auto" latinLnBrk="0" hangingPunct="1">
              <a:lnSpc>
                <a:spcPts val="1429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21723" rtl="0" eaLnBrk="1" fontAlgn="auto" latinLnBrk="0" hangingPunct="1">
              <a:lnSpc>
                <a:spcPts val="1429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pic>
        <p:nvPicPr>
          <p:cNvPr id="3" name="Billede 2" descr="Et billede, der indeholder tekst, Font/skrifttype, skærmbillede, hvid&#10;&#10;Automatisk genereret beskrivelse">
            <a:extLst>
              <a:ext uri="{FF2B5EF4-FFF2-40B4-BE49-F238E27FC236}">
                <a16:creationId xmlns:a16="http://schemas.microsoft.com/office/drawing/2014/main" id="{5BCF1D42-4BCB-FCD9-2EB4-832C5B5D11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77972" y="6174290"/>
            <a:ext cx="2163557" cy="5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5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257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1857"/>
              </a:lnSpc>
              <a:buNone/>
              <a:defRPr sz="1714">
                <a:solidFill>
                  <a:schemeClr val="bg1"/>
                </a:solidFill>
              </a:defRPr>
            </a:lvl1pPr>
            <a:lvl2pPr marL="326578" indent="0" algn="ctr">
              <a:buNone/>
              <a:defRPr sz="1429"/>
            </a:lvl2pPr>
            <a:lvl3pPr marL="653156" indent="0" algn="ctr">
              <a:buNone/>
              <a:defRPr sz="1286"/>
            </a:lvl3pPr>
            <a:lvl4pPr marL="979734" indent="0" algn="ctr">
              <a:buNone/>
              <a:defRPr sz="1143"/>
            </a:lvl4pPr>
            <a:lvl5pPr marL="1306312" indent="0" algn="ctr">
              <a:buNone/>
              <a:defRPr sz="1143"/>
            </a:lvl5pPr>
            <a:lvl6pPr marL="1632890" indent="0" algn="ctr">
              <a:buNone/>
              <a:defRPr sz="1143"/>
            </a:lvl6pPr>
            <a:lvl7pPr marL="1959468" indent="0" algn="ctr">
              <a:buNone/>
              <a:defRPr sz="1143"/>
            </a:lvl7pPr>
            <a:lvl8pPr marL="2286046" indent="0" algn="ctr">
              <a:buNone/>
              <a:defRPr sz="1143"/>
            </a:lvl8pPr>
            <a:lvl9pPr marL="2612624" indent="0" algn="ctr">
              <a:buNone/>
              <a:defRPr sz="1143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857">
                <a:solidFill>
                  <a:schemeClr val="bg1"/>
                </a:solidFill>
                <a:latin typeface="+mn-lt"/>
              </a:defRPr>
            </a:lvl1pPr>
          </a:lstStyle>
          <a:p>
            <a:fld id="{C7AA79FC-8585-4E27-BCAF-1C019E858D77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6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421723" rtl="0" eaLnBrk="1" fontAlgn="auto" latinLnBrk="0" hangingPunct="1">
              <a:lnSpc>
                <a:spcPts val="1429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21723" rtl="0" eaLnBrk="1" fontAlgn="auto" latinLnBrk="0" hangingPunct="1">
              <a:lnSpc>
                <a:spcPts val="1429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617" y="326687"/>
            <a:ext cx="3204192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30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421723" rtl="0" eaLnBrk="1" fontAlgn="auto" latinLnBrk="0" hangingPunct="1">
              <a:lnSpc>
                <a:spcPts val="1429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21723" rtl="0" eaLnBrk="1" fontAlgn="auto" latinLnBrk="0" hangingPunct="1">
              <a:lnSpc>
                <a:spcPts val="1429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9"/>
            <a:ext cx="4464050" cy="2975543"/>
          </a:xfrm>
        </p:spPr>
        <p:txBody>
          <a:bodyPr anchor="b"/>
          <a:lstStyle>
            <a:lvl1pPr algn="l">
              <a:defRPr sz="257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1857"/>
              </a:lnSpc>
              <a:buNone/>
              <a:defRPr sz="1714">
                <a:solidFill>
                  <a:schemeClr val="bg1"/>
                </a:solidFill>
              </a:defRPr>
            </a:lvl1pPr>
            <a:lvl2pPr marL="326578" indent="0" algn="ctr">
              <a:buNone/>
              <a:defRPr sz="1429"/>
            </a:lvl2pPr>
            <a:lvl3pPr marL="653156" indent="0" algn="ctr">
              <a:buNone/>
              <a:defRPr sz="1286"/>
            </a:lvl3pPr>
            <a:lvl4pPr marL="979734" indent="0" algn="ctr">
              <a:buNone/>
              <a:defRPr sz="1143"/>
            </a:lvl4pPr>
            <a:lvl5pPr marL="1306312" indent="0" algn="ctr">
              <a:buNone/>
              <a:defRPr sz="1143"/>
            </a:lvl5pPr>
            <a:lvl6pPr marL="1632890" indent="0" algn="ctr">
              <a:buNone/>
              <a:defRPr sz="1143"/>
            </a:lvl6pPr>
            <a:lvl7pPr marL="1959468" indent="0" algn="ctr">
              <a:buNone/>
              <a:defRPr sz="1143"/>
            </a:lvl7pPr>
            <a:lvl8pPr marL="2286046" indent="0" algn="ctr">
              <a:buNone/>
              <a:defRPr sz="1143"/>
            </a:lvl8pPr>
            <a:lvl9pPr marL="2612624" indent="0" algn="ctr">
              <a:buNone/>
              <a:defRPr sz="1143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857">
                <a:solidFill>
                  <a:schemeClr val="bg1"/>
                </a:solidFill>
                <a:latin typeface="+mn-lt"/>
              </a:defRPr>
            </a:lvl1pPr>
          </a:lstStyle>
          <a:p>
            <a:fld id="{3BA409F9-1470-4D38-9BFD-807BCDB3FCB9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6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421723" rtl="0" eaLnBrk="1" fontAlgn="auto" latinLnBrk="0" hangingPunct="1">
              <a:lnSpc>
                <a:spcPts val="1429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21723" rtl="0" eaLnBrk="1" fontAlgn="auto" latinLnBrk="0" hangingPunct="1">
              <a:lnSpc>
                <a:spcPts val="1429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2" y="1740895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421723" rtl="0" eaLnBrk="1" fontAlgn="auto" latinLnBrk="0" hangingPunct="1">
              <a:lnSpc>
                <a:spcPts val="1429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21723" rtl="0" eaLnBrk="1" fontAlgn="auto" latinLnBrk="0" hangingPunct="1">
              <a:lnSpc>
                <a:spcPts val="1429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617" y="5670000"/>
            <a:ext cx="3204192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70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6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3429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lnSpc>
                <a:spcPts val="1857"/>
              </a:lnSpc>
              <a:buNone/>
              <a:defRPr sz="1714">
                <a:solidFill>
                  <a:schemeClr val="bg1"/>
                </a:solidFill>
              </a:defRPr>
            </a:lvl1pPr>
            <a:lvl2pPr marL="326578" indent="0" algn="ctr">
              <a:buNone/>
              <a:defRPr sz="1429"/>
            </a:lvl2pPr>
            <a:lvl3pPr marL="653156" indent="0" algn="ctr">
              <a:buNone/>
              <a:defRPr sz="1286"/>
            </a:lvl3pPr>
            <a:lvl4pPr marL="979734" indent="0" algn="ctr">
              <a:buNone/>
              <a:defRPr sz="1143"/>
            </a:lvl4pPr>
            <a:lvl5pPr marL="1306312" indent="0" algn="ctr">
              <a:buNone/>
              <a:defRPr sz="1143"/>
            </a:lvl5pPr>
            <a:lvl6pPr marL="1632890" indent="0" algn="ctr">
              <a:buNone/>
              <a:defRPr sz="1143"/>
            </a:lvl6pPr>
            <a:lvl7pPr marL="1959468" indent="0" algn="ctr">
              <a:buNone/>
              <a:defRPr sz="1143"/>
            </a:lvl7pPr>
            <a:lvl8pPr marL="2286046" indent="0" algn="ctr">
              <a:buNone/>
              <a:defRPr sz="1143"/>
            </a:lvl8pPr>
            <a:lvl9pPr marL="2612624" indent="0" algn="ctr">
              <a:buNone/>
              <a:defRPr sz="1143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857">
                <a:solidFill>
                  <a:schemeClr val="bg1"/>
                </a:solidFill>
                <a:latin typeface="+mn-lt"/>
              </a:defRPr>
            </a:lvl1pPr>
          </a:lstStyle>
          <a:p>
            <a:fld id="{1DA05B02-3B55-4FF5-A2A7-8DAD791AB121}" type="datetime2">
              <a:rPr lang="da-DK" smtClean="0"/>
              <a:t>29. januar 2025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617" y="5670000"/>
            <a:ext cx="3204192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24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4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8F4223A-D443-4B8A-A66D-EB913AEE0186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28574" indent="0">
              <a:buNone/>
              <a:defRPr/>
            </a:lvl2pPr>
            <a:lvl3pPr marL="257148" indent="0">
              <a:buNone/>
              <a:defRPr/>
            </a:lvl3pPr>
            <a:lvl4pPr marL="385722" indent="0">
              <a:buNone/>
              <a:defRPr/>
            </a:lvl4pPr>
            <a:lvl5pPr marL="514296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85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4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C9D7-5456-48CF-BDCA-819810F3BB2C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8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28574" indent="0">
              <a:buNone/>
              <a:defRPr/>
            </a:lvl2pPr>
            <a:lvl3pPr marL="257148" indent="0">
              <a:buNone/>
              <a:defRPr/>
            </a:lvl3pPr>
            <a:lvl4pPr marL="385722" indent="0">
              <a:buNone/>
              <a:defRPr/>
            </a:lvl4pPr>
            <a:lvl5pPr marL="514296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72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F3B214A-2E83-4C44-84C6-E0757773245C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7020000"/>
            <a:ext cx="4464050" cy="324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Velkommen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F7951E6E-B17C-A095-0E25-4964C280DB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631" y="230981"/>
            <a:ext cx="2814637" cy="277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</p:spTree>
    <p:extLst>
      <p:ext uri="{BB962C8B-B14F-4D97-AF65-F5344CB8AC3E}">
        <p14:creationId xmlns:p14="http://schemas.microsoft.com/office/powerpoint/2010/main" val="307392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5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881190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5B91BFA-DF38-465B-BD0D-59E90D8CE587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Region Sjælland PowerPoint skabelon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493761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825BFA4-3DD4-4BB0-8600-5ACD929784A7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421723" rtl="0" eaLnBrk="1" fontAlgn="auto" latinLnBrk="0" hangingPunct="1">
              <a:lnSpc>
                <a:spcPts val="1429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21723" rtl="0" eaLnBrk="1" fontAlgn="auto" latinLnBrk="0" hangingPunct="1">
              <a:lnSpc>
                <a:spcPts val="1429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422084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B44E4A5-526E-FA47-B361-EACC6888A313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53254C1-E451-B541-A456-B70C3E394A73}"/>
              </a:ext>
            </a:extLst>
          </p:cNvPr>
          <p:cNvSpPr>
            <a:spLocks/>
          </p:cNvSpPr>
          <p:nvPr/>
        </p:nvSpPr>
        <p:spPr>
          <a:xfrm>
            <a:off x="4673809" y="5670000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7966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19A7A70-F403-4E80-A2A2-17CC92559F51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421723" rtl="0" eaLnBrk="1" fontAlgn="auto" latinLnBrk="0" hangingPunct="1">
              <a:lnSpc>
                <a:spcPts val="1429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21723" rtl="0" eaLnBrk="1" fontAlgn="auto" latinLnBrk="0" hangingPunct="1">
              <a:lnSpc>
                <a:spcPts val="1429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654981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4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BC62D6F-8F50-41B0-8DD5-BEADB2937909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3165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257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1429">
                <a:solidFill>
                  <a:schemeClr val="bg1"/>
                </a:solidFill>
              </a:defRPr>
            </a:lvl1pPr>
            <a:lvl2pPr marL="326578" indent="0" algn="ctr">
              <a:buNone/>
              <a:defRPr sz="1429"/>
            </a:lvl2pPr>
            <a:lvl3pPr marL="653156" indent="0" algn="ctr">
              <a:buNone/>
              <a:defRPr sz="1286"/>
            </a:lvl3pPr>
            <a:lvl4pPr marL="979734" indent="0" algn="ctr">
              <a:buNone/>
              <a:defRPr sz="1143"/>
            </a:lvl4pPr>
            <a:lvl5pPr marL="1306312" indent="0" algn="ctr">
              <a:buNone/>
              <a:defRPr sz="1143"/>
            </a:lvl5pPr>
            <a:lvl6pPr marL="1632890" indent="0" algn="ctr">
              <a:buNone/>
              <a:defRPr sz="1143"/>
            </a:lvl6pPr>
            <a:lvl7pPr marL="1959468" indent="0" algn="ctr">
              <a:buNone/>
              <a:defRPr sz="1143"/>
            </a:lvl7pPr>
            <a:lvl8pPr marL="2286046" indent="0" algn="ctr">
              <a:buNone/>
              <a:defRPr sz="1143"/>
            </a:lvl8pPr>
            <a:lvl9pPr marL="2612624" indent="0" algn="ctr">
              <a:buNone/>
              <a:defRPr sz="1143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D7FCCBA-2970-4080-8F4B-ED05A031515D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6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1909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3429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039DF0CC-CC93-486A-9572-76D82C54B8D3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48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3429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A663FBD-A802-4C9E-9F36-AC5E85C987C3}" type="datetime2">
              <a:rPr lang="da-DK" smtClean="0"/>
              <a:t>29.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1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47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0CEA81B-7E45-49AF-882E-AFBA8B1A92D0}" type="datetime2">
              <a:rPr lang="da-DK" smtClean="0"/>
              <a:t>29.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6" y="582859"/>
            <a:ext cx="6913563" cy="5687520"/>
          </a:xfrm>
        </p:spPr>
        <p:txBody>
          <a:bodyPr anchor="t" anchorCtr="0"/>
          <a:lstStyle>
            <a:lvl1pPr>
              <a:defRPr sz="3429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1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77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421723" rtl="0" eaLnBrk="1" fontAlgn="auto" latinLnBrk="0" hangingPunct="1">
              <a:lnSpc>
                <a:spcPts val="1714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29">
                <a:solidFill>
                  <a:schemeClr val="bg1"/>
                </a:solidFill>
              </a:defRPr>
            </a:lvl1pPr>
          </a:lstStyle>
          <a:p>
            <a:pPr marL="0" marR="0" lvl="0" indent="0" algn="l" defTabSz="421723" rtl="0" eaLnBrk="1" fontAlgn="auto" latinLnBrk="0" hangingPunct="1">
              <a:lnSpc>
                <a:spcPts val="1714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721410E4-04CE-4236-877D-B07AA722EF15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28574" indent="0" algn="ctr">
              <a:buNone/>
              <a:defRPr/>
            </a:lvl2pPr>
            <a:lvl3pPr marL="257148" indent="0" algn="ctr">
              <a:buNone/>
              <a:defRPr/>
            </a:lvl3pPr>
            <a:lvl4pPr marL="385722" indent="0" algn="ctr">
              <a:buNone/>
              <a:defRPr/>
            </a:lvl4pPr>
            <a:lvl5pPr marL="514296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01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43B5E71-608E-4BA9-B162-429A95760A1B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6848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C34B524-B61B-4784-AE7C-BB7CB6EB9246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4227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8" y="615697"/>
            <a:ext cx="9639223" cy="2813304"/>
          </a:xfrm>
        </p:spPr>
        <p:txBody>
          <a:bodyPr anchor="b"/>
          <a:lstStyle>
            <a:lvl1pPr algn="l">
              <a:defRPr sz="3429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219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29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1429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1429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1429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219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29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1429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1429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1429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219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29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1429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1429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1429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A82586A-4EEE-EE07-EC30-532455BA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AAE7-3E2B-4A3F-9331-9D713CB86C90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BFB5731-F38C-D136-9F9E-6BC9AE62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3F39D1-6873-FC98-7B49-4B5CDE96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5655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3645A4C-C1A9-2A44-8A54-A0520AF49DC7}" type="datetime2">
              <a:t>29. januar 2025</a:t>
            </a:fld>
            <a:endParaRPr lang="da-DK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2FDCE6A-8630-0B47-9D2D-EA90FF7A3F52}"/>
              </a:ext>
            </a:extLst>
          </p:cNvPr>
          <p:cNvSpPr>
            <a:spLocks/>
          </p:cNvSpPr>
          <p:nvPr/>
        </p:nvSpPr>
        <p:spPr>
          <a:xfrm>
            <a:off x="4673809" y="5670000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399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el og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4111" indent="-204111">
              <a:lnSpc>
                <a:spcPts val="2214"/>
              </a:lnSpc>
              <a:spcBef>
                <a:spcPts val="0"/>
              </a:spcBef>
              <a:spcAft>
                <a:spcPts val="1286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lnSpc>
                <a:spcPts val="1929"/>
              </a:lnSpc>
              <a:spcBef>
                <a:spcPts val="0"/>
              </a:spcBef>
              <a:spcAft>
                <a:spcPts val="1286"/>
              </a:spcAft>
              <a:defRPr sz="1714">
                <a:solidFill>
                  <a:schemeClr val="tx1"/>
                </a:solidFill>
              </a:defRPr>
            </a:lvl2pPr>
            <a:lvl3pPr>
              <a:lnSpc>
                <a:spcPts val="1643"/>
              </a:lnSpc>
              <a:spcBef>
                <a:spcPts val="0"/>
              </a:spcBef>
              <a:spcAft>
                <a:spcPts val="1286"/>
              </a:spcAft>
              <a:defRPr sz="1429">
                <a:solidFill>
                  <a:schemeClr val="tx1"/>
                </a:solidFill>
              </a:defRPr>
            </a:lvl3pPr>
            <a:lvl4pPr>
              <a:lnSpc>
                <a:spcPts val="1500"/>
              </a:lnSpc>
              <a:spcBef>
                <a:spcPts val="0"/>
              </a:spcBef>
              <a:spcAft>
                <a:spcPts val="1286"/>
              </a:spcAft>
              <a:defRPr sz="1286">
                <a:solidFill>
                  <a:schemeClr val="tx1"/>
                </a:solidFill>
              </a:defRPr>
            </a:lvl4pPr>
            <a:lvl5pPr>
              <a:lnSpc>
                <a:spcPts val="1357"/>
              </a:lnSpc>
              <a:spcBef>
                <a:spcPts val="0"/>
              </a:spcBef>
              <a:spcAft>
                <a:spcPts val="1286"/>
              </a:spcAft>
              <a:defRPr sz="1143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A4DE62-6C9A-45A2-BA9B-44FD26DE1D93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1F50-39BA-4586-8B54-E51EE54A86B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282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7B4518F-8771-8840-85B4-8977E79AA872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287-2676-EE4B-87D2-C869B39F4328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F1B4D30-4FCE-D841-97A9-E3E846A1497D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9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65E74D4-259A-D347-AE44-D19452CECF80}" type="datetime2">
              <a:t>29. januar 2025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3870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534310F-D02A-2341-AD05-D490B35CBB97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40621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4565F2E-0EDE-A54A-B128-67E457F3F694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6652" userDrawn="1">
          <p15:clr>
            <a:srgbClr val="F26B43"/>
          </p15:clr>
        </p15:guide>
        <p15:guide id="4" pos="3613" userDrawn="1">
          <p15:clr>
            <a:srgbClr val="F26B43"/>
          </p15:clr>
        </p15:guide>
        <p15:guide id="5" pos="3386" userDrawn="1">
          <p15:clr>
            <a:srgbClr val="F26B43"/>
          </p15:clr>
        </p15:guide>
        <p15:guide id="6" pos="4475" userDrawn="1">
          <p15:clr>
            <a:srgbClr val="F26B43"/>
          </p15:clr>
        </p15:guide>
        <p15:guide id="7" pos="4929" userDrawn="1">
          <p15:clr>
            <a:srgbClr val="F26B43"/>
          </p15:clr>
        </p15:guide>
        <p15:guide id="8" pos="2751" userDrawn="1">
          <p15:clr>
            <a:srgbClr val="F26B43"/>
          </p15:clr>
        </p15:guide>
        <p15:guide id="9" pos="2298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orient="horz" pos="913" userDrawn="1">
          <p15:clr>
            <a:srgbClr val="F26B43"/>
          </p15:clr>
        </p15:guide>
        <p15:guide id="12" orient="horz" pos="118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4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7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7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89DD84C-7B1A-4B6E-BDCC-2F3FB97FD5C7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7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571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5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</p:sldLayoutIdLst>
  <p:hf hdr="0" ftr="0" dt="0"/>
  <p:txStyles>
    <p:titleStyle>
      <a:lvl1pPr algn="l" defTabSz="653156" rtl="0" eaLnBrk="1" latinLnBrk="0" hangingPunct="1">
        <a:lnSpc>
          <a:spcPct val="90000"/>
        </a:lnSpc>
        <a:spcBef>
          <a:spcPct val="0"/>
        </a:spcBef>
        <a:buNone/>
        <a:defRPr sz="2571" b="1" kern="120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28574" indent="-128574" algn="l" defTabSz="421723" rtl="0" eaLnBrk="1" latinLnBrk="0" hangingPunct="1">
        <a:lnSpc>
          <a:spcPts val="1714"/>
        </a:lnSpc>
        <a:spcBef>
          <a:spcPts val="714"/>
        </a:spcBef>
        <a:buFont typeface="Arial" panose="020B0604020202020204" pitchFamily="34" charset="0"/>
        <a:buChar char="•"/>
        <a:defRPr sz="1429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257148" indent="-128574" algn="l" defTabSz="653156" rtl="0" eaLnBrk="1" latinLnBrk="0" hangingPunct="1">
        <a:lnSpc>
          <a:spcPts val="1714"/>
        </a:lnSpc>
        <a:spcBef>
          <a:spcPts val="357"/>
        </a:spcBef>
        <a:buFont typeface="Arial" panose="020B0604020202020204" pitchFamily="34" charset="0"/>
        <a:buChar char="•"/>
        <a:defRPr sz="1429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385722" indent="-128574" algn="l" defTabSz="653156" rtl="0" eaLnBrk="1" latinLnBrk="0" hangingPunct="1">
        <a:lnSpc>
          <a:spcPts val="1714"/>
        </a:lnSpc>
        <a:spcBef>
          <a:spcPts val="357"/>
        </a:spcBef>
        <a:buFont typeface="Arial" panose="020B0604020202020204" pitchFamily="34" charset="0"/>
        <a:buChar char="•"/>
        <a:defRPr sz="1429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514296" indent="-128574" algn="l" defTabSz="653156" rtl="0" eaLnBrk="1" latinLnBrk="0" hangingPunct="1">
        <a:lnSpc>
          <a:spcPts val="1714"/>
        </a:lnSpc>
        <a:spcBef>
          <a:spcPts val="357"/>
        </a:spcBef>
        <a:buFont typeface="Arial" panose="020B0604020202020204" pitchFamily="34" charset="0"/>
        <a:buChar char="•"/>
        <a:defRPr sz="1429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642870" indent="-128574" algn="l" defTabSz="653156" rtl="0" eaLnBrk="1" latinLnBrk="0" hangingPunct="1">
        <a:lnSpc>
          <a:spcPts val="1714"/>
        </a:lnSpc>
        <a:spcBef>
          <a:spcPts val="357"/>
        </a:spcBef>
        <a:buFont typeface="Arial" panose="020B0604020202020204" pitchFamily="34" charset="0"/>
        <a:buChar char="•"/>
        <a:defRPr sz="1429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771444" indent="-128574" algn="l" defTabSz="653156" rtl="0" eaLnBrk="1" latinLnBrk="0" hangingPunct="1">
        <a:lnSpc>
          <a:spcPts val="1714"/>
        </a:lnSpc>
        <a:spcBef>
          <a:spcPts val="357"/>
        </a:spcBef>
        <a:buFont typeface="Arial" panose="020B0604020202020204" pitchFamily="34" charset="0"/>
        <a:buChar char="•"/>
        <a:defRPr sz="1429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900018" indent="-128574" algn="l" defTabSz="653156" rtl="0" eaLnBrk="1" latinLnBrk="0" hangingPunct="1">
        <a:lnSpc>
          <a:spcPts val="1714"/>
        </a:lnSpc>
        <a:spcBef>
          <a:spcPts val="357"/>
        </a:spcBef>
        <a:buFont typeface="Arial" panose="020B0604020202020204" pitchFamily="34" charset="0"/>
        <a:buChar char="•"/>
        <a:defRPr sz="1429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028592" indent="-128574" algn="l" defTabSz="653156" rtl="0" eaLnBrk="1" latinLnBrk="0" hangingPunct="1">
        <a:lnSpc>
          <a:spcPts val="1714"/>
        </a:lnSpc>
        <a:spcBef>
          <a:spcPts val="357"/>
        </a:spcBef>
        <a:buFont typeface="Arial" panose="020B0604020202020204" pitchFamily="34" charset="0"/>
        <a:buChar char="•"/>
        <a:defRPr sz="1429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157166" indent="-128574" algn="l" defTabSz="653156" rtl="0" eaLnBrk="1" latinLnBrk="0" hangingPunct="1">
        <a:lnSpc>
          <a:spcPts val="1714"/>
        </a:lnSpc>
        <a:spcBef>
          <a:spcPts val="357"/>
        </a:spcBef>
        <a:buFont typeface="Arial" panose="020B0604020202020204" pitchFamily="34" charset="0"/>
        <a:buChar char="•"/>
        <a:defRPr sz="1429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8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6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4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12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90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8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46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24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3024">
          <p15:clr>
            <a:srgbClr val="F26B43"/>
          </p15:clr>
        </p15:guide>
        <p15:guide id="1" pos="4032">
          <p15:clr>
            <a:srgbClr val="F26B43"/>
          </p15:clr>
        </p15:guide>
        <p15:guide id="2" pos="603">
          <p15:clr>
            <a:srgbClr val="F26B43"/>
          </p15:clr>
        </p15:guide>
        <p15:guide id="3" pos="6985">
          <p15:clr>
            <a:srgbClr val="F26B43"/>
          </p15:clr>
        </p15:guide>
        <p15:guide id="4" pos="3794">
          <p15:clr>
            <a:srgbClr val="F26B43"/>
          </p15:clr>
        </p15:guide>
        <p15:guide id="5" pos="3555">
          <p15:clr>
            <a:srgbClr val="F26B43"/>
          </p15:clr>
        </p15:guide>
        <p15:guide id="6" pos="4699">
          <p15:clr>
            <a:srgbClr val="F26B43"/>
          </p15:clr>
        </p15:guide>
        <p15:guide id="7" pos="5175">
          <p15:clr>
            <a:srgbClr val="F26B43"/>
          </p15:clr>
        </p15:guide>
        <p15:guide id="8" pos="2889">
          <p15:clr>
            <a:srgbClr val="F26B43"/>
          </p15:clr>
        </p15:guide>
        <p15:guide id="9" pos="2413">
          <p15:clr>
            <a:srgbClr val="F26B43"/>
          </p15:clr>
        </p15:guide>
        <p15:guide id="10" orient="horz" pos="5533">
          <p15:clr>
            <a:srgbClr val="F26B43"/>
          </p15:clr>
        </p15:guide>
        <p15:guide id="11" orient="horz" pos="1278">
          <p15:clr>
            <a:srgbClr val="F26B43"/>
          </p15:clr>
        </p15:guide>
        <p15:guide id="12" orient="horz" pos="16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926120" y="2307616"/>
            <a:ext cx="7588488" cy="2009503"/>
          </a:xfrm>
        </p:spPr>
        <p:txBody>
          <a:bodyPr wrap="square" anchor="b">
            <a:normAutofit fontScale="90000"/>
          </a:bodyPr>
          <a:lstStyle/>
          <a:p>
            <a:r>
              <a:rPr lang="da-DK" sz="4286" dirty="0"/>
              <a:t>Skabelon</a:t>
            </a:r>
            <a:br>
              <a:rPr lang="da-DK" sz="4286" dirty="0"/>
            </a:br>
            <a:br>
              <a:rPr lang="da-DK" sz="4286" dirty="0"/>
            </a:br>
            <a:r>
              <a:rPr lang="da-DK" sz="4286" dirty="0"/>
              <a:t>Plan-Do-</a:t>
            </a:r>
            <a:r>
              <a:rPr lang="da-DK" sz="4286" dirty="0" err="1"/>
              <a:t>Study</a:t>
            </a:r>
            <a:r>
              <a:rPr lang="da-DK" sz="4286" dirty="0"/>
              <a:t>-</a:t>
            </a:r>
            <a:r>
              <a:rPr lang="da-DK" sz="4286" dirty="0" err="1"/>
              <a:t>Act</a:t>
            </a:r>
            <a:r>
              <a:rPr lang="da-DK" sz="4286" dirty="0"/>
              <a:t>-cirkel</a:t>
            </a:r>
            <a:br>
              <a:rPr lang="da-DK" sz="4286" dirty="0"/>
            </a:br>
            <a:br>
              <a:rPr lang="da-DK" sz="3143" dirty="0"/>
            </a:br>
            <a:br>
              <a:rPr lang="da-DK" sz="3143" dirty="0"/>
            </a:br>
            <a:endParaRPr lang="da-DK" sz="3143" dirty="0">
              <a:solidFill>
                <a:srgbClr val="FF0000"/>
              </a:solidFill>
            </a:endParaRP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941225" y="3705754"/>
            <a:ext cx="5925942" cy="143597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defRPr/>
            </a:pPr>
            <a:r>
              <a:rPr lang="da-DK" sz="2000" dirty="0">
                <a:solidFill>
                  <a:srgbClr val="FFFFFF"/>
                </a:solidFill>
                <a:latin typeface="Verdana"/>
              </a:rPr>
              <a:t>Udfyld, justér og tilpas løbende Plan-Do-</a:t>
            </a:r>
            <a:r>
              <a:rPr lang="da-DK" sz="2000" dirty="0" err="1">
                <a:solidFill>
                  <a:srgbClr val="FFFFFF"/>
                </a:solidFill>
                <a:latin typeface="Verdana"/>
              </a:rPr>
              <a:t>Study</a:t>
            </a:r>
            <a:r>
              <a:rPr lang="da-DK" sz="2000" dirty="0">
                <a:solidFill>
                  <a:srgbClr val="FFFFFF"/>
                </a:solidFill>
                <a:latin typeface="Verdana"/>
              </a:rPr>
              <a:t>-</a:t>
            </a:r>
            <a:r>
              <a:rPr lang="da-DK" sz="2000" dirty="0" err="1">
                <a:solidFill>
                  <a:srgbClr val="FFFFFF"/>
                </a:solidFill>
                <a:latin typeface="Verdana"/>
              </a:rPr>
              <a:t>Act</a:t>
            </a:r>
            <a:r>
              <a:rPr lang="da-DK" sz="2000" dirty="0">
                <a:solidFill>
                  <a:srgbClr val="FFFFFF"/>
                </a:solidFill>
                <a:latin typeface="Verdana"/>
              </a:rPr>
              <a:t>-cirklen gennem forbedringsarbejdet.</a:t>
            </a:r>
          </a:p>
          <a:p>
            <a:pPr>
              <a:lnSpc>
                <a:spcPct val="100000"/>
              </a:lnSpc>
              <a:defRPr/>
            </a:pPr>
            <a:r>
              <a:rPr lang="da-DK" sz="2000" dirty="0">
                <a:solidFill>
                  <a:srgbClr val="FFFFFF"/>
                </a:solidFill>
                <a:latin typeface="Verdana"/>
              </a:rPr>
              <a:t>Gem nyere versioner, så du/I kan se udviklingen.</a:t>
            </a:r>
          </a:p>
        </p:txBody>
      </p:sp>
      <p:pic>
        <p:nvPicPr>
          <p:cNvPr id="14" name="Pladsholder til billede 13" descr="Et billede, der indeholder skitse, tegning, Stregtegning, illustration/afbildning&#10;&#10;Automatisk genereret beskrivelse">
            <a:extLst>
              <a:ext uri="{FF2B5EF4-FFF2-40B4-BE49-F238E27FC236}">
                <a16:creationId xmlns:a16="http://schemas.microsoft.com/office/drawing/2014/main" id="{8CB5CFD2-D3E9-4F7D-6EEF-E48137F8263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850" r="21193"/>
          <a:stretch/>
        </p:blipFill>
        <p:spPr>
          <a:xfrm>
            <a:off x="7581588" y="-91595"/>
            <a:ext cx="4610412" cy="4408714"/>
          </a:xfr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0CC16574-614D-CB0C-F019-8D74A234F717}"/>
              </a:ext>
            </a:extLst>
          </p:cNvPr>
          <p:cNvSpPr txBox="1">
            <a:spLocks/>
          </p:cNvSpPr>
          <p:nvPr/>
        </p:nvSpPr>
        <p:spPr>
          <a:xfrm>
            <a:off x="111526" y="6566913"/>
            <a:ext cx="1249176" cy="247079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3156"/>
            <a:r>
              <a:rPr lang="da-DK" sz="857" dirty="0">
                <a:solidFill>
                  <a:srgbClr val="FFFFFF"/>
                </a:solidFill>
                <a:latin typeface="Verdana"/>
              </a:rPr>
              <a:t>Forbedringsrejsen</a:t>
            </a:r>
          </a:p>
        </p:txBody>
      </p:sp>
    </p:spTree>
    <p:extLst>
      <p:ext uri="{BB962C8B-B14F-4D97-AF65-F5344CB8AC3E}">
        <p14:creationId xmlns:p14="http://schemas.microsoft.com/office/powerpoint/2010/main" val="297245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EFE5057-7946-3466-BC1B-B1F29A5F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085" y="3796682"/>
            <a:ext cx="965690" cy="97300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41489" y="278296"/>
            <a:ext cx="8706004" cy="29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47606"/>
              </p:ext>
            </p:extLst>
          </p:nvPr>
        </p:nvGraphicFramePr>
        <p:xfrm>
          <a:off x="256976" y="154187"/>
          <a:ext cx="8983362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3173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32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SPØRGSMÅL: </a:t>
                      </a:r>
                      <a:endParaRPr lang="da-DK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Hvilken ændring ønsker vi at afprøve?</a:t>
                      </a:r>
                      <a:endParaRPr lang="da-DK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Hvilket spørgsmål vil vi gerne have svar på?</a:t>
                      </a:r>
                      <a:r>
                        <a:rPr lang="da-DK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da-DK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32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ARBEJDSHYPOTESE:</a:t>
                      </a:r>
                      <a:endParaRPr lang="da-DK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Hvilket svar forventer vi? </a:t>
                      </a:r>
                      <a:endParaRPr lang="da-DK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Hvad er forudsigelsen på spørgsmålet? </a:t>
                      </a:r>
                      <a:endParaRPr lang="da-DK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74874" y="3455756"/>
            <a:ext cx="9683455" cy="33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2"/>
          <p:cNvSpPr txBox="1">
            <a:spLocks noChangeArrowheads="1"/>
          </p:cNvSpPr>
          <p:nvPr/>
        </p:nvSpPr>
        <p:spPr bwMode="auto">
          <a:xfrm flipH="1">
            <a:off x="6161498" y="4490948"/>
            <a:ext cx="5529534" cy="2172197"/>
          </a:xfrm>
          <a:custGeom>
            <a:avLst/>
            <a:gdLst>
              <a:gd name="connsiteX0" fmla="*/ 0 w 5540825"/>
              <a:gd name="connsiteY0" fmla="*/ 0 h 1371719"/>
              <a:gd name="connsiteX1" fmla="*/ 5312201 w 5540825"/>
              <a:gd name="connsiteY1" fmla="*/ 0 h 1371719"/>
              <a:gd name="connsiteX2" fmla="*/ 5540825 w 5540825"/>
              <a:gd name="connsiteY2" fmla="*/ 228624 h 1371719"/>
              <a:gd name="connsiteX3" fmla="*/ 5540825 w 5540825"/>
              <a:gd name="connsiteY3" fmla="*/ 1371719 h 1371719"/>
              <a:gd name="connsiteX4" fmla="*/ 0 w 5540825"/>
              <a:gd name="connsiteY4" fmla="*/ 1371719 h 1371719"/>
              <a:gd name="connsiteX5" fmla="*/ 0 w 5540825"/>
              <a:gd name="connsiteY5" fmla="*/ 0 h 1371719"/>
              <a:gd name="connsiteX0" fmla="*/ 0 w 5540825"/>
              <a:gd name="connsiteY0" fmla="*/ 0 h 2199622"/>
              <a:gd name="connsiteX1" fmla="*/ 5312201 w 5540825"/>
              <a:gd name="connsiteY1" fmla="*/ 0 h 2199622"/>
              <a:gd name="connsiteX2" fmla="*/ 5540825 w 5540825"/>
              <a:gd name="connsiteY2" fmla="*/ 228624 h 2199622"/>
              <a:gd name="connsiteX3" fmla="*/ 5528468 w 5540825"/>
              <a:gd name="connsiteY3" fmla="*/ 2199622 h 2199622"/>
              <a:gd name="connsiteX4" fmla="*/ 0 w 5540825"/>
              <a:gd name="connsiteY4" fmla="*/ 1371719 h 2199622"/>
              <a:gd name="connsiteX5" fmla="*/ 0 w 5540825"/>
              <a:gd name="connsiteY5" fmla="*/ 0 h 2199622"/>
              <a:gd name="connsiteX0" fmla="*/ 12357 w 5553182"/>
              <a:gd name="connsiteY0" fmla="*/ 0 h 2199622"/>
              <a:gd name="connsiteX1" fmla="*/ 5324558 w 5553182"/>
              <a:gd name="connsiteY1" fmla="*/ 0 h 2199622"/>
              <a:gd name="connsiteX2" fmla="*/ 5553182 w 5553182"/>
              <a:gd name="connsiteY2" fmla="*/ 228624 h 2199622"/>
              <a:gd name="connsiteX3" fmla="*/ 5540825 w 5553182"/>
              <a:gd name="connsiteY3" fmla="*/ 2199622 h 2199622"/>
              <a:gd name="connsiteX4" fmla="*/ 0 w 5553182"/>
              <a:gd name="connsiteY4" fmla="*/ 2187265 h 2199622"/>
              <a:gd name="connsiteX5" fmla="*/ 12357 w 5553182"/>
              <a:gd name="connsiteY5" fmla="*/ 0 h 2199622"/>
              <a:gd name="connsiteX0" fmla="*/ 12357 w 5553182"/>
              <a:gd name="connsiteY0" fmla="*/ 1159210 h 3358832"/>
              <a:gd name="connsiteX1" fmla="*/ 5370744 w 5553182"/>
              <a:gd name="connsiteY1" fmla="*/ 0 h 3358832"/>
              <a:gd name="connsiteX2" fmla="*/ 5553182 w 5553182"/>
              <a:gd name="connsiteY2" fmla="*/ 1387834 h 3358832"/>
              <a:gd name="connsiteX3" fmla="*/ 5540825 w 5553182"/>
              <a:gd name="connsiteY3" fmla="*/ 3358832 h 3358832"/>
              <a:gd name="connsiteX4" fmla="*/ 0 w 5553182"/>
              <a:gd name="connsiteY4" fmla="*/ 3346475 h 3358832"/>
              <a:gd name="connsiteX5" fmla="*/ 12357 w 5553182"/>
              <a:gd name="connsiteY5" fmla="*/ 1159210 h 3358832"/>
              <a:gd name="connsiteX0" fmla="*/ 35450 w 5553182"/>
              <a:gd name="connsiteY0" fmla="*/ 0 h 3814236"/>
              <a:gd name="connsiteX1" fmla="*/ 5370744 w 5553182"/>
              <a:gd name="connsiteY1" fmla="*/ 455404 h 3814236"/>
              <a:gd name="connsiteX2" fmla="*/ 5553182 w 5553182"/>
              <a:gd name="connsiteY2" fmla="*/ 1843238 h 3814236"/>
              <a:gd name="connsiteX3" fmla="*/ 5540825 w 5553182"/>
              <a:gd name="connsiteY3" fmla="*/ 3814236 h 3814236"/>
              <a:gd name="connsiteX4" fmla="*/ 0 w 5553182"/>
              <a:gd name="connsiteY4" fmla="*/ 3801879 h 3814236"/>
              <a:gd name="connsiteX5" fmla="*/ 35450 w 5553182"/>
              <a:gd name="connsiteY5" fmla="*/ 0 h 3814236"/>
              <a:gd name="connsiteX0" fmla="*/ 35450 w 5553182"/>
              <a:gd name="connsiteY0" fmla="*/ 0 h 3814236"/>
              <a:gd name="connsiteX1" fmla="*/ 5220641 w 5553182"/>
              <a:gd name="connsiteY1" fmla="*/ 82800 h 3814236"/>
              <a:gd name="connsiteX2" fmla="*/ 5553182 w 5553182"/>
              <a:gd name="connsiteY2" fmla="*/ 1843238 h 3814236"/>
              <a:gd name="connsiteX3" fmla="*/ 5540825 w 5553182"/>
              <a:gd name="connsiteY3" fmla="*/ 3814236 h 3814236"/>
              <a:gd name="connsiteX4" fmla="*/ 0 w 5553182"/>
              <a:gd name="connsiteY4" fmla="*/ 3801879 h 3814236"/>
              <a:gd name="connsiteX5" fmla="*/ 35450 w 5553182"/>
              <a:gd name="connsiteY5" fmla="*/ 0 h 3814236"/>
              <a:gd name="connsiteX0" fmla="*/ 35450 w 5553182"/>
              <a:gd name="connsiteY0" fmla="*/ 2 h 3814238"/>
              <a:gd name="connsiteX1" fmla="*/ 5220641 w 5553182"/>
              <a:gd name="connsiteY1" fmla="*/ 0 h 3814238"/>
              <a:gd name="connsiteX2" fmla="*/ 5553182 w 5553182"/>
              <a:gd name="connsiteY2" fmla="*/ 1843240 h 3814238"/>
              <a:gd name="connsiteX3" fmla="*/ 5540825 w 5553182"/>
              <a:gd name="connsiteY3" fmla="*/ 3814238 h 3814238"/>
              <a:gd name="connsiteX4" fmla="*/ 0 w 5553182"/>
              <a:gd name="connsiteY4" fmla="*/ 3801881 h 3814238"/>
              <a:gd name="connsiteX5" fmla="*/ 35450 w 5553182"/>
              <a:gd name="connsiteY5" fmla="*/ 2 h 3814238"/>
              <a:gd name="connsiteX0" fmla="*/ 35450 w 5541636"/>
              <a:gd name="connsiteY0" fmla="*/ 2 h 3814238"/>
              <a:gd name="connsiteX1" fmla="*/ 5220641 w 5541636"/>
              <a:gd name="connsiteY1" fmla="*/ 0 h 3814238"/>
              <a:gd name="connsiteX2" fmla="*/ 5541636 w 5541636"/>
              <a:gd name="connsiteY2" fmla="*/ 497727 h 3814238"/>
              <a:gd name="connsiteX3" fmla="*/ 5540825 w 5541636"/>
              <a:gd name="connsiteY3" fmla="*/ 3814238 h 3814238"/>
              <a:gd name="connsiteX4" fmla="*/ 0 w 5541636"/>
              <a:gd name="connsiteY4" fmla="*/ 3801881 h 3814238"/>
              <a:gd name="connsiteX5" fmla="*/ 35450 w 5541636"/>
              <a:gd name="connsiteY5" fmla="*/ 2 h 3814238"/>
              <a:gd name="connsiteX0" fmla="*/ 35450 w 5552680"/>
              <a:gd name="connsiteY0" fmla="*/ 2 h 6721734"/>
              <a:gd name="connsiteX1" fmla="*/ 5220641 w 5552680"/>
              <a:gd name="connsiteY1" fmla="*/ 0 h 6721734"/>
              <a:gd name="connsiteX2" fmla="*/ 5541636 w 5552680"/>
              <a:gd name="connsiteY2" fmla="*/ 497727 h 6721734"/>
              <a:gd name="connsiteX3" fmla="*/ 5552676 w 5552680"/>
              <a:gd name="connsiteY3" fmla="*/ 6721734 h 6721734"/>
              <a:gd name="connsiteX4" fmla="*/ 0 w 5552680"/>
              <a:gd name="connsiteY4" fmla="*/ 3801881 h 6721734"/>
              <a:gd name="connsiteX5" fmla="*/ 35450 w 5552680"/>
              <a:gd name="connsiteY5" fmla="*/ 2 h 6721734"/>
              <a:gd name="connsiteX0" fmla="*/ 47300 w 5564530"/>
              <a:gd name="connsiteY0" fmla="*/ 2 h 6721734"/>
              <a:gd name="connsiteX1" fmla="*/ 5232491 w 5564530"/>
              <a:gd name="connsiteY1" fmla="*/ 0 h 6721734"/>
              <a:gd name="connsiteX2" fmla="*/ 5553486 w 5564530"/>
              <a:gd name="connsiteY2" fmla="*/ 497727 h 6721734"/>
              <a:gd name="connsiteX3" fmla="*/ 5564526 w 5564530"/>
              <a:gd name="connsiteY3" fmla="*/ 6721734 h 6721734"/>
              <a:gd name="connsiteX4" fmla="*/ 0 w 5564530"/>
              <a:gd name="connsiteY4" fmla="*/ 6601692 h 6721734"/>
              <a:gd name="connsiteX5" fmla="*/ 47300 w 5564530"/>
              <a:gd name="connsiteY5" fmla="*/ 2 h 6721734"/>
              <a:gd name="connsiteX0" fmla="*/ 47300 w 5565337"/>
              <a:gd name="connsiteY0" fmla="*/ 2 h 6721734"/>
              <a:gd name="connsiteX1" fmla="*/ 5232491 w 5565337"/>
              <a:gd name="connsiteY1" fmla="*/ 0 h 6721734"/>
              <a:gd name="connsiteX2" fmla="*/ 5565337 w 5565337"/>
              <a:gd name="connsiteY2" fmla="*/ 964365 h 6721734"/>
              <a:gd name="connsiteX3" fmla="*/ 5564526 w 5565337"/>
              <a:gd name="connsiteY3" fmla="*/ 6721734 h 6721734"/>
              <a:gd name="connsiteX4" fmla="*/ 0 w 5565337"/>
              <a:gd name="connsiteY4" fmla="*/ 6601692 h 6721734"/>
              <a:gd name="connsiteX5" fmla="*/ 47300 w 5565337"/>
              <a:gd name="connsiteY5" fmla="*/ 2 h 6721734"/>
              <a:gd name="connsiteX0" fmla="*/ 0 w 5518037"/>
              <a:gd name="connsiteY0" fmla="*/ 2 h 6721734"/>
              <a:gd name="connsiteX1" fmla="*/ 5185191 w 5518037"/>
              <a:gd name="connsiteY1" fmla="*/ 0 h 6721734"/>
              <a:gd name="connsiteX2" fmla="*/ 5518037 w 5518037"/>
              <a:gd name="connsiteY2" fmla="*/ 964365 h 6721734"/>
              <a:gd name="connsiteX3" fmla="*/ 5517226 w 5518037"/>
              <a:gd name="connsiteY3" fmla="*/ 6721734 h 6721734"/>
              <a:gd name="connsiteX4" fmla="*/ 11954 w 5518037"/>
              <a:gd name="connsiteY4" fmla="*/ 6565798 h 6721734"/>
              <a:gd name="connsiteX5" fmla="*/ 0 w 5518037"/>
              <a:gd name="connsiteY5" fmla="*/ 2 h 6721734"/>
              <a:gd name="connsiteX0" fmla="*/ 0 w 5518037"/>
              <a:gd name="connsiteY0" fmla="*/ 2 h 6565798"/>
              <a:gd name="connsiteX1" fmla="*/ 5185191 w 5518037"/>
              <a:gd name="connsiteY1" fmla="*/ 0 h 6565798"/>
              <a:gd name="connsiteX2" fmla="*/ 5518037 w 5518037"/>
              <a:gd name="connsiteY2" fmla="*/ 964365 h 6565798"/>
              <a:gd name="connsiteX3" fmla="*/ 5517227 w 5518037"/>
              <a:gd name="connsiteY3" fmla="*/ 6542258 h 6565798"/>
              <a:gd name="connsiteX4" fmla="*/ 11954 w 5518037"/>
              <a:gd name="connsiteY4" fmla="*/ 6565798 h 6565798"/>
              <a:gd name="connsiteX5" fmla="*/ 0 w 5518037"/>
              <a:gd name="connsiteY5" fmla="*/ 2 h 656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8037" h="6565798">
                <a:moveTo>
                  <a:pt x="0" y="2"/>
                </a:moveTo>
                <a:lnTo>
                  <a:pt x="5185191" y="0"/>
                </a:lnTo>
                <a:lnTo>
                  <a:pt x="5518037" y="964365"/>
                </a:lnTo>
                <a:cubicBezTo>
                  <a:pt x="5517767" y="2069869"/>
                  <a:pt x="5517497" y="5436754"/>
                  <a:pt x="5517227" y="6542258"/>
                </a:cubicBezTo>
                <a:lnTo>
                  <a:pt x="11954" y="6565798"/>
                </a:lnTo>
                <a:cubicBezTo>
                  <a:pt x="7969" y="4377199"/>
                  <a:pt x="3985" y="2188601"/>
                  <a:pt x="0" y="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8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da-DK" altLang="da-DK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da-DK" altLang="da-DK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a-DK" altLang="da-DK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da-DK" altLang="da-DK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a-DK" altLang="da-DK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98669" y="-511824"/>
            <a:ext cx="10779841" cy="25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15" name="Tabel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166209"/>
              </p:ext>
            </p:extLst>
          </p:nvPr>
        </p:nvGraphicFramePr>
        <p:xfrm>
          <a:off x="9514703" y="170099"/>
          <a:ext cx="2148423" cy="1386168"/>
        </p:xfrm>
        <a:graphic>
          <a:graphicData uri="http://schemas.openxmlformats.org/drawingml/2006/table">
            <a:tbl>
              <a:tblPr firstRow="1" firstCol="1" bandRow="1"/>
              <a:tblGrid>
                <a:gridCol w="977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308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100" b="1" baseline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PDSA-cirkel nr.</a:t>
                      </a:r>
                      <a:r>
                        <a:rPr lang="da-DK" sz="11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da-DK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08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Ansvarlig:</a:t>
                      </a:r>
                      <a:endParaRPr lang="da-DK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Billede 1" descr="Et billede, der indeholder tekst, Font/skrifttype, skærmbillede, hvid&#10;&#10;Automatisk genereret beskrivelse">
            <a:extLst>
              <a:ext uri="{FF2B5EF4-FFF2-40B4-BE49-F238E27FC236}">
                <a16:creationId xmlns:a16="http://schemas.microsoft.com/office/drawing/2014/main" id="{398662CB-3DAF-EF12-F8BF-30C5A703F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94" y="6360785"/>
            <a:ext cx="1354191" cy="331041"/>
          </a:xfrm>
          <a:prstGeom prst="rect">
            <a:avLst/>
          </a:prstGeom>
        </p:spPr>
      </p:pic>
      <p:grpSp>
        <p:nvGrpSpPr>
          <p:cNvPr id="21" name="Gruppe 20">
            <a:extLst>
              <a:ext uri="{FF2B5EF4-FFF2-40B4-BE49-F238E27FC236}">
                <a16:creationId xmlns:a16="http://schemas.microsoft.com/office/drawing/2014/main" id="{6A0F61B4-1D27-4A0B-28CE-669BD57C0B4D}"/>
              </a:ext>
            </a:extLst>
          </p:cNvPr>
          <p:cNvGrpSpPr/>
          <p:nvPr/>
        </p:nvGrpSpPr>
        <p:grpSpPr>
          <a:xfrm>
            <a:off x="6152390" y="1718057"/>
            <a:ext cx="5553182" cy="2395928"/>
            <a:chOff x="6152390" y="1718057"/>
            <a:chExt cx="5553182" cy="2302324"/>
          </a:xfrm>
        </p:grpSpPr>
        <p:sp>
          <p:nvSpPr>
            <p:cNvPr id="8" name="Tekstfelt 2">
              <a:extLst>
                <a:ext uri="{FF2B5EF4-FFF2-40B4-BE49-F238E27FC236}">
                  <a16:creationId xmlns:a16="http://schemas.microsoft.com/office/drawing/2014/main" id="{72D5320D-679F-38FD-18CA-B5A55D2CF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6152390" y="1718057"/>
              <a:ext cx="5553182" cy="2302324"/>
            </a:xfrm>
            <a:custGeom>
              <a:avLst/>
              <a:gdLst>
                <a:gd name="connsiteX0" fmla="*/ 0 w 5540825"/>
                <a:gd name="connsiteY0" fmla="*/ 0 h 1371719"/>
                <a:gd name="connsiteX1" fmla="*/ 5312201 w 5540825"/>
                <a:gd name="connsiteY1" fmla="*/ 0 h 1371719"/>
                <a:gd name="connsiteX2" fmla="*/ 5540825 w 5540825"/>
                <a:gd name="connsiteY2" fmla="*/ 228624 h 1371719"/>
                <a:gd name="connsiteX3" fmla="*/ 5540825 w 5540825"/>
                <a:gd name="connsiteY3" fmla="*/ 1371719 h 1371719"/>
                <a:gd name="connsiteX4" fmla="*/ 0 w 5540825"/>
                <a:gd name="connsiteY4" fmla="*/ 1371719 h 1371719"/>
                <a:gd name="connsiteX5" fmla="*/ 0 w 5540825"/>
                <a:gd name="connsiteY5" fmla="*/ 0 h 1371719"/>
                <a:gd name="connsiteX0" fmla="*/ 0 w 5540825"/>
                <a:gd name="connsiteY0" fmla="*/ 0 h 2199622"/>
                <a:gd name="connsiteX1" fmla="*/ 5312201 w 5540825"/>
                <a:gd name="connsiteY1" fmla="*/ 0 h 2199622"/>
                <a:gd name="connsiteX2" fmla="*/ 5540825 w 5540825"/>
                <a:gd name="connsiteY2" fmla="*/ 228624 h 2199622"/>
                <a:gd name="connsiteX3" fmla="*/ 5528468 w 5540825"/>
                <a:gd name="connsiteY3" fmla="*/ 2199622 h 2199622"/>
                <a:gd name="connsiteX4" fmla="*/ 0 w 5540825"/>
                <a:gd name="connsiteY4" fmla="*/ 1371719 h 2199622"/>
                <a:gd name="connsiteX5" fmla="*/ 0 w 5540825"/>
                <a:gd name="connsiteY5" fmla="*/ 0 h 2199622"/>
                <a:gd name="connsiteX0" fmla="*/ 12357 w 5553182"/>
                <a:gd name="connsiteY0" fmla="*/ 0 h 2199622"/>
                <a:gd name="connsiteX1" fmla="*/ 5324558 w 5553182"/>
                <a:gd name="connsiteY1" fmla="*/ 0 h 2199622"/>
                <a:gd name="connsiteX2" fmla="*/ 5553182 w 5553182"/>
                <a:gd name="connsiteY2" fmla="*/ 228624 h 2199622"/>
                <a:gd name="connsiteX3" fmla="*/ 5540825 w 5553182"/>
                <a:gd name="connsiteY3" fmla="*/ 2199622 h 2199622"/>
                <a:gd name="connsiteX4" fmla="*/ 0 w 5553182"/>
                <a:gd name="connsiteY4" fmla="*/ 2187265 h 2199622"/>
                <a:gd name="connsiteX5" fmla="*/ 12357 w 5553182"/>
                <a:gd name="connsiteY5" fmla="*/ 0 h 2199622"/>
                <a:gd name="connsiteX0" fmla="*/ 12357 w 5553182"/>
                <a:gd name="connsiteY0" fmla="*/ 79880 h 2279502"/>
                <a:gd name="connsiteX1" fmla="*/ 5324558 w 5553182"/>
                <a:gd name="connsiteY1" fmla="*/ 0 h 2279502"/>
                <a:gd name="connsiteX2" fmla="*/ 5553182 w 5553182"/>
                <a:gd name="connsiteY2" fmla="*/ 308504 h 2279502"/>
                <a:gd name="connsiteX3" fmla="*/ 5540825 w 5553182"/>
                <a:gd name="connsiteY3" fmla="*/ 2279502 h 2279502"/>
                <a:gd name="connsiteX4" fmla="*/ 0 w 5553182"/>
                <a:gd name="connsiteY4" fmla="*/ 2267145 h 2279502"/>
                <a:gd name="connsiteX5" fmla="*/ 12357 w 5553182"/>
                <a:gd name="connsiteY5" fmla="*/ 79880 h 2279502"/>
                <a:gd name="connsiteX0" fmla="*/ 0 w 5600202"/>
                <a:gd name="connsiteY0" fmla="*/ 0 h 2290912"/>
                <a:gd name="connsiteX1" fmla="*/ 5371578 w 5600202"/>
                <a:gd name="connsiteY1" fmla="*/ 11410 h 2290912"/>
                <a:gd name="connsiteX2" fmla="*/ 5600202 w 5600202"/>
                <a:gd name="connsiteY2" fmla="*/ 319914 h 2290912"/>
                <a:gd name="connsiteX3" fmla="*/ 5587845 w 5600202"/>
                <a:gd name="connsiteY3" fmla="*/ 2290912 h 2290912"/>
                <a:gd name="connsiteX4" fmla="*/ 47020 w 5600202"/>
                <a:gd name="connsiteY4" fmla="*/ 2278555 h 2290912"/>
                <a:gd name="connsiteX5" fmla="*/ 0 w 5600202"/>
                <a:gd name="connsiteY5" fmla="*/ 0 h 2290912"/>
                <a:gd name="connsiteX0" fmla="*/ 12357 w 5553182"/>
                <a:gd name="connsiteY0" fmla="*/ 0 h 2302324"/>
                <a:gd name="connsiteX1" fmla="*/ 5324558 w 5553182"/>
                <a:gd name="connsiteY1" fmla="*/ 22822 h 2302324"/>
                <a:gd name="connsiteX2" fmla="*/ 5553182 w 5553182"/>
                <a:gd name="connsiteY2" fmla="*/ 331326 h 2302324"/>
                <a:gd name="connsiteX3" fmla="*/ 5540825 w 5553182"/>
                <a:gd name="connsiteY3" fmla="*/ 2302324 h 2302324"/>
                <a:gd name="connsiteX4" fmla="*/ 0 w 5553182"/>
                <a:gd name="connsiteY4" fmla="*/ 2289967 h 2302324"/>
                <a:gd name="connsiteX5" fmla="*/ 12357 w 5553182"/>
                <a:gd name="connsiteY5" fmla="*/ 0 h 2302324"/>
                <a:gd name="connsiteX0" fmla="*/ 12357 w 5553182"/>
                <a:gd name="connsiteY0" fmla="*/ 0 h 2302324"/>
                <a:gd name="connsiteX1" fmla="*/ 5324558 w 5553182"/>
                <a:gd name="connsiteY1" fmla="*/ 22822 h 2302324"/>
                <a:gd name="connsiteX2" fmla="*/ 5553182 w 5553182"/>
                <a:gd name="connsiteY2" fmla="*/ 297092 h 2302324"/>
                <a:gd name="connsiteX3" fmla="*/ 5540825 w 5553182"/>
                <a:gd name="connsiteY3" fmla="*/ 2302324 h 2302324"/>
                <a:gd name="connsiteX4" fmla="*/ 0 w 5553182"/>
                <a:gd name="connsiteY4" fmla="*/ 2289967 h 2302324"/>
                <a:gd name="connsiteX5" fmla="*/ 12357 w 5553182"/>
                <a:gd name="connsiteY5" fmla="*/ 0 h 2302324"/>
                <a:gd name="connsiteX0" fmla="*/ 12357 w 5553182"/>
                <a:gd name="connsiteY0" fmla="*/ 0 h 2302324"/>
                <a:gd name="connsiteX1" fmla="*/ 5193929 w 5553182"/>
                <a:gd name="connsiteY1" fmla="*/ 22822 h 2302324"/>
                <a:gd name="connsiteX2" fmla="*/ 5553182 w 5553182"/>
                <a:gd name="connsiteY2" fmla="*/ 297092 h 2302324"/>
                <a:gd name="connsiteX3" fmla="*/ 5540825 w 5553182"/>
                <a:gd name="connsiteY3" fmla="*/ 2302324 h 2302324"/>
                <a:gd name="connsiteX4" fmla="*/ 0 w 5553182"/>
                <a:gd name="connsiteY4" fmla="*/ 2289967 h 2302324"/>
                <a:gd name="connsiteX5" fmla="*/ 12357 w 5553182"/>
                <a:gd name="connsiteY5" fmla="*/ 0 h 2302324"/>
                <a:gd name="connsiteX0" fmla="*/ 12357 w 5553182"/>
                <a:gd name="connsiteY0" fmla="*/ 0 h 2302324"/>
                <a:gd name="connsiteX1" fmla="*/ 5229555 w 5553182"/>
                <a:gd name="connsiteY1" fmla="*/ 22822 h 2302324"/>
                <a:gd name="connsiteX2" fmla="*/ 5553182 w 5553182"/>
                <a:gd name="connsiteY2" fmla="*/ 297092 h 2302324"/>
                <a:gd name="connsiteX3" fmla="*/ 5540825 w 5553182"/>
                <a:gd name="connsiteY3" fmla="*/ 2302324 h 2302324"/>
                <a:gd name="connsiteX4" fmla="*/ 0 w 5553182"/>
                <a:gd name="connsiteY4" fmla="*/ 2289967 h 2302324"/>
                <a:gd name="connsiteX5" fmla="*/ 12357 w 5553182"/>
                <a:gd name="connsiteY5" fmla="*/ 0 h 2302324"/>
                <a:gd name="connsiteX0" fmla="*/ 12357 w 5553182"/>
                <a:gd name="connsiteY0" fmla="*/ 0 h 2302324"/>
                <a:gd name="connsiteX1" fmla="*/ 5229555 w 5553182"/>
                <a:gd name="connsiteY1" fmla="*/ 22822 h 2302324"/>
                <a:gd name="connsiteX2" fmla="*/ 5553182 w 5553182"/>
                <a:gd name="connsiteY2" fmla="*/ 331326 h 2302324"/>
                <a:gd name="connsiteX3" fmla="*/ 5540825 w 5553182"/>
                <a:gd name="connsiteY3" fmla="*/ 2302324 h 2302324"/>
                <a:gd name="connsiteX4" fmla="*/ 0 w 5553182"/>
                <a:gd name="connsiteY4" fmla="*/ 2289967 h 2302324"/>
                <a:gd name="connsiteX5" fmla="*/ 12357 w 5553182"/>
                <a:gd name="connsiteY5" fmla="*/ 0 h 230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182" h="2302324">
                  <a:moveTo>
                    <a:pt x="12357" y="0"/>
                  </a:moveTo>
                  <a:lnTo>
                    <a:pt x="5229555" y="22822"/>
                  </a:lnTo>
                  <a:lnTo>
                    <a:pt x="5553182" y="331326"/>
                  </a:lnTo>
                  <a:lnTo>
                    <a:pt x="5540825" y="2302324"/>
                  </a:lnTo>
                  <a:lnTo>
                    <a:pt x="0" y="2289967"/>
                  </a:lnTo>
                  <a:lnTo>
                    <a:pt x="12357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da-DK" altLang="da-DK" sz="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da-DK" altLang="da-DK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lang="da-DK" altLang="da-DK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lang="da-DK" altLang="da-DK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a-DK" altLang="da-DK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lang="da-DK" altLang="da-DK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a-DK" altLang="da-DK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72DC156A-6AB0-782B-B4D2-BD8CC49B20F0}"/>
                </a:ext>
              </a:extLst>
            </p:cNvPr>
            <p:cNvSpPr txBox="1"/>
            <p:nvPr/>
          </p:nvSpPr>
          <p:spPr>
            <a:xfrm>
              <a:off x="6299351" y="1817041"/>
              <a:ext cx="1615610" cy="2188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b="1" i="0" u="none" strike="noStrike" kern="1200" cap="none" spc="0" normalizeH="0" baseline="0" noProof="0" dirty="0">
                  <a:ln>
                    <a:noFill/>
                  </a:ln>
                  <a:solidFill>
                    <a:srgbClr val="0085A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PLAN:</a:t>
              </a:r>
              <a:r>
                <a:rPr kumimoji="0" lang="da-DK" altLang="da-DK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5A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12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Planlægning af afprøvning og indsamling af data:</a:t>
              </a:r>
              <a:endParaRPr kumimoji="0" lang="da-DK" altLang="da-DK" sz="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altLang="da-DK" sz="100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Hvem: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altLang="da-DK" sz="10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Hvad: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altLang="da-DK" sz="10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Hvor: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altLang="da-DK" sz="10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Hvornår: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altLang="da-DK" sz="800" b="0" i="1" u="none" strike="noStrike" kern="1200" cap="none" spc="0" normalizeH="0" baseline="0" noProof="0" dirty="0">
                <a:ln>
                  <a:noFill/>
                </a:ln>
                <a:solidFill>
                  <a:srgbClr val="0085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Tekstfelt 2">
            <a:extLst>
              <a:ext uri="{FF2B5EF4-FFF2-40B4-BE49-F238E27FC236}">
                <a16:creationId xmlns:a16="http://schemas.microsoft.com/office/drawing/2014/main" id="{D16F209F-28B0-7289-9722-FF480ED8F44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>
            <a:off x="221181" y="1715584"/>
            <a:ext cx="5568529" cy="2398270"/>
          </a:xfrm>
          <a:custGeom>
            <a:avLst/>
            <a:gdLst>
              <a:gd name="connsiteX0" fmla="*/ 0 w 5540825"/>
              <a:gd name="connsiteY0" fmla="*/ 0 h 1371719"/>
              <a:gd name="connsiteX1" fmla="*/ 5312201 w 5540825"/>
              <a:gd name="connsiteY1" fmla="*/ 0 h 1371719"/>
              <a:gd name="connsiteX2" fmla="*/ 5540825 w 5540825"/>
              <a:gd name="connsiteY2" fmla="*/ 228624 h 1371719"/>
              <a:gd name="connsiteX3" fmla="*/ 5540825 w 5540825"/>
              <a:gd name="connsiteY3" fmla="*/ 1371719 h 1371719"/>
              <a:gd name="connsiteX4" fmla="*/ 0 w 5540825"/>
              <a:gd name="connsiteY4" fmla="*/ 1371719 h 1371719"/>
              <a:gd name="connsiteX5" fmla="*/ 0 w 5540825"/>
              <a:gd name="connsiteY5" fmla="*/ 0 h 1371719"/>
              <a:gd name="connsiteX0" fmla="*/ 0 w 5540825"/>
              <a:gd name="connsiteY0" fmla="*/ 0 h 2199622"/>
              <a:gd name="connsiteX1" fmla="*/ 5312201 w 5540825"/>
              <a:gd name="connsiteY1" fmla="*/ 0 h 2199622"/>
              <a:gd name="connsiteX2" fmla="*/ 5540825 w 5540825"/>
              <a:gd name="connsiteY2" fmla="*/ 228624 h 2199622"/>
              <a:gd name="connsiteX3" fmla="*/ 5528468 w 5540825"/>
              <a:gd name="connsiteY3" fmla="*/ 2199622 h 2199622"/>
              <a:gd name="connsiteX4" fmla="*/ 0 w 5540825"/>
              <a:gd name="connsiteY4" fmla="*/ 1371719 h 2199622"/>
              <a:gd name="connsiteX5" fmla="*/ 0 w 5540825"/>
              <a:gd name="connsiteY5" fmla="*/ 0 h 2199622"/>
              <a:gd name="connsiteX0" fmla="*/ 12357 w 5553182"/>
              <a:gd name="connsiteY0" fmla="*/ 0 h 2199622"/>
              <a:gd name="connsiteX1" fmla="*/ 5324558 w 5553182"/>
              <a:gd name="connsiteY1" fmla="*/ 0 h 2199622"/>
              <a:gd name="connsiteX2" fmla="*/ 5553182 w 5553182"/>
              <a:gd name="connsiteY2" fmla="*/ 228624 h 2199622"/>
              <a:gd name="connsiteX3" fmla="*/ 5540825 w 5553182"/>
              <a:gd name="connsiteY3" fmla="*/ 2199622 h 2199622"/>
              <a:gd name="connsiteX4" fmla="*/ 0 w 5553182"/>
              <a:gd name="connsiteY4" fmla="*/ 2187265 h 2199622"/>
              <a:gd name="connsiteX5" fmla="*/ 12357 w 5553182"/>
              <a:gd name="connsiteY5" fmla="*/ 0 h 2199622"/>
              <a:gd name="connsiteX0" fmla="*/ 12357 w 5998471"/>
              <a:gd name="connsiteY0" fmla="*/ 0 h 2199622"/>
              <a:gd name="connsiteX1" fmla="*/ 5324558 w 5998471"/>
              <a:gd name="connsiteY1" fmla="*/ 0 h 2199622"/>
              <a:gd name="connsiteX2" fmla="*/ 5553182 w 5998471"/>
              <a:gd name="connsiteY2" fmla="*/ 228624 h 2199622"/>
              <a:gd name="connsiteX3" fmla="*/ 5998471 w 5998471"/>
              <a:gd name="connsiteY3" fmla="*/ 2199622 h 2199622"/>
              <a:gd name="connsiteX4" fmla="*/ 0 w 5998471"/>
              <a:gd name="connsiteY4" fmla="*/ 2187265 h 2199622"/>
              <a:gd name="connsiteX5" fmla="*/ 12357 w 5998471"/>
              <a:gd name="connsiteY5" fmla="*/ 0 h 2199622"/>
              <a:gd name="connsiteX0" fmla="*/ 39278 w 6025392"/>
              <a:gd name="connsiteY0" fmla="*/ 0 h 2199622"/>
              <a:gd name="connsiteX1" fmla="*/ 5351479 w 6025392"/>
              <a:gd name="connsiteY1" fmla="*/ 0 h 2199622"/>
              <a:gd name="connsiteX2" fmla="*/ 5580103 w 6025392"/>
              <a:gd name="connsiteY2" fmla="*/ 228624 h 2199622"/>
              <a:gd name="connsiteX3" fmla="*/ 6025392 w 6025392"/>
              <a:gd name="connsiteY3" fmla="*/ 2199622 h 2199622"/>
              <a:gd name="connsiteX4" fmla="*/ 0 w 6025392"/>
              <a:gd name="connsiteY4" fmla="*/ 2187265 h 2199622"/>
              <a:gd name="connsiteX5" fmla="*/ 39278 w 6025392"/>
              <a:gd name="connsiteY5" fmla="*/ 0 h 2199622"/>
              <a:gd name="connsiteX0" fmla="*/ 0 w 6039955"/>
              <a:gd name="connsiteY0" fmla="*/ 21538 h 2199622"/>
              <a:gd name="connsiteX1" fmla="*/ 5366042 w 6039955"/>
              <a:gd name="connsiteY1" fmla="*/ 0 h 2199622"/>
              <a:gd name="connsiteX2" fmla="*/ 5594666 w 6039955"/>
              <a:gd name="connsiteY2" fmla="*/ 228624 h 2199622"/>
              <a:gd name="connsiteX3" fmla="*/ 6039955 w 6039955"/>
              <a:gd name="connsiteY3" fmla="*/ 2199622 h 2199622"/>
              <a:gd name="connsiteX4" fmla="*/ 14563 w 6039955"/>
              <a:gd name="connsiteY4" fmla="*/ 2187265 h 2199622"/>
              <a:gd name="connsiteX5" fmla="*/ 0 w 6039955"/>
              <a:gd name="connsiteY5" fmla="*/ 21538 h 2199622"/>
              <a:gd name="connsiteX0" fmla="*/ 0 w 6039955"/>
              <a:gd name="connsiteY0" fmla="*/ 734753 h 2912837"/>
              <a:gd name="connsiteX1" fmla="*/ 5366042 w 6039955"/>
              <a:gd name="connsiteY1" fmla="*/ 713215 h 2912837"/>
              <a:gd name="connsiteX2" fmla="*/ 5594666 w 6039955"/>
              <a:gd name="connsiteY2" fmla="*/ 941839 h 2912837"/>
              <a:gd name="connsiteX3" fmla="*/ 6039955 w 6039955"/>
              <a:gd name="connsiteY3" fmla="*/ 2912837 h 2912837"/>
              <a:gd name="connsiteX4" fmla="*/ 14563 w 6039955"/>
              <a:gd name="connsiteY4" fmla="*/ 2900480 h 2912837"/>
              <a:gd name="connsiteX5" fmla="*/ 0 w 6039955"/>
              <a:gd name="connsiteY5" fmla="*/ 734753 h 2912837"/>
              <a:gd name="connsiteX0" fmla="*/ 0 w 6066875"/>
              <a:gd name="connsiteY0" fmla="*/ 460424 h 4297039"/>
              <a:gd name="connsiteX1" fmla="*/ 5392962 w 6066875"/>
              <a:gd name="connsiteY1" fmla="*/ 2097417 h 4297039"/>
              <a:gd name="connsiteX2" fmla="*/ 5621586 w 6066875"/>
              <a:gd name="connsiteY2" fmla="*/ 2326041 h 4297039"/>
              <a:gd name="connsiteX3" fmla="*/ 6066875 w 6066875"/>
              <a:gd name="connsiteY3" fmla="*/ 4297039 h 4297039"/>
              <a:gd name="connsiteX4" fmla="*/ 41483 w 6066875"/>
              <a:gd name="connsiteY4" fmla="*/ 4284682 h 4297039"/>
              <a:gd name="connsiteX5" fmla="*/ 0 w 6066875"/>
              <a:gd name="connsiteY5" fmla="*/ 460424 h 4297039"/>
              <a:gd name="connsiteX0" fmla="*/ 0 w 6066875"/>
              <a:gd name="connsiteY0" fmla="*/ 25 h 3836640"/>
              <a:gd name="connsiteX1" fmla="*/ 5392962 w 6066875"/>
              <a:gd name="connsiteY1" fmla="*/ 1637018 h 3836640"/>
              <a:gd name="connsiteX2" fmla="*/ 5621586 w 6066875"/>
              <a:gd name="connsiteY2" fmla="*/ 1865642 h 3836640"/>
              <a:gd name="connsiteX3" fmla="*/ 6066875 w 6066875"/>
              <a:gd name="connsiteY3" fmla="*/ 3836640 h 3836640"/>
              <a:gd name="connsiteX4" fmla="*/ 41483 w 6066875"/>
              <a:gd name="connsiteY4" fmla="*/ 3824283 h 3836640"/>
              <a:gd name="connsiteX5" fmla="*/ 0 w 6066875"/>
              <a:gd name="connsiteY5" fmla="*/ 25 h 3836640"/>
              <a:gd name="connsiteX0" fmla="*/ 0 w 6066875"/>
              <a:gd name="connsiteY0" fmla="*/ 1 h 3836616"/>
              <a:gd name="connsiteX1" fmla="*/ 5541025 w 6066875"/>
              <a:gd name="connsiteY1" fmla="*/ 21540 h 3836616"/>
              <a:gd name="connsiteX2" fmla="*/ 5621586 w 6066875"/>
              <a:gd name="connsiteY2" fmla="*/ 1865618 h 3836616"/>
              <a:gd name="connsiteX3" fmla="*/ 6066875 w 6066875"/>
              <a:gd name="connsiteY3" fmla="*/ 3836616 h 3836616"/>
              <a:gd name="connsiteX4" fmla="*/ 41483 w 6066875"/>
              <a:gd name="connsiteY4" fmla="*/ 3824259 h 3836616"/>
              <a:gd name="connsiteX5" fmla="*/ 0 w 6066875"/>
              <a:gd name="connsiteY5" fmla="*/ 1 h 3836616"/>
              <a:gd name="connsiteX0" fmla="*/ 0 w 6066875"/>
              <a:gd name="connsiteY0" fmla="*/ -1 h 3836614"/>
              <a:gd name="connsiteX1" fmla="*/ 5541025 w 6066875"/>
              <a:gd name="connsiteY1" fmla="*/ 21538 h 3836614"/>
              <a:gd name="connsiteX2" fmla="*/ 6025390 w 6066875"/>
              <a:gd name="connsiteY2" fmla="*/ 551715 h 3836614"/>
              <a:gd name="connsiteX3" fmla="*/ 6066875 w 6066875"/>
              <a:gd name="connsiteY3" fmla="*/ 3836614 h 3836614"/>
              <a:gd name="connsiteX4" fmla="*/ 41483 w 6066875"/>
              <a:gd name="connsiteY4" fmla="*/ 3824257 h 3836614"/>
              <a:gd name="connsiteX5" fmla="*/ 0 w 6066875"/>
              <a:gd name="connsiteY5" fmla="*/ -1 h 3836614"/>
              <a:gd name="connsiteX0" fmla="*/ 0 w 6066875"/>
              <a:gd name="connsiteY0" fmla="*/ 1 h 3836616"/>
              <a:gd name="connsiteX1" fmla="*/ 5648706 w 6066875"/>
              <a:gd name="connsiteY1" fmla="*/ 43080 h 3836616"/>
              <a:gd name="connsiteX2" fmla="*/ 6025390 w 6066875"/>
              <a:gd name="connsiteY2" fmla="*/ 551717 h 3836616"/>
              <a:gd name="connsiteX3" fmla="*/ 6066875 w 6066875"/>
              <a:gd name="connsiteY3" fmla="*/ 3836616 h 3836616"/>
              <a:gd name="connsiteX4" fmla="*/ 41483 w 6066875"/>
              <a:gd name="connsiteY4" fmla="*/ 3824259 h 3836616"/>
              <a:gd name="connsiteX5" fmla="*/ 0 w 6066875"/>
              <a:gd name="connsiteY5" fmla="*/ 1 h 3836616"/>
              <a:gd name="connsiteX0" fmla="*/ 0 w 6066875"/>
              <a:gd name="connsiteY0" fmla="*/ -1 h 3836614"/>
              <a:gd name="connsiteX1" fmla="*/ 5702547 w 6066875"/>
              <a:gd name="connsiteY1" fmla="*/ 0 h 3836614"/>
              <a:gd name="connsiteX2" fmla="*/ 6025390 w 6066875"/>
              <a:gd name="connsiteY2" fmla="*/ 551715 h 3836614"/>
              <a:gd name="connsiteX3" fmla="*/ 6066875 w 6066875"/>
              <a:gd name="connsiteY3" fmla="*/ 3836614 h 3836614"/>
              <a:gd name="connsiteX4" fmla="*/ 41483 w 6066875"/>
              <a:gd name="connsiteY4" fmla="*/ 3824257 h 3836614"/>
              <a:gd name="connsiteX5" fmla="*/ 0 w 6066875"/>
              <a:gd name="connsiteY5" fmla="*/ -1 h 3836614"/>
              <a:gd name="connsiteX0" fmla="*/ 0 w 6066875"/>
              <a:gd name="connsiteY0" fmla="*/ 1 h 3836616"/>
              <a:gd name="connsiteX1" fmla="*/ 5702547 w 6066875"/>
              <a:gd name="connsiteY1" fmla="*/ 2 h 3836616"/>
              <a:gd name="connsiteX2" fmla="*/ 6065770 w 6066875"/>
              <a:gd name="connsiteY2" fmla="*/ 551717 h 3836616"/>
              <a:gd name="connsiteX3" fmla="*/ 6066875 w 6066875"/>
              <a:gd name="connsiteY3" fmla="*/ 3836616 h 3836616"/>
              <a:gd name="connsiteX4" fmla="*/ 41483 w 6066875"/>
              <a:gd name="connsiteY4" fmla="*/ 3824259 h 3836616"/>
              <a:gd name="connsiteX5" fmla="*/ 0 w 6066875"/>
              <a:gd name="connsiteY5" fmla="*/ 1 h 3836616"/>
              <a:gd name="connsiteX0" fmla="*/ 0 w 6065777"/>
              <a:gd name="connsiteY0" fmla="*/ -1 h 3836614"/>
              <a:gd name="connsiteX1" fmla="*/ 5702547 w 6065777"/>
              <a:gd name="connsiteY1" fmla="*/ 0 h 3836614"/>
              <a:gd name="connsiteX2" fmla="*/ 6065770 w 6065777"/>
              <a:gd name="connsiteY2" fmla="*/ 551715 h 3836614"/>
              <a:gd name="connsiteX3" fmla="*/ 6053415 w 6065777"/>
              <a:gd name="connsiteY3" fmla="*/ 3836614 h 3836614"/>
              <a:gd name="connsiteX4" fmla="*/ 41483 w 6065777"/>
              <a:gd name="connsiteY4" fmla="*/ 3824257 h 3836614"/>
              <a:gd name="connsiteX5" fmla="*/ 0 w 6065777"/>
              <a:gd name="connsiteY5" fmla="*/ -1 h 3836614"/>
              <a:gd name="connsiteX0" fmla="*/ 0 w 6065777"/>
              <a:gd name="connsiteY0" fmla="*/ 1 h 3836616"/>
              <a:gd name="connsiteX1" fmla="*/ 5702547 w 6065777"/>
              <a:gd name="connsiteY1" fmla="*/ 2 h 3836616"/>
              <a:gd name="connsiteX2" fmla="*/ 6065770 w 6065777"/>
              <a:gd name="connsiteY2" fmla="*/ 551717 h 3836616"/>
              <a:gd name="connsiteX3" fmla="*/ 6053415 w 6065777"/>
              <a:gd name="connsiteY3" fmla="*/ 3836616 h 3836616"/>
              <a:gd name="connsiteX4" fmla="*/ 14562 w 6065777"/>
              <a:gd name="connsiteY4" fmla="*/ 3824259 h 3836616"/>
              <a:gd name="connsiteX5" fmla="*/ 0 w 6065777"/>
              <a:gd name="connsiteY5" fmla="*/ 1 h 383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5777" h="3836616">
                <a:moveTo>
                  <a:pt x="0" y="1"/>
                </a:moveTo>
                <a:lnTo>
                  <a:pt x="5702547" y="2"/>
                </a:lnTo>
                <a:lnTo>
                  <a:pt x="6065770" y="551717"/>
                </a:lnTo>
                <a:cubicBezTo>
                  <a:pt x="6066138" y="1646683"/>
                  <a:pt x="6053047" y="2741650"/>
                  <a:pt x="6053415" y="3836616"/>
                </a:cubicBezTo>
                <a:lnTo>
                  <a:pt x="14562" y="3824259"/>
                </a:lnTo>
                <a:cubicBezTo>
                  <a:pt x="9708" y="3102350"/>
                  <a:pt x="4854" y="721910"/>
                  <a:pt x="0" y="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8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da-DK" altLang="da-DK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da-DK" altLang="da-DK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a-DK" altLang="da-DK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da-DK" altLang="da-DK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a-DK" altLang="da-DK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A9EBF14-4E74-6FE8-E9AE-7A4887809F33}"/>
              </a:ext>
            </a:extLst>
          </p:cNvPr>
          <p:cNvSpPr txBox="1"/>
          <p:nvPr/>
        </p:nvSpPr>
        <p:spPr>
          <a:xfrm>
            <a:off x="306893" y="1808024"/>
            <a:ext cx="185310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85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</a:t>
            </a:r>
            <a:r>
              <a:rPr kumimoji="0" lang="da-DK" alt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85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Beslutning om næste skridt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2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a-DK" altLang="da-DK" sz="1000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Fortsæt afprøvninger af ændringen i større skala – eller under andre omstændigheder?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a-DK" altLang="da-DK" sz="1000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Tilpasning af ændring og ny afprøvning?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a-DK" altLang="da-DK" sz="1000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Forkast ændringen og begynd af afprøve anden ændring?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altLang="da-DK" sz="800" b="0" i="1" u="none" strike="noStrike" kern="1200" cap="none" spc="0" normalizeH="0" baseline="0" noProof="0" dirty="0">
              <a:ln>
                <a:noFill/>
              </a:ln>
              <a:solidFill>
                <a:srgbClr val="0085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800" b="0" i="1" u="none" strike="noStrike" kern="1200" cap="none" spc="0" normalizeH="0" baseline="0" noProof="0" dirty="0">
              <a:ln>
                <a:noFill/>
              </a:ln>
              <a:solidFill>
                <a:srgbClr val="0085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8B1B78BF-E05E-24E6-81B8-B306AF82791C}"/>
              </a:ext>
            </a:extLst>
          </p:cNvPr>
          <p:cNvSpPr txBox="1"/>
          <p:nvPr/>
        </p:nvSpPr>
        <p:spPr>
          <a:xfrm>
            <a:off x="6326108" y="4539487"/>
            <a:ext cx="20073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a-DK" b="1" dirty="0">
                <a:solidFill>
                  <a:srgbClr val="0085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Udfør afprøvningen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2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10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 den planlagte ændring gennemføres med forventet effekt? </a:t>
            </a:r>
            <a:endParaRPr kumimoji="0" lang="da-DK" altLang="da-DK" sz="1000" b="0" i="1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10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Beskriv kort hvad</a:t>
            </a:r>
            <a:r>
              <a:rPr lang="da-DK" altLang="da-DK" sz="1000" i="1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faktisk skete,</a:t>
            </a:r>
            <a:r>
              <a:rPr kumimoji="0" lang="da-DK" altLang="da-DK" sz="10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inklusiv uventede hændelser, der kan  bidrage til læring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10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Registrer data og resultater i afprøvningen</a:t>
            </a:r>
            <a:endParaRPr kumimoji="0" lang="da-DK" altLang="da-DK" sz="800" b="0" i="1" u="none" strike="noStrike" kern="1200" cap="none" spc="0" normalizeH="0" baseline="0" noProof="0" dirty="0">
              <a:ln>
                <a:noFill/>
              </a:ln>
              <a:solidFill>
                <a:srgbClr val="0085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kstfelt 2">
            <a:extLst>
              <a:ext uri="{FF2B5EF4-FFF2-40B4-BE49-F238E27FC236}">
                <a16:creationId xmlns:a16="http://schemas.microsoft.com/office/drawing/2014/main" id="{93D4A731-669E-4569-A85D-7043487FD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80" y="4415009"/>
            <a:ext cx="5553182" cy="2211498"/>
          </a:xfrm>
          <a:custGeom>
            <a:avLst/>
            <a:gdLst>
              <a:gd name="connsiteX0" fmla="*/ 0 w 5540825"/>
              <a:gd name="connsiteY0" fmla="*/ 0 h 1371719"/>
              <a:gd name="connsiteX1" fmla="*/ 5312201 w 5540825"/>
              <a:gd name="connsiteY1" fmla="*/ 0 h 1371719"/>
              <a:gd name="connsiteX2" fmla="*/ 5540825 w 5540825"/>
              <a:gd name="connsiteY2" fmla="*/ 228624 h 1371719"/>
              <a:gd name="connsiteX3" fmla="*/ 5540825 w 5540825"/>
              <a:gd name="connsiteY3" fmla="*/ 1371719 h 1371719"/>
              <a:gd name="connsiteX4" fmla="*/ 0 w 5540825"/>
              <a:gd name="connsiteY4" fmla="*/ 1371719 h 1371719"/>
              <a:gd name="connsiteX5" fmla="*/ 0 w 5540825"/>
              <a:gd name="connsiteY5" fmla="*/ 0 h 1371719"/>
              <a:gd name="connsiteX0" fmla="*/ 0 w 5540825"/>
              <a:gd name="connsiteY0" fmla="*/ 0 h 2199622"/>
              <a:gd name="connsiteX1" fmla="*/ 5312201 w 5540825"/>
              <a:gd name="connsiteY1" fmla="*/ 0 h 2199622"/>
              <a:gd name="connsiteX2" fmla="*/ 5540825 w 5540825"/>
              <a:gd name="connsiteY2" fmla="*/ 228624 h 2199622"/>
              <a:gd name="connsiteX3" fmla="*/ 5528468 w 5540825"/>
              <a:gd name="connsiteY3" fmla="*/ 2199622 h 2199622"/>
              <a:gd name="connsiteX4" fmla="*/ 0 w 5540825"/>
              <a:gd name="connsiteY4" fmla="*/ 1371719 h 2199622"/>
              <a:gd name="connsiteX5" fmla="*/ 0 w 5540825"/>
              <a:gd name="connsiteY5" fmla="*/ 0 h 2199622"/>
              <a:gd name="connsiteX0" fmla="*/ 12357 w 5553182"/>
              <a:gd name="connsiteY0" fmla="*/ 0 h 2199622"/>
              <a:gd name="connsiteX1" fmla="*/ 5324558 w 5553182"/>
              <a:gd name="connsiteY1" fmla="*/ 0 h 2199622"/>
              <a:gd name="connsiteX2" fmla="*/ 5553182 w 5553182"/>
              <a:gd name="connsiteY2" fmla="*/ 228624 h 2199622"/>
              <a:gd name="connsiteX3" fmla="*/ 5540825 w 5553182"/>
              <a:gd name="connsiteY3" fmla="*/ 2199622 h 2199622"/>
              <a:gd name="connsiteX4" fmla="*/ 0 w 5553182"/>
              <a:gd name="connsiteY4" fmla="*/ 2187265 h 2199622"/>
              <a:gd name="connsiteX5" fmla="*/ 12357 w 5553182"/>
              <a:gd name="connsiteY5" fmla="*/ 0 h 2199622"/>
              <a:gd name="connsiteX0" fmla="*/ 12357 w 5553182"/>
              <a:gd name="connsiteY0" fmla="*/ 0 h 2199622"/>
              <a:gd name="connsiteX1" fmla="*/ 5324558 w 5553182"/>
              <a:gd name="connsiteY1" fmla="*/ 0 h 2199622"/>
              <a:gd name="connsiteX2" fmla="*/ 5553182 w 5553182"/>
              <a:gd name="connsiteY2" fmla="*/ 371127 h 2199622"/>
              <a:gd name="connsiteX3" fmla="*/ 5540825 w 5553182"/>
              <a:gd name="connsiteY3" fmla="*/ 2199622 h 2199622"/>
              <a:gd name="connsiteX4" fmla="*/ 0 w 5553182"/>
              <a:gd name="connsiteY4" fmla="*/ 2187265 h 2199622"/>
              <a:gd name="connsiteX5" fmla="*/ 12357 w 5553182"/>
              <a:gd name="connsiteY5" fmla="*/ 0 h 2199622"/>
              <a:gd name="connsiteX0" fmla="*/ 12357 w 5553182"/>
              <a:gd name="connsiteY0" fmla="*/ 11876 h 2211498"/>
              <a:gd name="connsiteX1" fmla="*/ 5205805 w 5553182"/>
              <a:gd name="connsiteY1" fmla="*/ 0 h 2211498"/>
              <a:gd name="connsiteX2" fmla="*/ 5553182 w 5553182"/>
              <a:gd name="connsiteY2" fmla="*/ 383003 h 2211498"/>
              <a:gd name="connsiteX3" fmla="*/ 5540825 w 5553182"/>
              <a:gd name="connsiteY3" fmla="*/ 2211498 h 2211498"/>
              <a:gd name="connsiteX4" fmla="*/ 0 w 5553182"/>
              <a:gd name="connsiteY4" fmla="*/ 2199141 h 2211498"/>
              <a:gd name="connsiteX5" fmla="*/ 12357 w 5553182"/>
              <a:gd name="connsiteY5" fmla="*/ 11876 h 22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3182" h="2211498">
                <a:moveTo>
                  <a:pt x="12357" y="11876"/>
                </a:moveTo>
                <a:lnTo>
                  <a:pt x="5205805" y="0"/>
                </a:lnTo>
                <a:lnTo>
                  <a:pt x="5553182" y="383003"/>
                </a:lnTo>
                <a:lnTo>
                  <a:pt x="5540825" y="2211498"/>
                </a:lnTo>
                <a:lnTo>
                  <a:pt x="0" y="2199141"/>
                </a:lnTo>
                <a:lnTo>
                  <a:pt x="12357" y="1187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8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da-DK" altLang="da-DK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da-DK" altLang="da-DK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a-DK" altLang="da-DK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da-DK" altLang="da-DK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a-DK" altLang="da-DK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8F134FD4-DEC7-630C-0E5C-6896F58EF739}"/>
              </a:ext>
            </a:extLst>
          </p:cNvPr>
          <p:cNvSpPr txBox="1"/>
          <p:nvPr/>
        </p:nvSpPr>
        <p:spPr>
          <a:xfrm>
            <a:off x="306893" y="4539487"/>
            <a:ext cx="1686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85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STUDY:</a:t>
            </a:r>
            <a:r>
              <a:rPr kumimoji="0" lang="da-DK" altLang="da-DK" sz="1200" b="0" i="1" u="none" strike="noStrike" kern="1200" cap="none" spc="0" normalizeH="0" baseline="0" noProof="0" dirty="0">
                <a:ln>
                  <a:noFill/>
                </a:ln>
                <a:solidFill>
                  <a:srgbClr val="0085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Analyse og læring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8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10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Sammenlign resultatet med arbejdshypotesen</a:t>
            </a:r>
            <a:endParaRPr kumimoji="0" lang="da-DK" altLang="da-DK" sz="1000" b="0" i="1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10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Beskriv kort hvad afprøvningen viste fx hvad lærte I, hvad gik som forventet og hvad gik ikke som forventet? Hvordan kan det være?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800" b="0" i="1" u="none" strike="noStrike" kern="1200" cap="none" spc="0" normalizeH="0" baseline="0" noProof="0" dirty="0">
              <a:ln>
                <a:noFill/>
              </a:ln>
              <a:solidFill>
                <a:srgbClr val="0085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BE748F5A-08B3-6B23-0A36-39703EAF88F1}"/>
              </a:ext>
            </a:extLst>
          </p:cNvPr>
          <p:cNvSpPr txBox="1"/>
          <p:nvPr/>
        </p:nvSpPr>
        <p:spPr>
          <a:xfrm>
            <a:off x="3231405" y="4440412"/>
            <a:ext cx="1615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800" b="0" i="1" u="none" strike="noStrike" kern="1200" cap="none" spc="0" normalizeH="0" baseline="0" noProof="0" dirty="0">
              <a:ln>
                <a:noFill/>
              </a:ln>
              <a:solidFill>
                <a:srgbClr val="0085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88131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SLIDE DECK.pptx" id="{03E9885C-54EA-4591-A64D-2040EFDFDC6F}" vid="{3AE01255-B085-40CC-8835-212EF44F16F4}"/>
    </a:ext>
  </a:extLst>
</a:theme>
</file>

<file path=ppt/theme/theme2.xml><?xml version="1.0" encoding="utf-8"?>
<a:theme xmlns:a="http://schemas.openxmlformats.org/drawingml/2006/main" name="1_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60A7A0E7-E1F7-4808-9EF1-529F227A12C2}" vid="{F99A4A55-DFE8-4C59-B5A5-6B4A94FCB8F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202E653270D148B44BFE719E05D09D" ma:contentTypeVersion="15" ma:contentTypeDescription="Opret et nyt dokument." ma:contentTypeScope="" ma:versionID="de48665279c8ee47f10f8e2b0ae7f197">
  <xsd:schema xmlns:xsd="http://www.w3.org/2001/XMLSchema" xmlns:xs="http://www.w3.org/2001/XMLSchema" xmlns:p="http://schemas.microsoft.com/office/2006/metadata/properties" xmlns:ns2="f4242636-9457-4851-afeb-c051671b5b80" xmlns:ns3="a19b205a-e8a4-472a-8842-47417cc097e3" targetNamespace="http://schemas.microsoft.com/office/2006/metadata/properties" ma:root="true" ma:fieldsID="fecf7875020263f223e52e3d24820efb" ns2:_="" ns3:_="">
    <xsd:import namespace="f4242636-9457-4851-afeb-c051671b5b80"/>
    <xsd:import namespace="a19b205a-e8a4-472a-8842-47417cc09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42636-9457-4851-afeb-c051671b5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50ceaa23-9ef4-4dd2-b232-72db6cbbe2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b205a-e8a4-472a-8842-47417cc097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2fd9992-4c35-4f9a-9ac7-e28febfe573f}" ma:internalName="TaxCatchAll" ma:showField="CatchAllData" ma:web="a19b205a-e8a4-472a-8842-47417cc097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9b205a-e8a4-472a-8842-47417cc097e3" xsi:nil="true"/>
    <lcf76f155ced4ddcb4097134ff3c332f xmlns="f4242636-9457-4851-afeb-c051671b5b8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4AA294-B30A-47C5-ACAD-2EF83B061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242636-9457-4851-afeb-c051671b5b80"/>
    <ds:schemaRef ds:uri="a19b205a-e8a4-472a-8842-47417cc09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112DCD-A614-4094-BB97-35AB3F4160AE}">
  <ds:schemaRefs>
    <ds:schemaRef ds:uri="053d26b7-4c3c-43b7-a62b-3cbf4218d9af"/>
    <ds:schemaRef ds:uri="e2f33766-0e0b-4863-aba2-3da1f4b3f2e0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04BCE6AD-BBF3-4DFC-854B-44DF9D626904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a19b205a-e8a4-472a-8842-47417cc097e3"/>
    <ds:schemaRef ds:uri="f4242636-9457-4851-afeb-c051671b5b80"/>
  </ds:schemaRefs>
</ds:datastoreItem>
</file>

<file path=customXml/itemProps3.xml><?xml version="1.0" encoding="utf-8"?>
<ds:datastoreItem xmlns:ds="http://schemas.openxmlformats.org/officeDocument/2006/customXml" ds:itemID="{9B20D61B-1F4C-4134-8617-7139EF43E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 DECK</Template>
  <TotalTime>702</TotalTime>
  <Words>201</Words>
  <Application>Microsoft Office PowerPoint</Application>
  <PresentationFormat>Widescreen</PresentationFormat>
  <Paragraphs>71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</vt:i4>
      </vt:variant>
    </vt:vector>
  </HeadingPairs>
  <TitlesOfParts>
    <vt:vector size="8" baseType="lpstr">
      <vt:lpstr>Arial</vt:lpstr>
      <vt:lpstr>Calibri</vt:lpstr>
      <vt:lpstr>Times New Roman</vt:lpstr>
      <vt:lpstr>Verdana</vt:lpstr>
      <vt:lpstr>Region Sjælland - PPT</vt:lpstr>
      <vt:lpstr>1_Region Sjælland - PPT</vt:lpstr>
      <vt:lpstr>Skabelon  Plan-Do-Study-Act-cirkel   </vt:lpstr>
      <vt:lpstr>PowerPoint-præsentation</vt:lpstr>
    </vt:vector>
  </TitlesOfParts>
  <Company>Region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Skabelon_PDSA</dc:title>
  <dc:creator>Malene Egsgaard-Toft</dc:creator>
  <cp:lastModifiedBy>Rikke Ulka</cp:lastModifiedBy>
  <cp:revision>46</cp:revision>
  <cp:lastPrinted>2023-01-06T13:55:01Z</cp:lastPrinted>
  <dcterms:created xsi:type="dcterms:W3CDTF">2022-08-10T12:19:20Z</dcterms:created>
  <dcterms:modified xsi:type="dcterms:W3CDTF">2025-01-29T14:01:20Z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0x010100D6202E653270D148B44BFE719E05D09D</vt:lpwstr>
  </property>
  <property fmtid="{D5CDD505-2E9C-101B-9397-08002B2CF9AE}" pid="3" name="CCMOneDriveID">
    <vt:lpwstr/>
  </property>
  <property fmtid="{D5CDD505-2E9C-101B-9397-08002B2CF9AE}" pid="4" name="CCMOneDriveOwnerID">
    <vt:lpwstr/>
  </property>
  <property fmtid="{D5CDD505-2E9C-101B-9397-08002B2CF9AE}" pid="5" name="CCMOneDriveItemID">
    <vt:lpwstr/>
  </property>
  <property fmtid="{D5CDD505-2E9C-101B-9397-08002B2CF9AE}" pid="6" name="CCMIsSharedOnOneDrive">
    <vt:bool>false</vt:bool>
  </property>
  <property fmtid="{D5CDD505-2E9C-101B-9397-08002B2CF9AE}" pid="7" name="Classification">
    <vt:lpwstr/>
  </property>
  <property fmtid="{D5CDD505-2E9C-101B-9397-08002B2CF9AE}" pid="8" name="CCMSystem">
    <vt:lpwstr> </vt:lpwstr>
  </property>
  <property fmtid="{D5CDD505-2E9C-101B-9397-08002B2CF9AE}" pid="9" name="Enhed">
    <vt:lpwstr/>
  </property>
  <property fmtid="{D5CDD505-2E9C-101B-9397-08002B2CF9AE}" pid="10" name="CCMEventContext">
    <vt:lpwstr>7c697805-ef33-40b7-847e-0b2e9965f619</vt:lpwstr>
  </property>
  <property fmtid="{D5CDD505-2E9C-101B-9397-08002B2CF9AE}" pid="11" name="Dokumenttype">
    <vt:lpwstr/>
  </property>
  <property fmtid="{D5CDD505-2E9C-101B-9397-08002B2CF9AE}" pid="12" name="CCMCommunication">
    <vt:lpwstr/>
  </property>
  <property fmtid="{D5CDD505-2E9C-101B-9397-08002B2CF9AE}" pid="13" name="MediaServiceImageTags">
    <vt:lpwstr/>
  </property>
</Properties>
</file>