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4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568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80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2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84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7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7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8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DFCA-F267-4939-8FCA-DD77ABDCE6CF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674B-1340-44B5-81C1-54BD9BD1BB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9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6FC2C47-F91C-F151-AA52-99586B51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55"/>
          <a:stretch/>
        </p:blipFill>
        <p:spPr>
          <a:xfrm>
            <a:off x="0" y="-1"/>
            <a:ext cx="12192000" cy="6875102"/>
          </a:xfrm>
          <a:prstGeom prst="rect">
            <a:avLst/>
          </a:prstGeom>
        </p:spPr>
      </p:pic>
      <p:pic>
        <p:nvPicPr>
          <p:cNvPr id="3" name="Billede 2" descr="Et billede, der indeholder Grafik, Font/skrifttype, skærmbillede, logo&#10;&#10;Automatisk genereret beskrivelse">
            <a:extLst>
              <a:ext uri="{FF2B5EF4-FFF2-40B4-BE49-F238E27FC236}">
                <a16:creationId xmlns:a16="http://schemas.microsoft.com/office/drawing/2014/main" id="{F5B4B4A4-5669-A371-6B2C-CE2CC78A6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84" y="1381125"/>
            <a:ext cx="5932053" cy="293468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2259D0F-5D4D-6DEF-25C9-0591A8642902}"/>
              </a:ext>
            </a:extLst>
          </p:cNvPr>
          <p:cNvSpPr txBox="1"/>
          <p:nvPr/>
        </p:nvSpPr>
        <p:spPr>
          <a:xfrm>
            <a:off x="3670872" y="4443492"/>
            <a:ext cx="485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latin typeface="Barlow Condensed Light" panose="00000406000000000000" pitchFamily="2" charset="0"/>
              </a:rPr>
              <a:t>Dit </a:t>
            </a:r>
            <a:r>
              <a:rPr lang="da-DK" sz="3600" b="1" dirty="0">
                <a:solidFill>
                  <a:srgbClr val="C00000"/>
                </a:solidFill>
                <a:latin typeface="Barlow Condensed Light" panose="00000406000000000000" pitchFamily="2" charset="0"/>
              </a:rPr>
              <a:t>svar</a:t>
            </a:r>
            <a:r>
              <a:rPr lang="da-DK" sz="3600" b="1" dirty="0">
                <a:latin typeface="Barlow Condensed Light" panose="00000406000000000000" pitchFamily="2" charset="0"/>
              </a:rPr>
              <a:t> er vigtigt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A385C0-3DAD-FDFB-D852-2292CF387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53" y="553133"/>
            <a:ext cx="1916728" cy="101108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0AF1FCD-8FE2-A335-E6AF-7F3DDACBB291}"/>
              </a:ext>
            </a:extLst>
          </p:cNvPr>
          <p:cNvSpPr txBox="1"/>
          <p:nvPr/>
        </p:nvSpPr>
        <p:spPr>
          <a:xfrm>
            <a:off x="1741577" y="5392342"/>
            <a:ext cx="88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latin typeface="Barlow Condensed Light" panose="00000406000000000000" pitchFamily="2" charset="0"/>
              </a:rPr>
              <a:t>Tjek om du har modtaget et spørgeskema fra os i din digitale eller fysiske postkasse. </a:t>
            </a:r>
          </a:p>
          <a:p>
            <a:pPr algn="ctr"/>
            <a:r>
              <a:rPr lang="da-DK" sz="2400" dirty="0">
                <a:latin typeface="Barlow Condensed Light" panose="00000406000000000000" pitchFamily="2" charset="0"/>
              </a:rPr>
              <a:t>Svar og vind op til 10.000 kroner.</a:t>
            </a:r>
          </a:p>
        </p:txBody>
      </p:sp>
    </p:spTree>
    <p:extLst>
      <p:ext uri="{BB962C8B-B14F-4D97-AF65-F5344CB8AC3E}">
        <p14:creationId xmlns:p14="http://schemas.microsoft.com/office/powerpoint/2010/main" val="24029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B91CE8A527974A87936FAE50137357" ma:contentTypeVersion="16" ma:contentTypeDescription="Opret et nyt dokument." ma:contentTypeScope="" ma:versionID="8b8e3a3c532ac5bb83597b84b46914a5">
  <xsd:schema xmlns:xsd="http://www.w3.org/2001/XMLSchema" xmlns:xs="http://www.w3.org/2001/XMLSchema" xmlns:p="http://schemas.microsoft.com/office/2006/metadata/properties" xmlns:ns2="bdcf7a7a-bdb8-4244-84f1-4f220257045a" xmlns:ns3="cc62bcd4-e9fa-436e-9893-c88664642ece" targetNamespace="http://schemas.microsoft.com/office/2006/metadata/properties" ma:root="true" ma:fieldsID="61c62c15894a7c1cbbdc6d7e718a114b" ns2:_="" ns3:_="">
    <xsd:import namespace="bdcf7a7a-bdb8-4244-84f1-4f220257045a"/>
    <xsd:import namespace="cc62bcd4-e9fa-436e-9893-c88664642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Godkend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f7a7a-bdb8-4244-84f1-4f22025704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ledmærker" ma:readOnly="false" ma:fieldId="{5cf76f15-5ced-4ddc-b409-7134ff3c332f}" ma:taxonomyMulti="true" ma:sspId="d5b38e06-5ba0-4e5f-b171-142f167029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Godkendt" ma:index="23" nillable="true" ma:displayName="Godkendt" ma:default="1" ma:format="Dropdown" ma:internalName="Godkend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bcd4-e9fa-436e-9893-c88664642ec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390a6e2-ebcd-4dad-9bed-b4b88c297a60}" ma:internalName="TaxCatchAll" ma:showField="CatchAllData" ma:web="cc62bcd4-e9fa-436e-9893-c88664642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bcd4-e9fa-436e-9893-c88664642ece" xsi:nil="true"/>
    <lcf76f155ced4ddcb4097134ff3c332f xmlns="bdcf7a7a-bdb8-4244-84f1-4f220257045a">
      <Terms xmlns="http://schemas.microsoft.com/office/infopath/2007/PartnerControls"/>
    </lcf76f155ced4ddcb4097134ff3c332f>
    <Godkendt xmlns="bdcf7a7a-bdb8-4244-84f1-4f220257045a">true</Godkendt>
  </documentManagement>
</p:properties>
</file>

<file path=customXml/itemProps1.xml><?xml version="1.0" encoding="utf-8"?>
<ds:datastoreItem xmlns:ds="http://schemas.openxmlformats.org/officeDocument/2006/customXml" ds:itemID="{7868A91C-72F4-419B-9664-9299627280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2CC90A-FFFD-47F3-94EF-B9F1E5E10BAB}"/>
</file>

<file path=customXml/itemProps3.xml><?xml version="1.0" encoding="utf-8"?>
<ds:datastoreItem xmlns:ds="http://schemas.openxmlformats.org/officeDocument/2006/customXml" ds:itemID="{AD42D8E8-955A-4C17-ADCF-AADD278E5FAA}">
  <ds:schemaRefs>
    <ds:schemaRef ds:uri="http://schemas.openxmlformats.org/package/2006/metadata/core-properties"/>
    <ds:schemaRef ds:uri="aacbd7a2-83e8-4fa1-92ca-a0e1156ea1b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A9981ABF-5EDC-4126-A3B3-A569E112B60E"/>
    <ds:schemaRef ds:uri="c34437ef-18aa-42f2-9be9-b8a0fe4050eb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Barlow Condensed Light</vt:lpstr>
      <vt:lpstr>Calibri</vt:lpstr>
      <vt:lpstr>Calibri Light</vt:lpstr>
      <vt:lpstr>Office-tema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Plakat i pttx til infoskærme.pptx</dc:title>
  <dc:creator>Hanne Stald Poulsen</dc:creator>
  <cp:lastModifiedBy>Hanne Stald Poulsen</cp:lastModifiedBy>
  <cp:revision>6</cp:revision>
  <dcterms:created xsi:type="dcterms:W3CDTF">2021-04-08T09:01:48Z</dcterms:created>
  <dcterms:modified xsi:type="dcterms:W3CDTF">2025-01-16T12:50:46Z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0x0101005AB91CE8A527974A87936FAE50137357</vt:lpwstr>
  </property>
  <property fmtid="{D5CDD505-2E9C-101B-9397-08002B2CF9AE}" pid="3" name="CCMOneDriveOwnerID">
    <vt:lpwstr/>
  </property>
  <property fmtid="{D5CDD505-2E9C-101B-9397-08002B2CF9AE}" pid="4" name="CCMOneDriveItemID">
    <vt:lpwstr/>
  </property>
  <property fmtid="{D5CDD505-2E9C-101B-9397-08002B2CF9AE}" pid="5" name="CCMSystem">
    <vt:lpwstr> </vt:lpwstr>
  </property>
  <property fmtid="{D5CDD505-2E9C-101B-9397-08002B2CF9AE}" pid="6" name="CCMIsSharedOnOneDrive">
    <vt:bool>false</vt:bool>
  </property>
  <property fmtid="{D5CDD505-2E9C-101B-9397-08002B2CF9AE}" pid="7" name="CCMEventContext">
    <vt:lpwstr>2ed7e016-210b-4a67-a99b-fe5b8ec8b4e8</vt:lpwstr>
  </property>
  <property fmtid="{D5CDD505-2E9C-101B-9397-08002B2CF9AE}" pid="8" name="Dokumenttype">
    <vt:lpwstr/>
  </property>
  <property fmtid="{D5CDD505-2E9C-101B-9397-08002B2CF9AE}" pid="9" name="CCMCommunication">
    <vt:lpwstr/>
  </property>
  <property fmtid="{D5CDD505-2E9C-101B-9397-08002B2CF9AE}" pid="10" name="CCMOneDriveID">
    <vt:lpwstr/>
  </property>
</Properties>
</file>