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9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49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02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492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31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66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69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70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94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738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3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639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C5B3-64F1-4FEC-B083-7A2C5CA78EFE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925A-4629-4E7F-B73F-7BF10DE32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7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78025A4F-380D-FFC1-2057-5A97CFE00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4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C19D87ED-8FFF-A37B-906E-CCEA42827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brev&#10;&#10;Automatisk genereret beskrivelse">
            <a:extLst>
              <a:ext uri="{FF2B5EF4-FFF2-40B4-BE49-F238E27FC236}">
                <a16:creationId xmlns:a16="http://schemas.microsoft.com/office/drawing/2014/main" id="{6BFCC511-9F41-2DF2-B453-000159B56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3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5C217113-7CCB-059E-2E5A-E1D81ED4E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Larsen</dc:creator>
  <cp:lastModifiedBy>Michael Larsen</cp:lastModifiedBy>
  <cp:revision>3</cp:revision>
  <dcterms:created xsi:type="dcterms:W3CDTF">2023-11-10T11:03:04Z</dcterms:created>
  <dcterms:modified xsi:type="dcterms:W3CDTF">2024-11-14T12:15:25Z</dcterms:modified>
</cp:coreProperties>
</file>