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7"/>
  </p:notesMasterIdLst>
  <p:handoutMasterIdLst>
    <p:handoutMasterId r:id="rId8"/>
  </p:handoutMasterIdLst>
  <p:sldIdLst>
    <p:sldId id="312" r:id="rId5"/>
    <p:sldId id="320" r:id="rId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9DC"/>
    <a:srgbClr val="D3DB52"/>
    <a:srgbClr val="ACD085"/>
    <a:srgbClr val="F49D78"/>
    <a:srgbClr val="A4B5BF"/>
    <a:srgbClr val="BEB9A6"/>
    <a:srgbClr val="FFCF45"/>
    <a:srgbClr val="68C1B6"/>
    <a:srgbClr val="F9B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3812" autoAdjust="0"/>
  </p:normalViewPr>
  <p:slideViewPr>
    <p:cSldViewPr snapToGrid="0" snapToObjects="1">
      <p:cViewPr varScale="1">
        <p:scale>
          <a:sx n="94" d="100"/>
          <a:sy n="94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12-12-2024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12-12-2024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356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DEC08-3E1F-4D96-B8AF-D1DAA248446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6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CE2C70F-8B96-4E4E-B34E-066A3A9C0DD1}" type="datetime2">
              <a:t>12. december 2024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30ACF56-4E23-434A-82C9-C34794E963B3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E62D083-2BDD-D340-A09E-F85359BC90B1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C10D794-0D3C-4248-A9EF-8655F07F55A0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B97BDA-B607-8F40-96AC-837A594FAC50}" type="datetime2">
              <a:t>12. december 2024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A3486B4-1B9F-5B40-99AA-FD6E1F739CC0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49E0EC9-105D-AA4D-B93C-A8D28BC16FBA}" type="datetime2">
              <a:t>12. december 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F7FBA79-B5BA-C44A-AD8B-01CB9230CC6F}" type="datetime2">
              <a:t>12. december 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9A42810-16BF-BE4A-A7B3-41C621D67A33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DD3881A-90D8-0644-8729-49D075938286}" type="datetime2">
              <a:t>12. december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DE69E9-383E-0C4E-8A75-39463FF896F9}" type="datetime2">
              <a:t>12. december 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AB9C23E-4654-3C4D-A37F-0F8ECDE127FC}"/>
              </a:ext>
            </a:extLst>
          </p:cNvPr>
          <p:cNvSpPr>
            <a:spLocks/>
          </p:cNvSpPr>
          <p:nvPr/>
        </p:nvSpPr>
        <p:spPr>
          <a:xfrm>
            <a:off x="4673809" y="5617941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C02CA63-04D0-5149-969D-03DED85C8808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3987AF5-858C-3943-B8AD-30A8C20BD6C7}"/>
              </a:ext>
            </a:extLst>
          </p:cNvPr>
          <p:cNvSpPr>
            <a:spLocks/>
          </p:cNvSpPr>
          <p:nvPr/>
        </p:nvSpPr>
        <p:spPr>
          <a:xfrm>
            <a:off x="4673809" y="326687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E23C-325F-4F9C-88FE-4D52B69F949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53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B44E4A5-526E-FA47-B361-EACC6888A313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53254C1-E451-B541-A456-B70C3E394A73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3645A4C-C1A9-2A44-8A54-A0520AF49DC7}" type="datetime2">
              <a:t>12. december 2024</a:t>
            </a:fld>
            <a:endParaRPr lang="da-DK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2FDCE6A-8630-0B47-9D2D-EA90FF7A3F52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B4518F-8771-8840-85B4-8977E79AA872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287-2676-EE4B-87D2-C869B39F4328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1B4D30-4FCE-D841-97A9-E3E846A1497D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65E74D4-259A-D347-AE44-D19452CECF80}" type="datetime2">
              <a:t>12. december 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534310F-D02A-2341-AD05-D490B35CBB97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4565F2E-0EDE-A54A-B128-67E457F3F694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11226" y="615697"/>
            <a:ext cx="5545138" cy="1975103"/>
          </a:xfrm>
        </p:spPr>
        <p:txBody>
          <a:bodyPr/>
          <a:lstStyle/>
          <a:p>
            <a:r>
              <a:rPr lang="da-DK" dirty="0"/>
              <a:t>Skabelon</a:t>
            </a:r>
            <a:br>
              <a:rPr lang="da-DK" dirty="0"/>
            </a:br>
            <a:br>
              <a:rPr lang="da-DK" dirty="0"/>
            </a:br>
            <a:r>
              <a:rPr lang="da-DK" sz="2800" dirty="0"/>
              <a:t>Plan-Do-</a:t>
            </a:r>
            <a:r>
              <a:rPr lang="da-DK" sz="2800" dirty="0" err="1"/>
              <a:t>Study</a:t>
            </a:r>
            <a:r>
              <a:rPr lang="da-DK" sz="2800" dirty="0"/>
              <a:t>-</a:t>
            </a:r>
            <a:r>
              <a:rPr lang="da-DK" sz="2800" dirty="0" err="1"/>
              <a:t>Act</a:t>
            </a:r>
            <a:r>
              <a:rPr lang="da-DK" sz="2800" dirty="0"/>
              <a:t>-cirkel</a:t>
            </a:r>
            <a:br>
              <a:rPr lang="da-DK" sz="2800" dirty="0"/>
            </a:br>
            <a:endParaRPr lang="da-DK" sz="28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911226" y="3773424"/>
            <a:ext cx="5692774" cy="877824"/>
          </a:xfrm>
        </p:spPr>
        <p:txBody>
          <a:bodyPr>
            <a:noAutofit/>
          </a:bodyPr>
          <a:lstStyle/>
          <a:p>
            <a:r>
              <a:rPr lang="da-DK" dirty="0"/>
              <a:t>Udfyld, justér og tilpas løbende Plan-Do-</a:t>
            </a:r>
            <a:r>
              <a:rPr lang="da-DK" dirty="0" err="1"/>
              <a:t>Study</a:t>
            </a:r>
            <a:r>
              <a:rPr lang="da-DK" dirty="0"/>
              <a:t>-</a:t>
            </a:r>
            <a:r>
              <a:rPr lang="da-DK" dirty="0" err="1"/>
              <a:t>Act</a:t>
            </a:r>
            <a:r>
              <a:rPr lang="da-DK" dirty="0"/>
              <a:t>-cirklen gennem forbedringsarbejdet.</a:t>
            </a:r>
          </a:p>
          <a:p>
            <a:r>
              <a:rPr lang="da-DK" dirty="0"/>
              <a:t>Gem nyere versioner, så du/I kan se udviklingen.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911225" y="6487794"/>
            <a:ext cx="3097213" cy="679450"/>
          </a:xfrm>
        </p:spPr>
        <p:txBody>
          <a:bodyPr/>
          <a:lstStyle/>
          <a:p>
            <a:r>
              <a:rPr lang="da-DK" sz="1200" dirty="0"/>
              <a:t>Forbedringsrejsen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7" name="Pladsholder til SmartArt 6"/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040" r="2204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Billede 5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2C5773A9-7318-CE75-1DE5-058340221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07980"/>
            <a:ext cx="2042159" cy="4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41489" y="278296"/>
            <a:ext cx="8706004" cy="2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6" name="Tekstfelt 2"/>
          <p:cNvSpPr txBox="1">
            <a:spLocks noChangeArrowheads="1"/>
          </p:cNvSpPr>
          <p:nvPr/>
        </p:nvSpPr>
        <p:spPr bwMode="auto">
          <a:xfrm>
            <a:off x="6074796" y="1732206"/>
            <a:ext cx="5971430" cy="24314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PLAN: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Planlægning af afprøvning af ændring og indsamling af data: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Hvem: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Hvor:</a:t>
            </a:r>
            <a:r>
              <a:rPr kumimoji="0" lang="da-DK" altLang="da-DK" sz="1000" b="0" i="1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Hvornår: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87465" y="154187"/>
          <a:ext cx="9859617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348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32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SPØRGSMÅL: </a:t>
                      </a:r>
                      <a:endParaRPr lang="da-D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Hvilken ændring ønsker vi at afprøve?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Hvilket spørgsmål vil vi gerne have svar på?</a:t>
                      </a: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2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ARBEJDSHYPOTESE:</a:t>
                      </a:r>
                      <a:endParaRPr lang="da-D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Hvilket svar forventer vi? 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Hvad er forudsigelsen på spørgsmålet? 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kstfelt 2"/>
          <p:cNvSpPr txBox="1">
            <a:spLocks noChangeArrowheads="1"/>
          </p:cNvSpPr>
          <p:nvPr/>
        </p:nvSpPr>
        <p:spPr bwMode="auto">
          <a:xfrm>
            <a:off x="6074796" y="4173340"/>
            <a:ext cx="5971430" cy="2554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DO: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Udfør afprøvningen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 den planlagte ændring gennemføres med forventet effekt? </a:t>
            </a: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Beskriv kort hvordan afprøvningen forløb og konsekvenser af ændringen inklusiv uventede hændelser eller problemer.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Registrer data i afprøvningen og begynd analysen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a-DK" altLang="da-DK" sz="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a-DK" altLang="da-DK" sz="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a-DK" altLang="da-DK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74874" y="3455756"/>
            <a:ext cx="9683455" cy="33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2"/>
          <p:cNvSpPr txBox="1">
            <a:spLocks noChangeArrowheads="1"/>
          </p:cNvSpPr>
          <p:nvPr/>
        </p:nvSpPr>
        <p:spPr bwMode="auto">
          <a:xfrm>
            <a:off x="87465" y="4178218"/>
            <a:ext cx="5716987" cy="25237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</a:t>
            </a:r>
            <a:r>
              <a:rPr lang="da-DK" altLang="da-DK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da-DK" altLang="da-DK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Analyse og læring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Analyser resultatet af afprøvningen ved at sammenligne data med arbejdshypotesen.</a:t>
            </a:r>
            <a:endParaRPr kumimoji="0" lang="da-DK" altLang="da-DK" sz="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Beskriv kort svaret på spørgsmålet og vurder arbejdshypotesen fx hvad lærte I, hvad gik som forventet og hvad gik ikke som forventet? Hvordan kan det være?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a-DK" altLang="da-DK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98669" y="-511824"/>
            <a:ext cx="10779841" cy="2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3" name="Tekstfelt 2"/>
          <p:cNvSpPr txBox="1">
            <a:spLocks noChangeArrowheads="1"/>
          </p:cNvSpPr>
          <p:nvPr/>
        </p:nvSpPr>
        <p:spPr bwMode="auto">
          <a:xfrm>
            <a:off x="87465" y="1732207"/>
            <a:ext cx="5716987" cy="24314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</a:t>
            </a: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da-DK" altLang="da-DK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Beslutning om konsekvensen af læringen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Beslutning om næste afprøvning baseret på læringen: </a:t>
            </a:r>
            <a:endParaRPr lang="da-DK" altLang="da-DK" sz="800" i="1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Fortsæt afprøvninger af ændringen i større skala – eller under andre omstændigheder?</a:t>
            </a: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Tilpasning af ændring og ny afprøvning? </a:t>
            </a: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Forkast ændringen og begynd af afprøve anden ændring?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altLang="da-DK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50" y="3504689"/>
            <a:ext cx="923748" cy="88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el 14"/>
          <p:cNvGraphicFramePr>
            <a:graphicFrameLocks noGrp="1"/>
          </p:cNvGraphicFramePr>
          <p:nvPr/>
        </p:nvGraphicFramePr>
        <p:xfrm>
          <a:off x="10114058" y="170099"/>
          <a:ext cx="1932167" cy="1386168"/>
        </p:xfrm>
        <a:graphic>
          <a:graphicData uri="http://schemas.openxmlformats.org/drawingml/2006/table">
            <a:tbl>
              <a:tblPr firstRow="1" firstCol="1" bandRow="1"/>
              <a:tblGrid>
                <a:gridCol w="879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08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1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PDSA-cirkel nr.</a:t>
                      </a:r>
                      <a:r>
                        <a:rPr lang="da-DK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da-D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08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Ansvarlig:</a:t>
                      </a:r>
                      <a:endParaRPr lang="da-D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Billede 1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398662CB-3DAF-EF12-F8BF-30C5A703F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62" y="6192607"/>
            <a:ext cx="2042159" cy="4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8813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SLIDE DECK.pptx" id="{03E9885C-54EA-4591-A64D-2040EFDFDC6F}" vid="{3AE01255-B085-40CC-8835-212EF44F16F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8E892276091448458F0D76BC558014B8" ma:contentTypeVersion="2" ma:contentTypeDescription="GetOrganized dokument" ma:contentTypeScope="" ma:versionID="ebd9ef3caf07b5dc426b308dc27b5fd9">
  <xsd:schema xmlns:xsd="http://www.w3.org/2001/XMLSchema" xmlns:xs="http://www.w3.org/2001/XMLSchema" xmlns:p="http://schemas.microsoft.com/office/2006/metadata/properties" xmlns:ns1="http://schemas.microsoft.com/sharepoint/v3" xmlns:ns2="04BCE6AD-BBF3-4DFC-854B-44DF9D626904" xmlns:ns3="053d26b7-4c3c-43b7-a62b-3cbf4218d9af" xmlns:ns4="e2f33766-0e0b-4863-aba2-3da1f4b3f2e0" targetNamespace="http://schemas.microsoft.com/office/2006/metadata/properties" ma:root="true" ma:fieldsID="e85efebd04ca609b43ecc2026e518b2c" ns1:_="" ns2:_="" ns3:_="" ns4:_="">
    <xsd:import namespace="http://schemas.microsoft.com/sharepoint/v3"/>
    <xsd:import namespace="04BCE6AD-BBF3-4DFC-854B-44DF9D626904"/>
    <xsd:import namespace="053d26b7-4c3c-43b7-a62b-3cbf4218d9af"/>
    <xsd:import namespace="e2f33766-0e0b-4863-aba2-3da1f4b3f2e0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Beskrivelse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2:Dokumentgruppe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2:m96ce802aec64391894b39b43d8136a5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2944;#Mette Nagel Kasper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5" nillable="true" ma:displayName="Forsendelsesdato" ma:internalName="Forsendelsesdato">
      <xsd:simpleType>
        <xsd:restriction base="dms:DateTime"/>
      </xsd:simpleType>
    </xsd:element>
    <xsd:element name="TrackID" ma:index="7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2" nillable="true" ma:displayName="CognitiveType" ma:decimals="0" ma:description="" ma:internalName="CCMCognitiveType" ma:readOnly="false">
      <xsd:simpleType>
        <xsd:restriction base="dms:Number"/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8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9" nillable="true" ma:displayName="Sider" ma:decimals="0" ma:internalName="CCMPageCount" ma:readOnly="true">
      <xsd:simpleType>
        <xsd:restriction base="dms:Number"/>
      </xsd:simpleType>
    </xsd:element>
    <xsd:element name="CCMCommentCount" ma:index="60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1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CE6AD-BBF3-4DFC-854B-44DF9D626904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CCMAgendaDocumentStatus" ma:index="8" nillable="true" ma:displayName="Status  for dagsordensdokument" ma:default="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9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0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1" nillable="true" ma:displayName="Part" ma:list="{2D2051C1-C325-4E1E-9D71-CCF2622D52B9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3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4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5" nillable="true" ma:displayName="Frist" ma:format="DateOnly" ma:internalName="Frist">
      <xsd:simpleType>
        <xsd:restriction base="dms:DateTime"/>
      </xsd:simpleType>
    </xsd:element>
    <xsd:element name="Registreringsdato" ma:index="16" nillable="true" ma:displayName="Registreringsdato" ma:format="DateOnly" ma:internalName="Registreringsdato">
      <xsd:simpleType>
        <xsd:restriction base="dms:DateTime"/>
      </xsd:simpleType>
    </xsd:element>
    <xsd:element name="Beskrivelse" ma:index="18" nillable="true" ma:displayName="Beskrivelse" ma:default="​Projektledelse af kapabilitetsopbygning i forbedringsarbejde" ma:internalName="Beskrivelse">
      <xsd:simpleType>
        <xsd:restriction base="dms:Note">
          <xsd:maxLength value="255"/>
        </xsd:restriction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A43A0269-3783-4FB1-B193-B62DD9E139AE}" ma:internalName="Adresse" ma:showField="Full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Dokumentgruppe" ma:index="24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m96ce802aec64391894b39b43d8136a5" ma:index="54" nillable="true" ma:taxonomy="true" ma:internalName="m96ce802aec64391894b39b43d8136a5" ma:taxonomyFieldName="Enhed" ma:displayName="Enhed" ma:default="" ma:fieldId="{696ce802-aec6-4391-894b-39b43d8136a5}" ma:sspId="2cf6b21c-e739-421b-8f40-7865e9e1b0be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d26b7-4c3c-43b7-a62b-3cbf4218d9af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5d84912a-3815-40ab-988d-02a5e9e3663c}" ma:internalName="TaxCatchAll" ma:showField="CatchAllData" ma:web="053d26b7-4c3c-43b7-a62b-3cbf4218d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33766-0e0b-4863-aba2-3da1f4b3f2e0" elementFormDefault="qualified">
    <xsd:import namespace="http://schemas.microsoft.com/office/2006/documentManagement/types"/>
    <xsd:import namespace="http://schemas.microsoft.com/office/infopath/2007/PartnerControls"/>
    <xsd:element name="SharedWithUsers" ma:index="6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_x0020_oprettet xmlns="04BCE6AD-BBF3-4DFC-854B-44DF9D626904">2024-02-06T23:00:00+00:00</Dato_x0020_oprettet>
    <Forsendelsesdato xmlns="http://schemas.microsoft.com/sharepoint/v3" xsi:nil="true"/>
    <CCMMeetingCaseLink xmlns="04BCE6AD-BBF3-4DFC-854B-44DF9D626904">
      <Url xsi:nil="true"/>
      <Description xsi:nil="true"/>
    </CCMMeetingCaseLink>
    <CCMAgendaStatus xmlns="04BCE6AD-BBF3-4DFC-854B-44DF9D626904" xsi:nil="true"/>
    <Registreringsdato xmlns="04BCE6AD-BBF3-4DFC-854B-44DF9D626904" xsi:nil="true"/>
    <CCMManageRelations xmlns="04BCE6AD-BBF3-4DFC-854B-44DF9D626904" xsi:nil="true"/>
    <Fortrolighed xmlns="04BCE6AD-BBF3-4DFC-854B-44DF9D626904">Offentlig</Fortrolighed>
    <Korrespondance xmlns="http://schemas.microsoft.com/sharepoint/v3">Intern</Korrespondance>
    <CCMCognitiveType xmlns="http://schemas.microsoft.com/sharepoint/v3">-1</CCMCognitiveType>
    <TaxCatchAll xmlns="053d26b7-4c3c-43b7-a62b-3cbf4218d9af"/>
    <Status xmlns="04BCE6AD-BBF3-4DFC-854B-44DF9D626904">Åben</Status>
    <CCMAgendaItemId xmlns="04BCE6AD-BBF3-4DFC-854B-44DF9D626904" xsi:nil="true"/>
    <CCMDescription xmlns="04BCE6AD-BBF3-4DFC-854B-44DF9D626904" xsi:nil="true"/>
    <m96ce802aec64391894b39b43d8136a5 xmlns="04BCE6AD-BBF3-4DFC-854B-44DF9D626904">
      <Terms xmlns="http://schemas.microsoft.com/office/infopath/2007/PartnerControls"/>
    </m96ce802aec64391894b39b43d8136a5>
    <CaseOwner xmlns="http://schemas.microsoft.com/sharepoint/v3">
      <UserInfo>
        <DisplayName>Mette Nagel Kasper</DisplayName>
        <AccountId>2944</AccountId>
        <AccountType/>
      </UserInfo>
    </CaseOwner>
    <Beskrivelse xmlns="04BCE6AD-BBF3-4DFC-854B-44DF9D626904" xsi:nil="true"/>
    <a3c7f3665c3f4ddab65e7e70f16e8438 xmlns="04BCE6AD-BBF3-4DFC-854B-44DF9D626904">
      <Terms xmlns="http://schemas.microsoft.com/office/infopath/2007/PartnerControls"/>
    </a3c7f3665c3f4ddab65e7e70f16e8438>
    <CCMMeetingCaseInstanceId xmlns="04BCE6AD-BBF3-4DFC-854B-44DF9D626904" xsi:nil="true"/>
    <Frist xmlns="04BCE6AD-BBF3-4DFC-854B-44DF9D626904" xsi:nil="true"/>
    <TrackID xmlns="http://schemas.microsoft.com/sharepoint/v3" xsi:nil="true"/>
    <Adresse xmlns="04BCE6AD-BBF3-4DFC-854B-44DF9D626904"/>
    <JournalDato xmlns="04BCE6AD-BBF3-4DFC-854B-44DF9D626904" xsi:nil="true"/>
    <CCMAgendaDocumentStatus xmlns="04BCE6AD-BBF3-4DFC-854B-44DF9D626904" xsi:nil="true"/>
    <Part xmlns="04BCE6AD-BBF3-4DFC-854B-44DF9D626904"/>
    <BrevId xmlns="04BCE6AD-BBF3-4DFC-854B-44DF9D626904" xsi:nil="true"/>
    <Dokumentgruppe xmlns="04BCE6AD-BBF3-4DFC-854B-44DF9D626904">Værktøjer</Dokumentgruppe>
    <CCMMeetingCaseId xmlns="04BCE6AD-BBF3-4DFC-854B-44DF9D626904" xsi:nil="true"/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EMN-2023-08076</CCMVisualId>
    <Finalized xmlns="http://schemas.microsoft.com/sharepoint/v3">false</Finalized>
    <DocID xmlns="http://schemas.microsoft.com/sharepoint/v3">11310543</DocID>
    <CaseRecordNumber xmlns="http://schemas.microsoft.com/sharepoint/v3">0</CaseRecordNumber>
    <CaseID xmlns="http://schemas.microsoft.com/sharepoint/v3">EMN-2023-08076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8BC48-50E7-441B-A895-A888B52B1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BCE6AD-BBF3-4DFC-854B-44DF9D626904"/>
    <ds:schemaRef ds:uri="053d26b7-4c3c-43b7-a62b-3cbf4218d9af"/>
    <ds:schemaRef ds:uri="e2f33766-0e0b-4863-aba2-3da1f4b3f2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12DCD-A614-4094-BB97-35AB3F4160AE}">
  <ds:schemaRefs>
    <ds:schemaRef ds:uri="053d26b7-4c3c-43b7-a62b-3cbf4218d9af"/>
    <ds:schemaRef ds:uri="e2f33766-0e0b-4863-aba2-3da1f4b3f2e0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04BCE6AD-BBF3-4DFC-854B-44DF9D626904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B20D61B-1F4C-4134-8617-7139EF43E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DECK</Template>
  <TotalTime>647</TotalTime>
  <Words>221</Words>
  <Application>Microsoft Office PowerPoint</Application>
  <PresentationFormat>Widescreen</PresentationFormat>
  <Paragraphs>86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Region Sjælland - PPT</vt:lpstr>
      <vt:lpstr>Skabelon  Plan-Do-Study-Act-cirkel </vt:lpstr>
      <vt:lpstr>PowerPoint-præsentation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Skabelon_PDSA</dc:title>
  <dc:creator>Malene Egsgaard-Toft</dc:creator>
  <cp:lastModifiedBy>Sara Winther Kirkegård</cp:lastModifiedBy>
  <cp:revision>46</cp:revision>
  <cp:lastPrinted>2023-01-06T13:55:01Z</cp:lastPrinted>
  <dcterms:created xsi:type="dcterms:W3CDTF">2022-08-10T12:19:20Z</dcterms:created>
  <dcterms:modified xsi:type="dcterms:W3CDTF">2024-12-12T14:38:11Z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0x010100AC085CFC53BC46CEA2EADE194AD9D482008E892276091448458F0D76BC558014B8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Classification">
    <vt:lpwstr/>
  </property>
  <property fmtid="{D5CDD505-2E9C-101B-9397-08002B2CF9AE}" pid="8" name="CCMSystem">
    <vt:lpwstr> </vt:lpwstr>
  </property>
  <property fmtid="{D5CDD505-2E9C-101B-9397-08002B2CF9AE}" pid="9" name="Enhed">
    <vt:lpwstr/>
  </property>
  <property fmtid="{D5CDD505-2E9C-101B-9397-08002B2CF9AE}" pid="10" name="CCMEventContext">
    <vt:lpwstr>7c697805-ef33-40b7-847e-0b2e9965f619</vt:lpwstr>
  </property>
  <property fmtid="{D5CDD505-2E9C-101B-9397-08002B2CF9AE}" pid="11" name="Dokumenttype">
    <vt:lpwstr/>
  </property>
  <property fmtid="{D5CDD505-2E9C-101B-9397-08002B2CF9AE}" pid="12" name="CCMCommunication">
    <vt:lpwstr/>
  </property>
</Properties>
</file>