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4"/>
    <p:sldMasterId id="2147483719" r:id="rId5"/>
    <p:sldMasterId id="2147483731" r:id="rId6"/>
  </p:sldMasterIdLst>
  <p:notesMasterIdLst>
    <p:notesMasterId r:id="rId27"/>
  </p:notesMasterIdLst>
  <p:handoutMasterIdLst>
    <p:handoutMasterId r:id="rId28"/>
  </p:handoutMasterIdLst>
  <p:sldIdLst>
    <p:sldId id="308" r:id="rId7"/>
    <p:sldId id="736" r:id="rId8"/>
    <p:sldId id="710" r:id="rId9"/>
    <p:sldId id="727" r:id="rId10"/>
    <p:sldId id="352" r:id="rId11"/>
    <p:sldId id="729" r:id="rId12"/>
    <p:sldId id="720" r:id="rId13"/>
    <p:sldId id="713" r:id="rId14"/>
    <p:sldId id="722" r:id="rId15"/>
    <p:sldId id="711" r:id="rId16"/>
    <p:sldId id="730" r:id="rId17"/>
    <p:sldId id="731" r:id="rId18"/>
    <p:sldId id="715" r:id="rId19"/>
    <p:sldId id="723" r:id="rId20"/>
    <p:sldId id="277" r:id="rId21"/>
    <p:sldId id="646" r:id="rId22"/>
    <p:sldId id="733" r:id="rId23"/>
    <p:sldId id="735" r:id="rId24"/>
    <p:sldId id="436" r:id="rId25"/>
    <p:sldId id="402" r:id="rId26"/>
  </p:sldIdLst>
  <p:sldSz cx="12192000" cy="6858000"/>
  <p:notesSz cx="6797675" cy="9928225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F62FB29-EB9F-24A4-335D-650BF6919C39}" name="Katrine Højager Hansen" initials="KH" userId="S::khohan@naestved.dk::b7097e99-32c9-46bf-843e-050764eb6253" providerId="AD"/>
  <p188:author id="{B87D0F36-A988-6A7D-3D97-72534DC353A4}" name="Barbara í Nesinum Askham" initials="BA" userId="S::bna@regsj.dk::a066d6cb-4829-4eb8-aaa0-a4fca653bac0" providerId="AD"/>
  <p188:author id="{B17D5E4D-50D3-E11A-A1CC-B495340B5B75}" name="Ida Charlotte Hjalager" initials="IH" userId="S::ichj@regsj.dk::5d096862-8681-4342-b890-b20386897682" providerId="AD"/>
  <p188:author id="{0BA3DED1-C9F1-C06B-2989-D671E05CC652}" name="Mette Nagel Kasper" initials="MK" userId="S::mekas@regsj.dk::02a2a95b-2ad0-4dd7-bdb1-b22f0ad2dee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5182"/>
    <a:srgbClr val="6982BB"/>
    <a:srgbClr val="003D84"/>
    <a:srgbClr val="006479"/>
    <a:srgbClr val="3330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3" autoAdjust="0"/>
    <p:restoredTop sz="86360" autoAdjust="0"/>
  </p:normalViewPr>
  <p:slideViewPr>
    <p:cSldViewPr snapToGrid="0" snapToObjects="1">
      <p:cViewPr varScale="1">
        <p:scale>
          <a:sx n="109" d="100"/>
          <a:sy n="109" d="100"/>
        </p:scale>
        <p:origin x="6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9" d="100"/>
          <a:sy n="169" d="100"/>
        </p:scale>
        <p:origin x="540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5643C1-D187-476F-BC7F-314816389D58}" type="doc">
      <dgm:prSet loTypeId="urn:microsoft.com/office/officeart/2008/layout/CaptionedPictures" loCatId="picture" qsTypeId="urn:microsoft.com/office/officeart/2005/8/quickstyle/simple5" qsCatId="simple" csTypeId="urn:microsoft.com/office/officeart/2005/8/colors/accent4_1" csCatId="accent4" phldr="1"/>
      <dgm:spPr/>
      <dgm:t>
        <a:bodyPr/>
        <a:lstStyle/>
        <a:p>
          <a:endParaRPr lang="da-DK"/>
        </a:p>
      </dgm:t>
    </dgm:pt>
    <dgm:pt modelId="{431F4604-1F92-4DA1-B941-3DAB9F9EAE29}">
      <dgm:prSet phldrT="[Tekst]" custT="1"/>
      <dgm:spPr/>
      <dgm:t>
        <a:bodyPr/>
        <a:lstStyle/>
        <a:p>
          <a:r>
            <a:rPr lang="da-DK" sz="1400" i="0" dirty="0">
              <a:latin typeface="Verdana" panose="020B0604030504040204" pitchFamily="34" charset="0"/>
              <a:ea typeface="Verdana" panose="020B0604030504040204" pitchFamily="34" charset="0"/>
            </a:rPr>
            <a:t>1. Fod i </a:t>
          </a:r>
          <a:r>
            <a:rPr lang="da-DK" sz="1400" b="1" dirty="0">
              <a:latin typeface="Verdana" panose="020B0604030504040204" pitchFamily="34" charset="0"/>
              <a:ea typeface="Verdana" panose="020B0604030504040204" pitchFamily="34" charset="0"/>
            </a:rPr>
            <a:t>90 grader</a:t>
          </a:r>
        </a:p>
      </dgm:t>
    </dgm:pt>
    <dgm:pt modelId="{377A6E78-F769-44E1-9EAB-866521045803}" type="parTrans" cxnId="{963D5CA8-3977-4020-BBC0-321DA023880F}">
      <dgm:prSet/>
      <dgm:spPr/>
      <dgm:t>
        <a:bodyPr/>
        <a:lstStyle/>
        <a:p>
          <a:endParaRPr lang="da-DK"/>
        </a:p>
      </dgm:t>
    </dgm:pt>
    <dgm:pt modelId="{089A3E89-EA1F-4422-A6FF-0E3514AAC930}" type="sibTrans" cxnId="{963D5CA8-3977-4020-BBC0-321DA023880F}">
      <dgm:prSet/>
      <dgm:spPr/>
      <dgm:t>
        <a:bodyPr/>
        <a:lstStyle/>
        <a:p>
          <a:endParaRPr lang="da-DK"/>
        </a:p>
      </dgm:t>
    </dgm:pt>
    <dgm:pt modelId="{605F6DCA-964D-431D-AD2B-A4A428A241DE}">
      <dgm:prSet phldrT="[Tekst]" custT="1"/>
      <dgm:spPr/>
      <dgm:t>
        <a:bodyPr/>
        <a:lstStyle/>
        <a:p>
          <a:r>
            <a:rPr lang="da-DK" sz="1400" b="0" dirty="0">
              <a:latin typeface="Verdana" panose="020B0604030504040204" pitchFamily="34" charset="0"/>
              <a:ea typeface="Verdana" panose="020B0604030504040204" pitchFamily="34" charset="0"/>
            </a:rPr>
            <a:t>3.</a:t>
          </a:r>
          <a:r>
            <a:rPr lang="da-DK" sz="1400" b="1" dirty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da-DK" sz="1400" b="1" i="0" dirty="0">
              <a:latin typeface="Verdana" panose="020B0604030504040204" pitchFamily="34" charset="0"/>
              <a:ea typeface="Verdana" panose="020B0604030504040204" pitchFamily="34" charset="0"/>
            </a:rPr>
            <a:t>Tubegaze</a:t>
          </a:r>
          <a:r>
            <a:rPr lang="da-DK" sz="1400" b="0" i="0" dirty="0">
              <a:latin typeface="Verdana" panose="020B0604030504040204" pitchFamily="34" charset="0"/>
              <a:ea typeface="Verdana" panose="020B0604030504040204" pitchFamily="34" charset="0"/>
            </a:rPr>
            <a:t>(ikke af bomuld) </a:t>
          </a:r>
          <a:r>
            <a:rPr lang="da-DK" sz="1400" i="0" dirty="0">
              <a:latin typeface="Verdana" panose="020B0604030504040204" pitchFamily="34" charset="0"/>
              <a:ea typeface="Verdana" panose="020B0604030504040204" pitchFamily="34" charset="0"/>
            </a:rPr>
            <a:t>for at beskytte samt fjerne fugt </a:t>
          </a:r>
        </a:p>
      </dgm:t>
    </dgm:pt>
    <dgm:pt modelId="{B3742877-5909-4573-9B67-F6CAA1D09ED3}" type="parTrans" cxnId="{A06CE369-C44E-4AC5-9088-6275E53197D6}">
      <dgm:prSet/>
      <dgm:spPr/>
      <dgm:t>
        <a:bodyPr/>
        <a:lstStyle/>
        <a:p>
          <a:endParaRPr lang="da-DK"/>
        </a:p>
      </dgm:t>
    </dgm:pt>
    <dgm:pt modelId="{96789DCF-87FA-499F-BEF0-587052BDCE10}" type="sibTrans" cxnId="{A06CE369-C44E-4AC5-9088-6275E53197D6}">
      <dgm:prSet/>
      <dgm:spPr/>
      <dgm:t>
        <a:bodyPr/>
        <a:lstStyle/>
        <a:p>
          <a:endParaRPr lang="da-DK"/>
        </a:p>
      </dgm:t>
    </dgm:pt>
    <dgm:pt modelId="{60F94AE6-90EC-4AC7-911E-AEF923C35ACE}">
      <dgm:prSet custT="1"/>
      <dgm:spPr/>
      <dgm:t>
        <a:bodyPr/>
        <a:lstStyle/>
        <a:p>
          <a:r>
            <a:rPr lang="da-DK" sz="1400" b="0" i="0" dirty="0">
              <a:latin typeface="Verdana" panose="020B0604030504040204" pitchFamily="34" charset="0"/>
              <a:ea typeface="Verdana" panose="020B0604030504040204" pitchFamily="34" charset="0"/>
            </a:rPr>
            <a:t>4</a:t>
          </a:r>
          <a:r>
            <a:rPr lang="da-DK" sz="1400" b="1" i="0" dirty="0">
              <a:latin typeface="Verdana" panose="020B0604030504040204" pitchFamily="34" charset="0"/>
              <a:ea typeface="Verdana" panose="020B0604030504040204" pitchFamily="34" charset="0"/>
            </a:rPr>
            <a:t>. Polstervat</a:t>
          </a:r>
          <a:r>
            <a:rPr lang="da-DK" sz="1400" i="0" dirty="0">
              <a:latin typeface="Verdana" panose="020B0604030504040204" pitchFamily="34" charset="0"/>
              <a:ea typeface="Verdana" panose="020B0604030504040204" pitchFamily="34" charset="0"/>
            </a:rPr>
            <a:t> for at undgå snørrefuger </a:t>
          </a:r>
        </a:p>
      </dgm:t>
    </dgm:pt>
    <dgm:pt modelId="{FCD1070F-3D09-4240-9052-9A01AECBDDBA}" type="parTrans" cxnId="{3F55B1AA-8809-4D3C-AD30-66CD45671CE4}">
      <dgm:prSet/>
      <dgm:spPr/>
      <dgm:t>
        <a:bodyPr/>
        <a:lstStyle/>
        <a:p>
          <a:endParaRPr lang="da-DK"/>
        </a:p>
      </dgm:t>
    </dgm:pt>
    <dgm:pt modelId="{30C604BA-8FFD-4983-8430-2773117AD9F2}" type="sibTrans" cxnId="{3F55B1AA-8809-4D3C-AD30-66CD45671CE4}">
      <dgm:prSet/>
      <dgm:spPr/>
      <dgm:t>
        <a:bodyPr/>
        <a:lstStyle/>
        <a:p>
          <a:endParaRPr lang="da-DK"/>
        </a:p>
      </dgm:t>
    </dgm:pt>
    <dgm:pt modelId="{85C28478-5C40-46D6-8A44-95985D91E7BA}">
      <dgm:prSet custT="1"/>
      <dgm:spPr/>
      <dgm:t>
        <a:bodyPr/>
        <a:lstStyle/>
        <a:p>
          <a:r>
            <a:rPr lang="da-DK" sz="1400" i="0" dirty="0">
              <a:latin typeface="Verdana" panose="020B0604030504040204" pitchFamily="34" charset="0"/>
              <a:ea typeface="Verdana" panose="020B0604030504040204" pitchFamily="34" charset="0"/>
            </a:rPr>
            <a:t>6. Start bandage ved </a:t>
          </a:r>
          <a:r>
            <a:rPr lang="da-DK" sz="1400" b="1" i="0" dirty="0">
              <a:latin typeface="Verdana" panose="020B0604030504040204" pitchFamily="34" charset="0"/>
              <a:ea typeface="Verdana" panose="020B0604030504040204" pitchFamily="34" charset="0"/>
            </a:rPr>
            <a:t>Tæers grundled </a:t>
          </a:r>
        </a:p>
      </dgm:t>
    </dgm:pt>
    <dgm:pt modelId="{D9566444-CBA9-4FF4-9F54-0F0093BE38C1}" type="parTrans" cxnId="{9639D4C6-7351-4350-B5B2-0DE6E2C0FE92}">
      <dgm:prSet/>
      <dgm:spPr/>
      <dgm:t>
        <a:bodyPr/>
        <a:lstStyle/>
        <a:p>
          <a:endParaRPr lang="da-DK"/>
        </a:p>
      </dgm:t>
    </dgm:pt>
    <dgm:pt modelId="{799C3EA1-04BD-4B47-87F0-72EE79FF83F4}" type="sibTrans" cxnId="{9639D4C6-7351-4350-B5B2-0DE6E2C0FE92}">
      <dgm:prSet/>
      <dgm:spPr/>
      <dgm:t>
        <a:bodyPr/>
        <a:lstStyle/>
        <a:p>
          <a:endParaRPr lang="da-DK"/>
        </a:p>
      </dgm:t>
    </dgm:pt>
    <dgm:pt modelId="{BCA2BE78-8FA0-4670-A4E8-E40850413EDB}">
      <dgm:prSet custT="1"/>
      <dgm:spPr/>
      <dgm:t>
        <a:bodyPr/>
        <a:lstStyle/>
        <a:p>
          <a:r>
            <a:rPr lang="da-DK" sz="1400" i="0" dirty="0">
              <a:latin typeface="Verdana" panose="020B0604030504040204" pitchFamily="34" charset="0"/>
              <a:ea typeface="Verdana" panose="020B0604030504040204" pitchFamily="34" charset="0"/>
            </a:rPr>
            <a:t>7. Sikre at </a:t>
          </a:r>
          <a:r>
            <a:rPr lang="da-DK" sz="1400" b="1" i="0" dirty="0">
              <a:latin typeface="Verdana" panose="020B0604030504040204" pitchFamily="34" charset="0"/>
              <a:ea typeface="Verdana" panose="020B0604030504040204" pitchFamily="34" charset="0"/>
            </a:rPr>
            <a:t>hælen er dækket  </a:t>
          </a:r>
        </a:p>
      </dgm:t>
    </dgm:pt>
    <dgm:pt modelId="{88D70A73-AE62-40BD-9ACD-CD6376C2D85E}" type="parTrans" cxnId="{025ECD24-230A-4C48-9968-5C0A64172611}">
      <dgm:prSet/>
      <dgm:spPr/>
      <dgm:t>
        <a:bodyPr/>
        <a:lstStyle/>
        <a:p>
          <a:endParaRPr lang="da-DK"/>
        </a:p>
      </dgm:t>
    </dgm:pt>
    <dgm:pt modelId="{9E607C1C-2864-4711-AC5B-EC4EF1AA0014}" type="sibTrans" cxnId="{025ECD24-230A-4C48-9968-5C0A64172611}">
      <dgm:prSet/>
      <dgm:spPr/>
      <dgm:t>
        <a:bodyPr/>
        <a:lstStyle/>
        <a:p>
          <a:endParaRPr lang="da-DK"/>
        </a:p>
      </dgm:t>
    </dgm:pt>
    <dgm:pt modelId="{BF18BDA9-E478-4F4E-A6E0-2069C6303DDF}">
      <dgm:prSet custT="1"/>
      <dgm:spPr/>
      <dgm:t>
        <a:bodyPr/>
        <a:lstStyle/>
        <a:p>
          <a:pPr algn="l"/>
          <a:r>
            <a:rPr lang="da-DK" sz="1500" b="0" dirty="0"/>
            <a:t>   </a:t>
          </a:r>
        </a:p>
        <a:p>
          <a:pPr algn="ctr"/>
          <a:r>
            <a:rPr lang="da-DK" sz="1300" b="0" dirty="0">
              <a:latin typeface="Verdana" panose="020B0604030504040204" pitchFamily="34" charset="0"/>
              <a:ea typeface="Verdana" panose="020B0604030504040204" pitchFamily="34" charset="0"/>
            </a:rPr>
            <a:t>   </a:t>
          </a:r>
          <a:r>
            <a:rPr lang="da-DK" sz="1300" b="0" i="0" dirty="0">
              <a:latin typeface="Verdana" panose="020B0604030504040204" pitchFamily="34" charset="0"/>
              <a:ea typeface="Verdana" panose="020B0604030504040204" pitchFamily="34" charset="0"/>
            </a:rPr>
            <a:t>8. </a:t>
          </a:r>
          <a:r>
            <a:rPr lang="da-DK" sz="1300" b="1" i="0" dirty="0">
              <a:latin typeface="Verdana" panose="020B0604030504040204" pitchFamily="34" charset="0"/>
              <a:ea typeface="Verdana" panose="020B0604030504040204" pitchFamily="34" charset="0"/>
            </a:rPr>
            <a:t>50% overlap </a:t>
          </a:r>
          <a:r>
            <a:rPr lang="da-DK" sz="1300" i="0" dirty="0">
              <a:latin typeface="Verdana" panose="020B0604030504040204" pitchFamily="34" charset="0"/>
              <a:ea typeface="Verdana" panose="020B0604030504040204" pitchFamily="34" charset="0"/>
            </a:rPr>
            <a:t>hele      vejen op og med  </a:t>
          </a:r>
          <a:r>
            <a:rPr lang="da-DK" sz="1300" b="1" i="0" dirty="0">
              <a:latin typeface="Verdana" panose="020B0604030504040204" pitchFamily="34" charset="0"/>
              <a:ea typeface="Verdana" panose="020B0604030504040204" pitchFamily="34" charset="0"/>
            </a:rPr>
            <a:t>samme stræk i bandagen</a:t>
          </a:r>
        </a:p>
      </dgm:t>
    </dgm:pt>
    <dgm:pt modelId="{4EAF7490-0824-40D1-A924-DE81CFB23D2F}" type="parTrans" cxnId="{ED8FA47C-5F65-475F-99FA-282CF12FB62B}">
      <dgm:prSet/>
      <dgm:spPr/>
      <dgm:t>
        <a:bodyPr/>
        <a:lstStyle/>
        <a:p>
          <a:endParaRPr lang="da-DK"/>
        </a:p>
      </dgm:t>
    </dgm:pt>
    <dgm:pt modelId="{6E8DD8FC-005E-48E0-9FD1-E155365B492C}" type="sibTrans" cxnId="{ED8FA47C-5F65-475F-99FA-282CF12FB62B}">
      <dgm:prSet/>
      <dgm:spPr/>
      <dgm:t>
        <a:bodyPr/>
        <a:lstStyle/>
        <a:p>
          <a:endParaRPr lang="da-DK"/>
        </a:p>
      </dgm:t>
    </dgm:pt>
    <dgm:pt modelId="{0DE6E2FD-F0F9-4F1A-82E8-699AD669E99D}">
      <dgm:prSet custT="1"/>
      <dgm:spPr/>
      <dgm:t>
        <a:bodyPr/>
        <a:lstStyle/>
        <a:p>
          <a:r>
            <a:rPr lang="da-DK" sz="1400" i="0" dirty="0">
              <a:latin typeface="Verdana" panose="020B0604030504040204" pitchFamily="34" charset="0"/>
              <a:ea typeface="Verdana" panose="020B0604030504040204" pitchFamily="34" charset="0"/>
            </a:rPr>
            <a:t>2. Evt. </a:t>
          </a:r>
          <a:r>
            <a:rPr lang="da-DK" sz="1400" b="1" dirty="0">
              <a:latin typeface="Verdana" panose="020B0604030504040204" pitchFamily="34" charset="0"/>
              <a:ea typeface="Verdana" panose="020B0604030504040204" pitchFamily="34" charset="0"/>
            </a:rPr>
            <a:t>Pelotte ved indfald </a:t>
          </a:r>
          <a:r>
            <a:rPr lang="da-DK" sz="1400" b="0" i="0" dirty="0">
              <a:latin typeface="Verdana" panose="020B0604030504040204" pitchFamily="34" charset="0"/>
              <a:ea typeface="Verdana" panose="020B0604030504040204" pitchFamily="34" charset="0"/>
            </a:rPr>
            <a:t>under knyst</a:t>
          </a:r>
          <a:r>
            <a:rPr lang="da-DK" sz="1400" b="1" i="0" dirty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</a:p>
      </dgm:t>
    </dgm:pt>
    <dgm:pt modelId="{A0F214BC-DBA8-4082-AD63-311CF7C1B5D2}" type="parTrans" cxnId="{6B47E130-71C8-475B-AED9-A6F808647E7D}">
      <dgm:prSet/>
      <dgm:spPr/>
      <dgm:t>
        <a:bodyPr/>
        <a:lstStyle/>
        <a:p>
          <a:endParaRPr lang="da-DK"/>
        </a:p>
      </dgm:t>
    </dgm:pt>
    <dgm:pt modelId="{9000D9F1-29D7-42D6-8F22-15D3886EB8A6}" type="sibTrans" cxnId="{6B47E130-71C8-475B-AED9-A6F808647E7D}">
      <dgm:prSet/>
      <dgm:spPr/>
      <dgm:t>
        <a:bodyPr/>
        <a:lstStyle/>
        <a:p>
          <a:endParaRPr lang="da-DK"/>
        </a:p>
      </dgm:t>
    </dgm:pt>
    <dgm:pt modelId="{86B8D9E7-E50F-489D-B6C0-202D6E8D38FE}">
      <dgm:prSet custT="1"/>
      <dgm:spPr/>
      <dgm:t>
        <a:bodyPr/>
        <a:lstStyle/>
        <a:p>
          <a:r>
            <a:rPr lang="da-DK" sz="1400" b="1" i="0" dirty="0">
              <a:latin typeface="Verdana" panose="020B0604030504040204" pitchFamily="34" charset="0"/>
              <a:ea typeface="Verdana" panose="020B0604030504040204" pitchFamily="34" charset="0"/>
            </a:rPr>
            <a:t>5. Udfyld indfald </a:t>
          </a:r>
          <a:r>
            <a:rPr lang="da-DK" sz="1400" i="0" dirty="0">
              <a:latin typeface="Verdana" panose="020B0604030504040204" pitchFamily="34" charset="0"/>
              <a:ea typeface="Verdana" panose="020B0604030504040204" pitchFamily="34" charset="0"/>
            </a:rPr>
            <a:t>for at undgå ødem  </a:t>
          </a:r>
        </a:p>
      </dgm:t>
    </dgm:pt>
    <dgm:pt modelId="{E83AB7C1-E6BC-4E70-8C0D-3C05AED43832}" type="parTrans" cxnId="{C6198ECA-2B47-44CF-8C28-77608CE7301F}">
      <dgm:prSet/>
      <dgm:spPr/>
      <dgm:t>
        <a:bodyPr/>
        <a:lstStyle/>
        <a:p>
          <a:endParaRPr lang="da-DK"/>
        </a:p>
      </dgm:t>
    </dgm:pt>
    <dgm:pt modelId="{2B2B5461-9613-4752-8727-487823B37139}" type="sibTrans" cxnId="{C6198ECA-2B47-44CF-8C28-77608CE7301F}">
      <dgm:prSet/>
      <dgm:spPr/>
      <dgm:t>
        <a:bodyPr/>
        <a:lstStyle/>
        <a:p>
          <a:endParaRPr lang="da-DK"/>
        </a:p>
      </dgm:t>
    </dgm:pt>
    <dgm:pt modelId="{2C157A50-52DB-489B-ABFB-5B5D388D7324}" type="pres">
      <dgm:prSet presAssocID="{2E5643C1-D187-476F-BC7F-314816389D58}" presName="Name0" presStyleCnt="0">
        <dgm:presLayoutVars>
          <dgm:chMax/>
          <dgm:chPref/>
          <dgm:dir/>
        </dgm:presLayoutVars>
      </dgm:prSet>
      <dgm:spPr/>
    </dgm:pt>
    <dgm:pt modelId="{80586E6C-84B2-4FC8-922A-1D98494A4F45}" type="pres">
      <dgm:prSet presAssocID="{431F4604-1F92-4DA1-B941-3DAB9F9EAE29}" presName="composite" presStyleCnt="0">
        <dgm:presLayoutVars>
          <dgm:chMax val="1"/>
          <dgm:chPref val="1"/>
        </dgm:presLayoutVars>
      </dgm:prSet>
      <dgm:spPr/>
    </dgm:pt>
    <dgm:pt modelId="{E7FAF472-789E-4C02-B6D2-E9AE9783FF25}" type="pres">
      <dgm:prSet presAssocID="{431F4604-1F92-4DA1-B941-3DAB9F9EAE29}" presName="Accent" presStyleLbl="trAlignAcc1" presStyleIdx="0" presStyleCnt="8">
        <dgm:presLayoutVars>
          <dgm:chMax val="0"/>
          <dgm:chPref val="0"/>
        </dgm:presLayoutVars>
      </dgm:prSet>
      <dgm:spPr>
        <a:solidFill>
          <a:srgbClr val="3B5182">
            <a:alpha val="40000"/>
          </a:srgbClr>
        </a:solidFill>
        <a:ln>
          <a:solidFill>
            <a:schemeClr val="tx1"/>
          </a:solidFill>
        </a:ln>
      </dgm:spPr>
    </dgm:pt>
    <dgm:pt modelId="{8A196A7B-481D-4141-B6A6-E503233AB53F}" type="pres">
      <dgm:prSet presAssocID="{431F4604-1F92-4DA1-B941-3DAB9F9EAE29}" presName="Image" presStyleLbl="alignImgPlace1" presStyleIdx="0" presStyleCnt="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62F8414-1EF5-4D4D-8BD9-824ED4D76950}" type="pres">
      <dgm:prSet presAssocID="{431F4604-1F92-4DA1-B941-3DAB9F9EAE29}" presName="ChildComposite" presStyleCnt="0"/>
      <dgm:spPr/>
    </dgm:pt>
    <dgm:pt modelId="{59C30AC2-DBE0-4F5C-B8C0-7765522186A9}" type="pres">
      <dgm:prSet presAssocID="{431F4604-1F92-4DA1-B941-3DAB9F9EAE29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5B2F3A93-2DED-441B-AF6C-E3B4B7AD5640}" type="pres">
      <dgm:prSet presAssocID="{431F4604-1F92-4DA1-B941-3DAB9F9EAE29}" presName="Parent" presStyleLbl="revTx" presStyleIdx="0" presStyleCnt="8">
        <dgm:presLayoutVars>
          <dgm:chMax val="1"/>
          <dgm:chPref val="0"/>
          <dgm:bulletEnabled val="1"/>
        </dgm:presLayoutVars>
      </dgm:prSet>
      <dgm:spPr/>
    </dgm:pt>
    <dgm:pt modelId="{B1F645C2-1005-4EB5-AA1D-9AEDBA19A271}" type="pres">
      <dgm:prSet presAssocID="{089A3E89-EA1F-4422-A6FF-0E3514AAC930}" presName="sibTrans" presStyleCnt="0"/>
      <dgm:spPr/>
    </dgm:pt>
    <dgm:pt modelId="{E1394C6F-BF23-440C-B210-46B3A4F7D46F}" type="pres">
      <dgm:prSet presAssocID="{0DE6E2FD-F0F9-4F1A-82E8-699AD669E99D}" presName="composite" presStyleCnt="0">
        <dgm:presLayoutVars>
          <dgm:chMax val="1"/>
          <dgm:chPref val="1"/>
        </dgm:presLayoutVars>
      </dgm:prSet>
      <dgm:spPr/>
    </dgm:pt>
    <dgm:pt modelId="{4CB83BCB-DB9E-480F-A5FD-C358ECD3906D}" type="pres">
      <dgm:prSet presAssocID="{0DE6E2FD-F0F9-4F1A-82E8-699AD669E99D}" presName="Accent" presStyleLbl="trAlignAcc1" presStyleIdx="1" presStyleCnt="8">
        <dgm:presLayoutVars>
          <dgm:chMax val="0"/>
          <dgm:chPref val="0"/>
        </dgm:presLayoutVars>
      </dgm:prSet>
      <dgm:spPr>
        <a:solidFill>
          <a:srgbClr val="3B5182">
            <a:alpha val="40000"/>
          </a:srgbClr>
        </a:solidFill>
        <a:ln>
          <a:solidFill>
            <a:schemeClr val="tx1"/>
          </a:solidFill>
        </a:ln>
      </dgm:spPr>
    </dgm:pt>
    <dgm:pt modelId="{A7BDCFF0-D293-4A47-A474-310E4644AB14}" type="pres">
      <dgm:prSet presAssocID="{0DE6E2FD-F0F9-4F1A-82E8-699AD669E99D}" presName="Image" presStyleLbl="alignImgPlace1" presStyleIdx="1" presStyleCnt="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829A9E4-52C2-4B3B-AD85-F9CAC40395FD}" type="pres">
      <dgm:prSet presAssocID="{0DE6E2FD-F0F9-4F1A-82E8-699AD669E99D}" presName="ChildComposite" presStyleCnt="0"/>
      <dgm:spPr/>
    </dgm:pt>
    <dgm:pt modelId="{5EE0163C-68F7-401B-AD92-C2F6A665A955}" type="pres">
      <dgm:prSet presAssocID="{0DE6E2FD-F0F9-4F1A-82E8-699AD669E99D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1C44DE8-C780-422A-AA21-1063FD4ABE20}" type="pres">
      <dgm:prSet presAssocID="{0DE6E2FD-F0F9-4F1A-82E8-699AD669E99D}" presName="Parent" presStyleLbl="revTx" presStyleIdx="1" presStyleCnt="8">
        <dgm:presLayoutVars>
          <dgm:chMax val="1"/>
          <dgm:chPref val="0"/>
          <dgm:bulletEnabled val="1"/>
        </dgm:presLayoutVars>
      </dgm:prSet>
      <dgm:spPr/>
    </dgm:pt>
    <dgm:pt modelId="{B9CB52AA-C03C-4014-94C6-3269021009BE}" type="pres">
      <dgm:prSet presAssocID="{9000D9F1-29D7-42D6-8F22-15D3886EB8A6}" presName="sibTrans" presStyleCnt="0"/>
      <dgm:spPr/>
    </dgm:pt>
    <dgm:pt modelId="{D5E4C2E9-3F03-4511-A4E1-0695E1968091}" type="pres">
      <dgm:prSet presAssocID="{605F6DCA-964D-431D-AD2B-A4A428A241DE}" presName="composite" presStyleCnt="0">
        <dgm:presLayoutVars>
          <dgm:chMax val="1"/>
          <dgm:chPref val="1"/>
        </dgm:presLayoutVars>
      </dgm:prSet>
      <dgm:spPr/>
    </dgm:pt>
    <dgm:pt modelId="{739E4C5D-53EB-45CA-A1F6-EFAF8DF44769}" type="pres">
      <dgm:prSet presAssocID="{605F6DCA-964D-431D-AD2B-A4A428A241DE}" presName="Accent" presStyleLbl="trAlignAcc1" presStyleIdx="2" presStyleCnt="8">
        <dgm:presLayoutVars>
          <dgm:chMax val="0"/>
          <dgm:chPref val="0"/>
        </dgm:presLayoutVars>
      </dgm:prSet>
      <dgm:spPr>
        <a:solidFill>
          <a:srgbClr val="3B5182">
            <a:alpha val="40000"/>
          </a:srgbClr>
        </a:solidFill>
        <a:ln>
          <a:solidFill>
            <a:schemeClr val="tx1"/>
          </a:solidFill>
        </a:ln>
      </dgm:spPr>
    </dgm:pt>
    <dgm:pt modelId="{F4C3B702-21A3-4B7B-AA0F-0ADC314ECBBE}" type="pres">
      <dgm:prSet presAssocID="{605F6DCA-964D-431D-AD2B-A4A428A241DE}" presName="Image" presStyleLbl="alignImgPlace1" presStyleIdx="2" presStyleCnt="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DC403F0-6396-4078-9165-738E102B2E7B}" type="pres">
      <dgm:prSet presAssocID="{605F6DCA-964D-431D-AD2B-A4A428A241DE}" presName="ChildComposite" presStyleCnt="0"/>
      <dgm:spPr/>
    </dgm:pt>
    <dgm:pt modelId="{870933DC-496C-451B-88D1-6EDB71797EF1}" type="pres">
      <dgm:prSet presAssocID="{605F6DCA-964D-431D-AD2B-A4A428A241DE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87C75FD-A0F8-4D92-9571-54766FC8DD19}" type="pres">
      <dgm:prSet presAssocID="{605F6DCA-964D-431D-AD2B-A4A428A241DE}" presName="Parent" presStyleLbl="revTx" presStyleIdx="2" presStyleCnt="8" custScaleX="105901" custLinFactNeighborX="485" custLinFactNeighborY="9626">
        <dgm:presLayoutVars>
          <dgm:chMax val="1"/>
          <dgm:chPref val="0"/>
          <dgm:bulletEnabled val="1"/>
        </dgm:presLayoutVars>
      </dgm:prSet>
      <dgm:spPr/>
    </dgm:pt>
    <dgm:pt modelId="{E332BA97-274A-4580-8AA9-93F7CBD8A25D}" type="pres">
      <dgm:prSet presAssocID="{96789DCF-87FA-499F-BEF0-587052BDCE10}" presName="sibTrans" presStyleCnt="0"/>
      <dgm:spPr/>
    </dgm:pt>
    <dgm:pt modelId="{44E27D54-9D5B-4688-A770-8A566D77810C}" type="pres">
      <dgm:prSet presAssocID="{60F94AE6-90EC-4AC7-911E-AEF923C35ACE}" presName="composite" presStyleCnt="0">
        <dgm:presLayoutVars>
          <dgm:chMax val="1"/>
          <dgm:chPref val="1"/>
        </dgm:presLayoutVars>
      </dgm:prSet>
      <dgm:spPr/>
    </dgm:pt>
    <dgm:pt modelId="{9B6BFF3F-66F9-44FA-998A-A804CC75C2DD}" type="pres">
      <dgm:prSet presAssocID="{60F94AE6-90EC-4AC7-911E-AEF923C35ACE}" presName="Accent" presStyleLbl="trAlignAcc1" presStyleIdx="3" presStyleCnt="8">
        <dgm:presLayoutVars>
          <dgm:chMax val="0"/>
          <dgm:chPref val="0"/>
        </dgm:presLayoutVars>
      </dgm:prSet>
      <dgm:spPr>
        <a:solidFill>
          <a:srgbClr val="3B5182">
            <a:alpha val="40000"/>
          </a:srgbClr>
        </a:solidFill>
        <a:ln>
          <a:solidFill>
            <a:schemeClr val="tx1"/>
          </a:solidFill>
        </a:ln>
      </dgm:spPr>
    </dgm:pt>
    <dgm:pt modelId="{8CA8E8E9-4801-4887-9112-EEF672288302}" type="pres">
      <dgm:prSet presAssocID="{60F94AE6-90EC-4AC7-911E-AEF923C35ACE}" presName="Image" presStyleLbl="alignImgPlace1" presStyleIdx="3" presStyleCnt="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031D359-A8E5-4D11-AA5A-0F45CCA10A2A}" type="pres">
      <dgm:prSet presAssocID="{60F94AE6-90EC-4AC7-911E-AEF923C35ACE}" presName="ChildComposite" presStyleCnt="0"/>
      <dgm:spPr/>
    </dgm:pt>
    <dgm:pt modelId="{C9560306-DFF2-4861-B6BA-185969F947B9}" type="pres">
      <dgm:prSet presAssocID="{60F94AE6-90EC-4AC7-911E-AEF923C35ACE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2DB68B5-1755-468D-9C4C-1DCB862C8143}" type="pres">
      <dgm:prSet presAssocID="{60F94AE6-90EC-4AC7-911E-AEF923C35ACE}" presName="Parent" presStyleLbl="revTx" presStyleIdx="3" presStyleCnt="8">
        <dgm:presLayoutVars>
          <dgm:chMax val="1"/>
          <dgm:chPref val="0"/>
          <dgm:bulletEnabled val="1"/>
        </dgm:presLayoutVars>
      </dgm:prSet>
      <dgm:spPr/>
    </dgm:pt>
    <dgm:pt modelId="{768710A9-F804-4FA9-9071-2F92804330D7}" type="pres">
      <dgm:prSet presAssocID="{30C604BA-8FFD-4983-8430-2773117AD9F2}" presName="sibTrans" presStyleCnt="0"/>
      <dgm:spPr/>
    </dgm:pt>
    <dgm:pt modelId="{923BFA77-BC72-481E-BBD7-1BA57155F9E7}" type="pres">
      <dgm:prSet presAssocID="{86B8D9E7-E50F-489D-B6C0-202D6E8D38FE}" presName="composite" presStyleCnt="0">
        <dgm:presLayoutVars>
          <dgm:chMax val="1"/>
          <dgm:chPref val="1"/>
        </dgm:presLayoutVars>
      </dgm:prSet>
      <dgm:spPr/>
    </dgm:pt>
    <dgm:pt modelId="{BBDF63A7-36DF-4509-B590-D0AC3591FE61}" type="pres">
      <dgm:prSet presAssocID="{86B8D9E7-E50F-489D-B6C0-202D6E8D38FE}" presName="Accent" presStyleLbl="trAlignAcc1" presStyleIdx="4" presStyleCnt="8">
        <dgm:presLayoutVars>
          <dgm:chMax val="0"/>
          <dgm:chPref val="0"/>
        </dgm:presLayoutVars>
      </dgm:prSet>
      <dgm:spPr>
        <a:solidFill>
          <a:srgbClr val="3B5182">
            <a:alpha val="40000"/>
          </a:srgbClr>
        </a:solidFill>
        <a:ln>
          <a:solidFill>
            <a:schemeClr val="tx1"/>
          </a:solidFill>
        </a:ln>
      </dgm:spPr>
    </dgm:pt>
    <dgm:pt modelId="{620F0118-9FB9-4399-A7E3-1FA98596F2F2}" type="pres">
      <dgm:prSet presAssocID="{86B8D9E7-E50F-489D-B6C0-202D6E8D38FE}" presName="Image" presStyleLbl="alignImgPlace1" presStyleIdx="4" presStyleCnt="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CDA66E17-97B5-4DB4-B2C2-4161E4E99344}" type="pres">
      <dgm:prSet presAssocID="{86B8D9E7-E50F-489D-B6C0-202D6E8D38FE}" presName="ChildComposite" presStyleCnt="0"/>
      <dgm:spPr/>
    </dgm:pt>
    <dgm:pt modelId="{934DA7E2-63EA-4C40-8311-27F1B6B90702}" type="pres">
      <dgm:prSet presAssocID="{86B8D9E7-E50F-489D-B6C0-202D6E8D38FE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D825096-E97F-4322-AE54-72EAA4FFF13C}" type="pres">
      <dgm:prSet presAssocID="{86B8D9E7-E50F-489D-B6C0-202D6E8D38FE}" presName="Parent" presStyleLbl="revTx" presStyleIdx="4" presStyleCnt="8">
        <dgm:presLayoutVars>
          <dgm:chMax val="1"/>
          <dgm:chPref val="0"/>
          <dgm:bulletEnabled val="1"/>
        </dgm:presLayoutVars>
      </dgm:prSet>
      <dgm:spPr/>
    </dgm:pt>
    <dgm:pt modelId="{C625E6C7-E489-4C1F-8609-834E29FE3572}" type="pres">
      <dgm:prSet presAssocID="{2B2B5461-9613-4752-8727-487823B37139}" presName="sibTrans" presStyleCnt="0"/>
      <dgm:spPr/>
    </dgm:pt>
    <dgm:pt modelId="{19C67BE4-6387-4C09-BD94-CEEBA2BA0BB0}" type="pres">
      <dgm:prSet presAssocID="{85C28478-5C40-46D6-8A44-95985D91E7BA}" presName="composite" presStyleCnt="0">
        <dgm:presLayoutVars>
          <dgm:chMax val="1"/>
          <dgm:chPref val="1"/>
        </dgm:presLayoutVars>
      </dgm:prSet>
      <dgm:spPr/>
    </dgm:pt>
    <dgm:pt modelId="{8F8733EF-7DFE-4431-B9D1-96CC4AA70636}" type="pres">
      <dgm:prSet presAssocID="{85C28478-5C40-46D6-8A44-95985D91E7BA}" presName="Accent" presStyleLbl="trAlignAcc1" presStyleIdx="5" presStyleCnt="8" custLinFactNeighborX="1054">
        <dgm:presLayoutVars>
          <dgm:chMax val="0"/>
          <dgm:chPref val="0"/>
        </dgm:presLayoutVars>
      </dgm:prSet>
      <dgm:spPr>
        <a:solidFill>
          <a:srgbClr val="3B5182">
            <a:alpha val="40000"/>
          </a:srgbClr>
        </a:solidFill>
        <a:ln>
          <a:solidFill>
            <a:schemeClr val="tx1"/>
          </a:solidFill>
        </a:ln>
      </dgm:spPr>
    </dgm:pt>
    <dgm:pt modelId="{12B8F65A-B135-49A0-8FDC-C552F24D8492}" type="pres">
      <dgm:prSet presAssocID="{85C28478-5C40-46D6-8A44-95985D91E7BA}" presName="Image" presStyleLbl="alignImgPlace1" presStyleIdx="5" presStyleCnt="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72938D33-3422-4B7A-BC1F-95FC426D90E0}" type="pres">
      <dgm:prSet presAssocID="{85C28478-5C40-46D6-8A44-95985D91E7BA}" presName="ChildComposite" presStyleCnt="0"/>
      <dgm:spPr/>
    </dgm:pt>
    <dgm:pt modelId="{92819431-70CE-4857-AC34-33CF79E7106E}" type="pres">
      <dgm:prSet presAssocID="{85C28478-5C40-46D6-8A44-95985D91E7BA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BFE30D2-4618-43B2-98BE-8D2A4D411987}" type="pres">
      <dgm:prSet presAssocID="{85C28478-5C40-46D6-8A44-95985D91E7BA}" presName="Parent" presStyleLbl="revTx" presStyleIdx="5" presStyleCnt="8">
        <dgm:presLayoutVars>
          <dgm:chMax val="1"/>
          <dgm:chPref val="0"/>
          <dgm:bulletEnabled val="1"/>
        </dgm:presLayoutVars>
      </dgm:prSet>
      <dgm:spPr/>
    </dgm:pt>
    <dgm:pt modelId="{687E1BB9-9332-44CB-8642-800C7E739979}" type="pres">
      <dgm:prSet presAssocID="{799C3EA1-04BD-4B47-87F0-72EE79FF83F4}" presName="sibTrans" presStyleCnt="0"/>
      <dgm:spPr/>
    </dgm:pt>
    <dgm:pt modelId="{3264FA46-C022-4246-9681-499BBEEE9537}" type="pres">
      <dgm:prSet presAssocID="{BCA2BE78-8FA0-4670-A4E8-E40850413EDB}" presName="composite" presStyleCnt="0">
        <dgm:presLayoutVars>
          <dgm:chMax val="1"/>
          <dgm:chPref val="1"/>
        </dgm:presLayoutVars>
      </dgm:prSet>
      <dgm:spPr/>
    </dgm:pt>
    <dgm:pt modelId="{FA2F59A1-19C3-4EF4-BB51-D410840400B4}" type="pres">
      <dgm:prSet presAssocID="{BCA2BE78-8FA0-4670-A4E8-E40850413EDB}" presName="Accent" presStyleLbl="trAlignAcc1" presStyleIdx="6" presStyleCnt="8" custLinFactNeighborX="1054" custLinFactNeighborY="299">
        <dgm:presLayoutVars>
          <dgm:chMax val="0"/>
          <dgm:chPref val="0"/>
        </dgm:presLayoutVars>
      </dgm:prSet>
      <dgm:spPr>
        <a:solidFill>
          <a:srgbClr val="3B5182">
            <a:alpha val="40000"/>
          </a:srgbClr>
        </a:solidFill>
        <a:ln>
          <a:solidFill>
            <a:schemeClr val="tx1"/>
          </a:solidFill>
        </a:ln>
      </dgm:spPr>
    </dgm:pt>
    <dgm:pt modelId="{AED4D67C-E368-49F8-A36F-7E2877A5BA09}" type="pres">
      <dgm:prSet presAssocID="{BCA2BE78-8FA0-4670-A4E8-E40850413EDB}" presName="Image" presStyleLbl="alignImgPlace1" presStyleIdx="6" presStyleCnt="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43CD57FC-CAD2-4087-8544-BEAD783568D4}" type="pres">
      <dgm:prSet presAssocID="{BCA2BE78-8FA0-4670-A4E8-E40850413EDB}" presName="ChildComposite" presStyleCnt="0"/>
      <dgm:spPr/>
    </dgm:pt>
    <dgm:pt modelId="{305B0374-1A5C-43CF-B477-37BF2C7B4E07}" type="pres">
      <dgm:prSet presAssocID="{BCA2BE78-8FA0-4670-A4E8-E40850413EDB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F54F30F-D9F9-4C55-84A3-4DD894EFAD7C}" type="pres">
      <dgm:prSet presAssocID="{BCA2BE78-8FA0-4670-A4E8-E40850413EDB}" presName="Parent" presStyleLbl="revTx" presStyleIdx="6" presStyleCnt="8">
        <dgm:presLayoutVars>
          <dgm:chMax val="1"/>
          <dgm:chPref val="0"/>
          <dgm:bulletEnabled val="1"/>
        </dgm:presLayoutVars>
      </dgm:prSet>
      <dgm:spPr/>
    </dgm:pt>
    <dgm:pt modelId="{8906F89B-91E5-482F-A655-1621856DC50E}" type="pres">
      <dgm:prSet presAssocID="{9E607C1C-2864-4711-AC5B-EC4EF1AA0014}" presName="sibTrans" presStyleCnt="0"/>
      <dgm:spPr/>
    </dgm:pt>
    <dgm:pt modelId="{37B9BF5F-34F9-41B1-ADAA-C4A0DA566A86}" type="pres">
      <dgm:prSet presAssocID="{BF18BDA9-E478-4F4E-A6E0-2069C6303DDF}" presName="composite" presStyleCnt="0">
        <dgm:presLayoutVars>
          <dgm:chMax val="1"/>
          <dgm:chPref val="1"/>
        </dgm:presLayoutVars>
      </dgm:prSet>
      <dgm:spPr/>
    </dgm:pt>
    <dgm:pt modelId="{244587EA-8A70-451B-9B51-DF321B3281CF}" type="pres">
      <dgm:prSet presAssocID="{BF18BDA9-E478-4F4E-A6E0-2069C6303DDF}" presName="Accent" presStyleLbl="trAlignAcc1" presStyleIdx="7" presStyleCnt="8">
        <dgm:presLayoutVars>
          <dgm:chMax val="0"/>
          <dgm:chPref val="0"/>
        </dgm:presLayoutVars>
      </dgm:prSet>
      <dgm:spPr>
        <a:solidFill>
          <a:srgbClr val="3B5182">
            <a:alpha val="40000"/>
          </a:srgbClr>
        </a:solidFill>
        <a:ln>
          <a:solidFill>
            <a:schemeClr val="tx1"/>
          </a:solidFill>
        </a:ln>
      </dgm:spPr>
    </dgm:pt>
    <dgm:pt modelId="{A8FC0B4B-FF52-458D-AACB-7B83ABBD8F7C}" type="pres">
      <dgm:prSet presAssocID="{BF18BDA9-E478-4F4E-A6E0-2069C6303DDF}" presName="Image" presStyleLbl="alignImgPlace1" presStyleIdx="7" presStyleCnt="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  <dgm:pt modelId="{E4EBA0B9-9217-4AED-86E5-DDB416366CB9}" type="pres">
      <dgm:prSet presAssocID="{BF18BDA9-E478-4F4E-A6E0-2069C6303DDF}" presName="ChildComposite" presStyleCnt="0"/>
      <dgm:spPr/>
    </dgm:pt>
    <dgm:pt modelId="{8A19558C-1D55-48C1-B371-C0D8636CBA62}" type="pres">
      <dgm:prSet presAssocID="{BF18BDA9-E478-4F4E-A6E0-2069C6303DDF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7AAD9EF-C094-47AB-8F0D-9E2A17C95886}" type="pres">
      <dgm:prSet presAssocID="{BF18BDA9-E478-4F4E-A6E0-2069C6303DDF}" presName="Parent" presStyleLbl="revTx" presStyleIdx="7" presStyleCnt="8" custScaleX="114398" custScaleY="131520">
        <dgm:presLayoutVars>
          <dgm:chMax val="1"/>
          <dgm:chPref val="0"/>
          <dgm:bulletEnabled val="1"/>
        </dgm:presLayoutVars>
      </dgm:prSet>
      <dgm:spPr/>
    </dgm:pt>
  </dgm:ptLst>
  <dgm:cxnLst>
    <dgm:cxn modelId="{025ECD24-230A-4C48-9968-5C0A64172611}" srcId="{2E5643C1-D187-476F-BC7F-314816389D58}" destId="{BCA2BE78-8FA0-4670-A4E8-E40850413EDB}" srcOrd="6" destOrd="0" parTransId="{88D70A73-AE62-40BD-9ACD-CD6376C2D85E}" sibTransId="{9E607C1C-2864-4711-AC5B-EC4EF1AA0014}"/>
    <dgm:cxn modelId="{B2067E2B-7293-46E0-BC20-CAA863F223D2}" type="presOf" srcId="{60F94AE6-90EC-4AC7-911E-AEF923C35ACE}" destId="{C2DB68B5-1755-468D-9C4C-1DCB862C8143}" srcOrd="0" destOrd="0" presId="urn:microsoft.com/office/officeart/2008/layout/CaptionedPictures"/>
    <dgm:cxn modelId="{6B47E130-71C8-475B-AED9-A6F808647E7D}" srcId="{2E5643C1-D187-476F-BC7F-314816389D58}" destId="{0DE6E2FD-F0F9-4F1A-82E8-699AD669E99D}" srcOrd="1" destOrd="0" parTransId="{A0F214BC-DBA8-4082-AD63-311CF7C1B5D2}" sibTransId="{9000D9F1-29D7-42D6-8F22-15D3886EB8A6}"/>
    <dgm:cxn modelId="{A578F23A-C5AB-4FF8-9231-427B79940946}" type="presOf" srcId="{BF18BDA9-E478-4F4E-A6E0-2069C6303DDF}" destId="{37AAD9EF-C094-47AB-8F0D-9E2A17C95886}" srcOrd="0" destOrd="0" presId="urn:microsoft.com/office/officeart/2008/layout/CaptionedPictures"/>
    <dgm:cxn modelId="{A06CE369-C44E-4AC5-9088-6275E53197D6}" srcId="{2E5643C1-D187-476F-BC7F-314816389D58}" destId="{605F6DCA-964D-431D-AD2B-A4A428A241DE}" srcOrd="2" destOrd="0" parTransId="{B3742877-5909-4573-9B67-F6CAA1D09ED3}" sibTransId="{96789DCF-87FA-499F-BEF0-587052BDCE10}"/>
    <dgm:cxn modelId="{0767F954-621B-45D1-A0E4-07757181528F}" type="presOf" srcId="{0DE6E2FD-F0F9-4F1A-82E8-699AD669E99D}" destId="{61C44DE8-C780-422A-AA21-1063FD4ABE20}" srcOrd="0" destOrd="0" presId="urn:microsoft.com/office/officeart/2008/layout/CaptionedPictures"/>
    <dgm:cxn modelId="{DA298155-D6A1-4569-AAD8-B8AE9C6171C7}" type="presOf" srcId="{85C28478-5C40-46D6-8A44-95985D91E7BA}" destId="{1BFE30D2-4618-43B2-98BE-8D2A4D411987}" srcOrd="0" destOrd="0" presId="urn:microsoft.com/office/officeart/2008/layout/CaptionedPictures"/>
    <dgm:cxn modelId="{525E2D56-3615-40E4-B53A-093FEC6D41CB}" type="presOf" srcId="{2E5643C1-D187-476F-BC7F-314816389D58}" destId="{2C157A50-52DB-489B-ABFB-5B5D388D7324}" srcOrd="0" destOrd="0" presId="urn:microsoft.com/office/officeart/2008/layout/CaptionedPictures"/>
    <dgm:cxn modelId="{ED8FA47C-5F65-475F-99FA-282CF12FB62B}" srcId="{2E5643C1-D187-476F-BC7F-314816389D58}" destId="{BF18BDA9-E478-4F4E-A6E0-2069C6303DDF}" srcOrd="7" destOrd="0" parTransId="{4EAF7490-0824-40D1-A924-DE81CFB23D2F}" sibTransId="{6E8DD8FC-005E-48E0-9FD1-E155365B492C}"/>
    <dgm:cxn modelId="{85F57B7D-2E35-4830-B2B0-6BA92814A84D}" type="presOf" srcId="{BCA2BE78-8FA0-4670-A4E8-E40850413EDB}" destId="{3F54F30F-D9F9-4C55-84A3-4DD894EFAD7C}" srcOrd="0" destOrd="0" presId="urn:microsoft.com/office/officeart/2008/layout/CaptionedPictures"/>
    <dgm:cxn modelId="{963D5CA8-3977-4020-BBC0-321DA023880F}" srcId="{2E5643C1-D187-476F-BC7F-314816389D58}" destId="{431F4604-1F92-4DA1-B941-3DAB9F9EAE29}" srcOrd="0" destOrd="0" parTransId="{377A6E78-F769-44E1-9EAB-866521045803}" sibTransId="{089A3E89-EA1F-4422-A6FF-0E3514AAC930}"/>
    <dgm:cxn modelId="{3E32D3A8-2564-43D8-83FE-F4EBF71029E2}" type="presOf" srcId="{86B8D9E7-E50F-489D-B6C0-202D6E8D38FE}" destId="{2D825096-E97F-4322-AE54-72EAA4FFF13C}" srcOrd="0" destOrd="0" presId="urn:microsoft.com/office/officeart/2008/layout/CaptionedPictures"/>
    <dgm:cxn modelId="{3F55B1AA-8809-4D3C-AD30-66CD45671CE4}" srcId="{2E5643C1-D187-476F-BC7F-314816389D58}" destId="{60F94AE6-90EC-4AC7-911E-AEF923C35ACE}" srcOrd="3" destOrd="0" parTransId="{FCD1070F-3D09-4240-9052-9A01AECBDDBA}" sibTransId="{30C604BA-8FFD-4983-8430-2773117AD9F2}"/>
    <dgm:cxn modelId="{9639D4C6-7351-4350-B5B2-0DE6E2C0FE92}" srcId="{2E5643C1-D187-476F-BC7F-314816389D58}" destId="{85C28478-5C40-46D6-8A44-95985D91E7BA}" srcOrd="5" destOrd="0" parTransId="{D9566444-CBA9-4FF4-9F54-0F0093BE38C1}" sibTransId="{799C3EA1-04BD-4B47-87F0-72EE79FF83F4}"/>
    <dgm:cxn modelId="{C6198ECA-2B47-44CF-8C28-77608CE7301F}" srcId="{2E5643C1-D187-476F-BC7F-314816389D58}" destId="{86B8D9E7-E50F-489D-B6C0-202D6E8D38FE}" srcOrd="4" destOrd="0" parTransId="{E83AB7C1-E6BC-4E70-8C0D-3C05AED43832}" sibTransId="{2B2B5461-9613-4752-8727-487823B37139}"/>
    <dgm:cxn modelId="{95C42DD0-A660-4EA1-8488-651A0D0109B9}" type="presOf" srcId="{605F6DCA-964D-431D-AD2B-A4A428A241DE}" destId="{287C75FD-A0F8-4D92-9571-54766FC8DD19}" srcOrd="0" destOrd="0" presId="urn:microsoft.com/office/officeart/2008/layout/CaptionedPictures"/>
    <dgm:cxn modelId="{F5E4E5FF-2A87-4366-AC07-87BD06C81ACF}" type="presOf" srcId="{431F4604-1F92-4DA1-B941-3DAB9F9EAE29}" destId="{5B2F3A93-2DED-441B-AF6C-E3B4B7AD5640}" srcOrd="0" destOrd="0" presId="urn:microsoft.com/office/officeart/2008/layout/CaptionedPictures"/>
    <dgm:cxn modelId="{ACAB69C4-1854-4EFB-AB45-0694105335CC}" type="presParOf" srcId="{2C157A50-52DB-489B-ABFB-5B5D388D7324}" destId="{80586E6C-84B2-4FC8-922A-1D98494A4F45}" srcOrd="0" destOrd="0" presId="urn:microsoft.com/office/officeart/2008/layout/CaptionedPictures"/>
    <dgm:cxn modelId="{44C88757-9BCA-4CD7-A199-17AB1BFD9B85}" type="presParOf" srcId="{80586E6C-84B2-4FC8-922A-1D98494A4F45}" destId="{E7FAF472-789E-4C02-B6D2-E9AE9783FF25}" srcOrd="0" destOrd="0" presId="urn:microsoft.com/office/officeart/2008/layout/CaptionedPictures"/>
    <dgm:cxn modelId="{5975C4A7-14C8-4210-B7B4-EEAC3FA8985B}" type="presParOf" srcId="{80586E6C-84B2-4FC8-922A-1D98494A4F45}" destId="{8A196A7B-481D-4141-B6A6-E503233AB53F}" srcOrd="1" destOrd="0" presId="urn:microsoft.com/office/officeart/2008/layout/CaptionedPictures"/>
    <dgm:cxn modelId="{E32F50ED-E168-48B5-B6FE-2B1B41B95BD3}" type="presParOf" srcId="{80586E6C-84B2-4FC8-922A-1D98494A4F45}" destId="{362F8414-1EF5-4D4D-8BD9-824ED4D76950}" srcOrd="2" destOrd="0" presId="urn:microsoft.com/office/officeart/2008/layout/CaptionedPictures"/>
    <dgm:cxn modelId="{25F26653-98D4-4205-99CA-D71E1E4E988E}" type="presParOf" srcId="{362F8414-1EF5-4D4D-8BD9-824ED4D76950}" destId="{59C30AC2-DBE0-4F5C-B8C0-7765522186A9}" srcOrd="0" destOrd="0" presId="urn:microsoft.com/office/officeart/2008/layout/CaptionedPictures"/>
    <dgm:cxn modelId="{4F7A4E95-D0B8-4728-B421-D2ED3FDB9B43}" type="presParOf" srcId="{362F8414-1EF5-4D4D-8BD9-824ED4D76950}" destId="{5B2F3A93-2DED-441B-AF6C-E3B4B7AD5640}" srcOrd="1" destOrd="0" presId="urn:microsoft.com/office/officeart/2008/layout/CaptionedPictures"/>
    <dgm:cxn modelId="{3C8973B4-F0E0-45A6-A336-B5FA24CD07DB}" type="presParOf" srcId="{2C157A50-52DB-489B-ABFB-5B5D388D7324}" destId="{B1F645C2-1005-4EB5-AA1D-9AEDBA19A271}" srcOrd="1" destOrd="0" presId="urn:microsoft.com/office/officeart/2008/layout/CaptionedPictures"/>
    <dgm:cxn modelId="{A5E55C8B-C847-4037-B0DC-60CDDB547350}" type="presParOf" srcId="{2C157A50-52DB-489B-ABFB-5B5D388D7324}" destId="{E1394C6F-BF23-440C-B210-46B3A4F7D46F}" srcOrd="2" destOrd="0" presId="urn:microsoft.com/office/officeart/2008/layout/CaptionedPictures"/>
    <dgm:cxn modelId="{6B5B7BCB-D3F3-4EC9-9CB6-AE4B1954C0CE}" type="presParOf" srcId="{E1394C6F-BF23-440C-B210-46B3A4F7D46F}" destId="{4CB83BCB-DB9E-480F-A5FD-C358ECD3906D}" srcOrd="0" destOrd="0" presId="urn:microsoft.com/office/officeart/2008/layout/CaptionedPictures"/>
    <dgm:cxn modelId="{39A13253-BDA1-4406-A270-612BE16FE6B8}" type="presParOf" srcId="{E1394C6F-BF23-440C-B210-46B3A4F7D46F}" destId="{A7BDCFF0-D293-4A47-A474-310E4644AB14}" srcOrd="1" destOrd="0" presId="urn:microsoft.com/office/officeart/2008/layout/CaptionedPictures"/>
    <dgm:cxn modelId="{346AD643-701F-4339-8D67-1A8BD03E91C9}" type="presParOf" srcId="{E1394C6F-BF23-440C-B210-46B3A4F7D46F}" destId="{3829A9E4-52C2-4B3B-AD85-F9CAC40395FD}" srcOrd="2" destOrd="0" presId="urn:microsoft.com/office/officeart/2008/layout/CaptionedPictures"/>
    <dgm:cxn modelId="{91F6A71A-68B9-43E3-AAEF-DD90D96F5FFA}" type="presParOf" srcId="{3829A9E4-52C2-4B3B-AD85-F9CAC40395FD}" destId="{5EE0163C-68F7-401B-AD92-C2F6A665A955}" srcOrd="0" destOrd="0" presId="urn:microsoft.com/office/officeart/2008/layout/CaptionedPictures"/>
    <dgm:cxn modelId="{541ABE01-BE16-451A-9BB4-ACFEFE999B0D}" type="presParOf" srcId="{3829A9E4-52C2-4B3B-AD85-F9CAC40395FD}" destId="{61C44DE8-C780-422A-AA21-1063FD4ABE20}" srcOrd="1" destOrd="0" presId="urn:microsoft.com/office/officeart/2008/layout/CaptionedPictures"/>
    <dgm:cxn modelId="{998879EC-472B-4623-B2F7-AA71D00939AC}" type="presParOf" srcId="{2C157A50-52DB-489B-ABFB-5B5D388D7324}" destId="{B9CB52AA-C03C-4014-94C6-3269021009BE}" srcOrd="3" destOrd="0" presId="urn:microsoft.com/office/officeart/2008/layout/CaptionedPictures"/>
    <dgm:cxn modelId="{A888E888-BB46-4437-8EB8-9EFDD93DF5A2}" type="presParOf" srcId="{2C157A50-52DB-489B-ABFB-5B5D388D7324}" destId="{D5E4C2E9-3F03-4511-A4E1-0695E1968091}" srcOrd="4" destOrd="0" presId="urn:microsoft.com/office/officeart/2008/layout/CaptionedPictures"/>
    <dgm:cxn modelId="{7B34C02D-13E0-456E-B8DB-25C31AA186CE}" type="presParOf" srcId="{D5E4C2E9-3F03-4511-A4E1-0695E1968091}" destId="{739E4C5D-53EB-45CA-A1F6-EFAF8DF44769}" srcOrd="0" destOrd="0" presId="urn:microsoft.com/office/officeart/2008/layout/CaptionedPictures"/>
    <dgm:cxn modelId="{91CEC719-408A-46E0-A6CF-F1EC236C9B0A}" type="presParOf" srcId="{D5E4C2E9-3F03-4511-A4E1-0695E1968091}" destId="{F4C3B702-21A3-4B7B-AA0F-0ADC314ECBBE}" srcOrd="1" destOrd="0" presId="urn:microsoft.com/office/officeart/2008/layout/CaptionedPictures"/>
    <dgm:cxn modelId="{9EECCA25-1F5C-4A81-835B-DEF9EBE10D0A}" type="presParOf" srcId="{D5E4C2E9-3F03-4511-A4E1-0695E1968091}" destId="{5DC403F0-6396-4078-9165-738E102B2E7B}" srcOrd="2" destOrd="0" presId="urn:microsoft.com/office/officeart/2008/layout/CaptionedPictures"/>
    <dgm:cxn modelId="{C9EB7497-AC56-4696-B243-80BAD1BFB3C7}" type="presParOf" srcId="{5DC403F0-6396-4078-9165-738E102B2E7B}" destId="{870933DC-496C-451B-88D1-6EDB71797EF1}" srcOrd="0" destOrd="0" presId="urn:microsoft.com/office/officeart/2008/layout/CaptionedPictures"/>
    <dgm:cxn modelId="{5B246DAF-204A-4B0A-AE0E-AE881EB5059D}" type="presParOf" srcId="{5DC403F0-6396-4078-9165-738E102B2E7B}" destId="{287C75FD-A0F8-4D92-9571-54766FC8DD19}" srcOrd="1" destOrd="0" presId="urn:microsoft.com/office/officeart/2008/layout/CaptionedPictures"/>
    <dgm:cxn modelId="{919C30B6-C80C-4592-A7A8-430AEC9C292E}" type="presParOf" srcId="{2C157A50-52DB-489B-ABFB-5B5D388D7324}" destId="{E332BA97-274A-4580-8AA9-93F7CBD8A25D}" srcOrd="5" destOrd="0" presId="urn:microsoft.com/office/officeart/2008/layout/CaptionedPictures"/>
    <dgm:cxn modelId="{3FFC0D00-33A6-496C-828B-8B96E549C1F3}" type="presParOf" srcId="{2C157A50-52DB-489B-ABFB-5B5D388D7324}" destId="{44E27D54-9D5B-4688-A770-8A566D77810C}" srcOrd="6" destOrd="0" presId="urn:microsoft.com/office/officeart/2008/layout/CaptionedPictures"/>
    <dgm:cxn modelId="{ED074E9A-1C0F-49E0-BCD3-B4E23F46ED31}" type="presParOf" srcId="{44E27D54-9D5B-4688-A770-8A566D77810C}" destId="{9B6BFF3F-66F9-44FA-998A-A804CC75C2DD}" srcOrd="0" destOrd="0" presId="urn:microsoft.com/office/officeart/2008/layout/CaptionedPictures"/>
    <dgm:cxn modelId="{DEB8643E-BFCF-4D6C-B8BF-0D777CD30AD6}" type="presParOf" srcId="{44E27D54-9D5B-4688-A770-8A566D77810C}" destId="{8CA8E8E9-4801-4887-9112-EEF672288302}" srcOrd="1" destOrd="0" presId="urn:microsoft.com/office/officeart/2008/layout/CaptionedPictures"/>
    <dgm:cxn modelId="{5C44A817-0377-44B9-BD5F-0705A5C80640}" type="presParOf" srcId="{44E27D54-9D5B-4688-A770-8A566D77810C}" destId="{C031D359-A8E5-4D11-AA5A-0F45CCA10A2A}" srcOrd="2" destOrd="0" presId="urn:microsoft.com/office/officeart/2008/layout/CaptionedPictures"/>
    <dgm:cxn modelId="{A588C832-2F44-4B77-AE77-6046F7EC4227}" type="presParOf" srcId="{C031D359-A8E5-4D11-AA5A-0F45CCA10A2A}" destId="{C9560306-DFF2-4861-B6BA-185969F947B9}" srcOrd="0" destOrd="0" presId="urn:microsoft.com/office/officeart/2008/layout/CaptionedPictures"/>
    <dgm:cxn modelId="{FA881269-34BB-4519-A027-1F0A248592A9}" type="presParOf" srcId="{C031D359-A8E5-4D11-AA5A-0F45CCA10A2A}" destId="{C2DB68B5-1755-468D-9C4C-1DCB862C8143}" srcOrd="1" destOrd="0" presId="urn:microsoft.com/office/officeart/2008/layout/CaptionedPictures"/>
    <dgm:cxn modelId="{D17EFB2E-C1BD-4304-AB09-3084BE323D14}" type="presParOf" srcId="{2C157A50-52DB-489B-ABFB-5B5D388D7324}" destId="{768710A9-F804-4FA9-9071-2F92804330D7}" srcOrd="7" destOrd="0" presId="urn:microsoft.com/office/officeart/2008/layout/CaptionedPictures"/>
    <dgm:cxn modelId="{91914DAC-8B58-4408-981E-00E8C6F9E39C}" type="presParOf" srcId="{2C157A50-52DB-489B-ABFB-5B5D388D7324}" destId="{923BFA77-BC72-481E-BBD7-1BA57155F9E7}" srcOrd="8" destOrd="0" presId="urn:microsoft.com/office/officeart/2008/layout/CaptionedPictures"/>
    <dgm:cxn modelId="{D0075402-45CE-4E9F-B04E-BD31556CB201}" type="presParOf" srcId="{923BFA77-BC72-481E-BBD7-1BA57155F9E7}" destId="{BBDF63A7-36DF-4509-B590-D0AC3591FE61}" srcOrd="0" destOrd="0" presId="urn:microsoft.com/office/officeart/2008/layout/CaptionedPictures"/>
    <dgm:cxn modelId="{821D27BF-3409-4A85-9D0E-47A9172802CF}" type="presParOf" srcId="{923BFA77-BC72-481E-BBD7-1BA57155F9E7}" destId="{620F0118-9FB9-4399-A7E3-1FA98596F2F2}" srcOrd="1" destOrd="0" presId="urn:microsoft.com/office/officeart/2008/layout/CaptionedPictures"/>
    <dgm:cxn modelId="{1C52A28F-1888-459A-949D-B23BAFB97BEF}" type="presParOf" srcId="{923BFA77-BC72-481E-BBD7-1BA57155F9E7}" destId="{CDA66E17-97B5-4DB4-B2C2-4161E4E99344}" srcOrd="2" destOrd="0" presId="urn:microsoft.com/office/officeart/2008/layout/CaptionedPictures"/>
    <dgm:cxn modelId="{9ED7C428-66C7-4B83-811C-05152FBB3B09}" type="presParOf" srcId="{CDA66E17-97B5-4DB4-B2C2-4161E4E99344}" destId="{934DA7E2-63EA-4C40-8311-27F1B6B90702}" srcOrd="0" destOrd="0" presId="urn:microsoft.com/office/officeart/2008/layout/CaptionedPictures"/>
    <dgm:cxn modelId="{B375AAB2-CA7F-46BE-A0F0-2DBF810B0159}" type="presParOf" srcId="{CDA66E17-97B5-4DB4-B2C2-4161E4E99344}" destId="{2D825096-E97F-4322-AE54-72EAA4FFF13C}" srcOrd="1" destOrd="0" presId="urn:microsoft.com/office/officeart/2008/layout/CaptionedPictures"/>
    <dgm:cxn modelId="{0941CAFF-2211-4866-ADA3-240AB1A52AC3}" type="presParOf" srcId="{2C157A50-52DB-489B-ABFB-5B5D388D7324}" destId="{C625E6C7-E489-4C1F-8609-834E29FE3572}" srcOrd="9" destOrd="0" presId="urn:microsoft.com/office/officeart/2008/layout/CaptionedPictures"/>
    <dgm:cxn modelId="{36CA6A6F-9374-4E0C-85AD-4FF987AE0A02}" type="presParOf" srcId="{2C157A50-52DB-489B-ABFB-5B5D388D7324}" destId="{19C67BE4-6387-4C09-BD94-CEEBA2BA0BB0}" srcOrd="10" destOrd="0" presId="urn:microsoft.com/office/officeart/2008/layout/CaptionedPictures"/>
    <dgm:cxn modelId="{8FA2D123-FC7B-4DFF-9F6F-B765CAC38A01}" type="presParOf" srcId="{19C67BE4-6387-4C09-BD94-CEEBA2BA0BB0}" destId="{8F8733EF-7DFE-4431-B9D1-96CC4AA70636}" srcOrd="0" destOrd="0" presId="urn:microsoft.com/office/officeart/2008/layout/CaptionedPictures"/>
    <dgm:cxn modelId="{13169C4B-DAA0-46A7-AF77-E10A949F2856}" type="presParOf" srcId="{19C67BE4-6387-4C09-BD94-CEEBA2BA0BB0}" destId="{12B8F65A-B135-49A0-8FDC-C552F24D8492}" srcOrd="1" destOrd="0" presId="urn:microsoft.com/office/officeart/2008/layout/CaptionedPictures"/>
    <dgm:cxn modelId="{16ECB4CE-CA16-4681-AC81-8829B3201F61}" type="presParOf" srcId="{19C67BE4-6387-4C09-BD94-CEEBA2BA0BB0}" destId="{72938D33-3422-4B7A-BC1F-95FC426D90E0}" srcOrd="2" destOrd="0" presId="urn:microsoft.com/office/officeart/2008/layout/CaptionedPictures"/>
    <dgm:cxn modelId="{12AC42E8-268C-4C3C-A272-FBD7AF6B4302}" type="presParOf" srcId="{72938D33-3422-4B7A-BC1F-95FC426D90E0}" destId="{92819431-70CE-4857-AC34-33CF79E7106E}" srcOrd="0" destOrd="0" presId="urn:microsoft.com/office/officeart/2008/layout/CaptionedPictures"/>
    <dgm:cxn modelId="{E7401526-5108-46D2-B51B-12422C8B8A2D}" type="presParOf" srcId="{72938D33-3422-4B7A-BC1F-95FC426D90E0}" destId="{1BFE30D2-4618-43B2-98BE-8D2A4D411987}" srcOrd="1" destOrd="0" presId="urn:microsoft.com/office/officeart/2008/layout/CaptionedPictures"/>
    <dgm:cxn modelId="{EE15EC72-F467-4CFE-8D0E-3382B1BB9114}" type="presParOf" srcId="{2C157A50-52DB-489B-ABFB-5B5D388D7324}" destId="{687E1BB9-9332-44CB-8642-800C7E739979}" srcOrd="11" destOrd="0" presId="urn:microsoft.com/office/officeart/2008/layout/CaptionedPictures"/>
    <dgm:cxn modelId="{76307525-4D33-41ED-8657-EE7D6360D53F}" type="presParOf" srcId="{2C157A50-52DB-489B-ABFB-5B5D388D7324}" destId="{3264FA46-C022-4246-9681-499BBEEE9537}" srcOrd="12" destOrd="0" presId="urn:microsoft.com/office/officeart/2008/layout/CaptionedPictures"/>
    <dgm:cxn modelId="{A8DDD862-ACC1-40FC-8217-CB3DBB01C856}" type="presParOf" srcId="{3264FA46-C022-4246-9681-499BBEEE9537}" destId="{FA2F59A1-19C3-4EF4-BB51-D410840400B4}" srcOrd="0" destOrd="0" presId="urn:microsoft.com/office/officeart/2008/layout/CaptionedPictures"/>
    <dgm:cxn modelId="{ACAB48DA-CE50-4583-8A23-AA509F6F3515}" type="presParOf" srcId="{3264FA46-C022-4246-9681-499BBEEE9537}" destId="{AED4D67C-E368-49F8-A36F-7E2877A5BA09}" srcOrd="1" destOrd="0" presId="urn:microsoft.com/office/officeart/2008/layout/CaptionedPictures"/>
    <dgm:cxn modelId="{E98B8987-AC37-4952-9964-BE7EEEF2D69F}" type="presParOf" srcId="{3264FA46-C022-4246-9681-499BBEEE9537}" destId="{43CD57FC-CAD2-4087-8544-BEAD783568D4}" srcOrd="2" destOrd="0" presId="urn:microsoft.com/office/officeart/2008/layout/CaptionedPictures"/>
    <dgm:cxn modelId="{0705362C-08E9-44A8-AC63-5EDA8153F9A0}" type="presParOf" srcId="{43CD57FC-CAD2-4087-8544-BEAD783568D4}" destId="{305B0374-1A5C-43CF-B477-37BF2C7B4E07}" srcOrd="0" destOrd="0" presId="urn:microsoft.com/office/officeart/2008/layout/CaptionedPictures"/>
    <dgm:cxn modelId="{2FA7E8F6-CE2C-4059-97C6-145776006576}" type="presParOf" srcId="{43CD57FC-CAD2-4087-8544-BEAD783568D4}" destId="{3F54F30F-D9F9-4C55-84A3-4DD894EFAD7C}" srcOrd="1" destOrd="0" presId="urn:microsoft.com/office/officeart/2008/layout/CaptionedPictures"/>
    <dgm:cxn modelId="{F5C68B40-415E-446A-92B4-986D33EF32E1}" type="presParOf" srcId="{2C157A50-52DB-489B-ABFB-5B5D388D7324}" destId="{8906F89B-91E5-482F-A655-1621856DC50E}" srcOrd="13" destOrd="0" presId="urn:microsoft.com/office/officeart/2008/layout/CaptionedPictures"/>
    <dgm:cxn modelId="{FFAFEC5A-5995-4EDA-96F0-1959A9FFFF10}" type="presParOf" srcId="{2C157A50-52DB-489B-ABFB-5B5D388D7324}" destId="{37B9BF5F-34F9-41B1-ADAA-C4A0DA566A86}" srcOrd="14" destOrd="0" presId="urn:microsoft.com/office/officeart/2008/layout/CaptionedPictures"/>
    <dgm:cxn modelId="{706A6F11-BBBB-4392-959B-4DB59011D0EC}" type="presParOf" srcId="{37B9BF5F-34F9-41B1-ADAA-C4A0DA566A86}" destId="{244587EA-8A70-451B-9B51-DF321B3281CF}" srcOrd="0" destOrd="0" presId="urn:microsoft.com/office/officeart/2008/layout/CaptionedPictures"/>
    <dgm:cxn modelId="{37344402-2669-4B1B-8F8F-B6E7374EB07C}" type="presParOf" srcId="{37B9BF5F-34F9-41B1-ADAA-C4A0DA566A86}" destId="{A8FC0B4B-FF52-458D-AACB-7B83ABBD8F7C}" srcOrd="1" destOrd="0" presId="urn:microsoft.com/office/officeart/2008/layout/CaptionedPictures"/>
    <dgm:cxn modelId="{02F2C3C5-ED07-4481-A1B7-08D225E852B7}" type="presParOf" srcId="{37B9BF5F-34F9-41B1-ADAA-C4A0DA566A86}" destId="{E4EBA0B9-9217-4AED-86E5-DDB416366CB9}" srcOrd="2" destOrd="0" presId="urn:microsoft.com/office/officeart/2008/layout/CaptionedPictures"/>
    <dgm:cxn modelId="{53C5D8DE-CDA1-4B59-AF85-531C79A908A0}" type="presParOf" srcId="{E4EBA0B9-9217-4AED-86E5-DDB416366CB9}" destId="{8A19558C-1D55-48C1-B371-C0D8636CBA62}" srcOrd="0" destOrd="0" presId="urn:microsoft.com/office/officeart/2008/layout/CaptionedPictures"/>
    <dgm:cxn modelId="{C24EF26E-75C1-4C0B-857E-36CA570C077F}" type="presParOf" srcId="{E4EBA0B9-9217-4AED-86E5-DDB416366CB9}" destId="{37AAD9EF-C094-47AB-8F0D-9E2A17C95886}" srcOrd="1" destOrd="0" presId="urn:microsoft.com/office/officeart/2008/layout/CaptionedPictures"/>
  </dgm:cxnLst>
  <dgm:bg>
    <a:noFill/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FAF472-789E-4C02-B6D2-E9AE9783FF25}">
      <dsp:nvSpPr>
        <dsp:cNvPr id="0" name=""/>
        <dsp:cNvSpPr/>
      </dsp:nvSpPr>
      <dsp:spPr>
        <a:xfrm>
          <a:off x="251756" y="142310"/>
          <a:ext cx="2300398" cy="2706351"/>
        </a:xfrm>
        <a:prstGeom prst="rect">
          <a:avLst/>
        </a:prstGeom>
        <a:solidFill>
          <a:srgbClr val="3B5182">
            <a:alpha val="40000"/>
          </a:srgbClr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196A7B-481D-4141-B6A6-E503233AB53F}">
      <dsp:nvSpPr>
        <dsp:cNvPr id="0" name=""/>
        <dsp:cNvSpPr/>
      </dsp:nvSpPr>
      <dsp:spPr>
        <a:xfrm>
          <a:off x="366776" y="250564"/>
          <a:ext cx="2070358" cy="175912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B2F3A93-2DED-441B-AF6C-E3B4B7AD5640}">
      <dsp:nvSpPr>
        <dsp:cNvPr id="0" name=""/>
        <dsp:cNvSpPr/>
      </dsp:nvSpPr>
      <dsp:spPr>
        <a:xfrm>
          <a:off x="366776" y="2009692"/>
          <a:ext cx="2070358" cy="73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i="0" kern="1200" dirty="0">
              <a:latin typeface="Verdana" panose="020B0604030504040204" pitchFamily="34" charset="0"/>
              <a:ea typeface="Verdana" panose="020B0604030504040204" pitchFamily="34" charset="0"/>
            </a:rPr>
            <a:t>1. Fod i </a:t>
          </a:r>
          <a:r>
            <a:rPr lang="da-DK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90 grader</a:t>
          </a:r>
        </a:p>
      </dsp:txBody>
      <dsp:txXfrm>
        <a:off x="366776" y="2009692"/>
        <a:ext cx="2070358" cy="730714"/>
      </dsp:txXfrm>
    </dsp:sp>
    <dsp:sp modelId="{4CB83BCB-DB9E-480F-A5FD-C358ECD3906D}">
      <dsp:nvSpPr>
        <dsp:cNvPr id="0" name=""/>
        <dsp:cNvSpPr/>
      </dsp:nvSpPr>
      <dsp:spPr>
        <a:xfrm>
          <a:off x="3064915" y="142310"/>
          <a:ext cx="2300398" cy="2706351"/>
        </a:xfrm>
        <a:prstGeom prst="rect">
          <a:avLst/>
        </a:prstGeom>
        <a:solidFill>
          <a:srgbClr val="3B5182">
            <a:alpha val="40000"/>
          </a:srgbClr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BDCFF0-D293-4A47-A474-310E4644AB14}">
      <dsp:nvSpPr>
        <dsp:cNvPr id="0" name=""/>
        <dsp:cNvSpPr/>
      </dsp:nvSpPr>
      <dsp:spPr>
        <a:xfrm>
          <a:off x="3179934" y="250564"/>
          <a:ext cx="2070358" cy="175912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1C44DE8-C780-422A-AA21-1063FD4ABE20}">
      <dsp:nvSpPr>
        <dsp:cNvPr id="0" name=""/>
        <dsp:cNvSpPr/>
      </dsp:nvSpPr>
      <dsp:spPr>
        <a:xfrm>
          <a:off x="3179934" y="2009692"/>
          <a:ext cx="2070358" cy="73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i="0" kern="1200" dirty="0">
              <a:latin typeface="Verdana" panose="020B0604030504040204" pitchFamily="34" charset="0"/>
              <a:ea typeface="Verdana" panose="020B0604030504040204" pitchFamily="34" charset="0"/>
            </a:rPr>
            <a:t>2. Evt. </a:t>
          </a:r>
          <a:r>
            <a:rPr lang="da-DK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Pelotte ved indfald </a:t>
          </a:r>
          <a:r>
            <a:rPr lang="da-DK" sz="1400" b="0" i="0" kern="1200" dirty="0">
              <a:latin typeface="Verdana" panose="020B0604030504040204" pitchFamily="34" charset="0"/>
              <a:ea typeface="Verdana" panose="020B0604030504040204" pitchFamily="34" charset="0"/>
            </a:rPr>
            <a:t>under knyst</a:t>
          </a:r>
          <a:r>
            <a:rPr lang="da-DK" sz="1400" b="1" i="0" kern="1200" dirty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</a:p>
      </dsp:txBody>
      <dsp:txXfrm>
        <a:off x="3179934" y="2009692"/>
        <a:ext cx="2070358" cy="730714"/>
      </dsp:txXfrm>
    </dsp:sp>
    <dsp:sp modelId="{739E4C5D-53EB-45CA-A1F6-EFAF8DF44769}">
      <dsp:nvSpPr>
        <dsp:cNvPr id="0" name=""/>
        <dsp:cNvSpPr/>
      </dsp:nvSpPr>
      <dsp:spPr>
        <a:xfrm>
          <a:off x="5878073" y="142310"/>
          <a:ext cx="2300398" cy="2706351"/>
        </a:xfrm>
        <a:prstGeom prst="rect">
          <a:avLst/>
        </a:prstGeom>
        <a:solidFill>
          <a:srgbClr val="3B5182">
            <a:alpha val="40000"/>
          </a:srgbClr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C3B702-21A3-4B7B-AA0F-0ADC314ECBBE}">
      <dsp:nvSpPr>
        <dsp:cNvPr id="0" name=""/>
        <dsp:cNvSpPr/>
      </dsp:nvSpPr>
      <dsp:spPr>
        <a:xfrm>
          <a:off x="5993093" y="250564"/>
          <a:ext cx="2070358" cy="175912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87C75FD-A0F8-4D92-9571-54766FC8DD19}">
      <dsp:nvSpPr>
        <dsp:cNvPr id="0" name=""/>
        <dsp:cNvSpPr/>
      </dsp:nvSpPr>
      <dsp:spPr>
        <a:xfrm>
          <a:off x="5942048" y="2080031"/>
          <a:ext cx="2192530" cy="73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b="0" kern="1200" dirty="0">
              <a:latin typeface="Verdana" panose="020B0604030504040204" pitchFamily="34" charset="0"/>
              <a:ea typeface="Verdana" panose="020B0604030504040204" pitchFamily="34" charset="0"/>
            </a:rPr>
            <a:t>3.</a:t>
          </a:r>
          <a:r>
            <a:rPr lang="da-DK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da-DK" sz="1400" b="1" i="0" kern="1200" dirty="0">
              <a:latin typeface="Verdana" panose="020B0604030504040204" pitchFamily="34" charset="0"/>
              <a:ea typeface="Verdana" panose="020B0604030504040204" pitchFamily="34" charset="0"/>
            </a:rPr>
            <a:t>Tubegaze</a:t>
          </a:r>
          <a:r>
            <a:rPr lang="da-DK" sz="1400" b="0" i="0" kern="1200" dirty="0">
              <a:latin typeface="Verdana" panose="020B0604030504040204" pitchFamily="34" charset="0"/>
              <a:ea typeface="Verdana" panose="020B0604030504040204" pitchFamily="34" charset="0"/>
            </a:rPr>
            <a:t>(ikke af bomuld) </a:t>
          </a:r>
          <a:r>
            <a:rPr lang="da-DK" sz="1400" i="0" kern="1200" dirty="0">
              <a:latin typeface="Verdana" panose="020B0604030504040204" pitchFamily="34" charset="0"/>
              <a:ea typeface="Verdana" panose="020B0604030504040204" pitchFamily="34" charset="0"/>
            </a:rPr>
            <a:t>for at beskytte samt fjerne fugt </a:t>
          </a:r>
        </a:p>
      </dsp:txBody>
      <dsp:txXfrm>
        <a:off x="5942048" y="2080031"/>
        <a:ext cx="2192530" cy="730714"/>
      </dsp:txXfrm>
    </dsp:sp>
    <dsp:sp modelId="{9B6BFF3F-66F9-44FA-998A-A804CC75C2DD}">
      <dsp:nvSpPr>
        <dsp:cNvPr id="0" name=""/>
        <dsp:cNvSpPr/>
      </dsp:nvSpPr>
      <dsp:spPr>
        <a:xfrm>
          <a:off x="8691231" y="142310"/>
          <a:ext cx="2300398" cy="2706351"/>
        </a:xfrm>
        <a:prstGeom prst="rect">
          <a:avLst/>
        </a:prstGeom>
        <a:solidFill>
          <a:srgbClr val="3B5182">
            <a:alpha val="40000"/>
          </a:srgbClr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A8E8E9-4801-4887-9112-EEF672288302}">
      <dsp:nvSpPr>
        <dsp:cNvPr id="0" name=""/>
        <dsp:cNvSpPr/>
      </dsp:nvSpPr>
      <dsp:spPr>
        <a:xfrm>
          <a:off x="8806251" y="250564"/>
          <a:ext cx="2070358" cy="1759128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2DB68B5-1755-468D-9C4C-1DCB862C8143}">
      <dsp:nvSpPr>
        <dsp:cNvPr id="0" name=""/>
        <dsp:cNvSpPr/>
      </dsp:nvSpPr>
      <dsp:spPr>
        <a:xfrm>
          <a:off x="8806251" y="2009692"/>
          <a:ext cx="2070358" cy="73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b="0" i="0" kern="1200" dirty="0">
              <a:latin typeface="Verdana" panose="020B0604030504040204" pitchFamily="34" charset="0"/>
              <a:ea typeface="Verdana" panose="020B0604030504040204" pitchFamily="34" charset="0"/>
            </a:rPr>
            <a:t>4</a:t>
          </a:r>
          <a:r>
            <a:rPr lang="da-DK" sz="1400" b="1" i="0" kern="1200" dirty="0">
              <a:latin typeface="Verdana" panose="020B0604030504040204" pitchFamily="34" charset="0"/>
              <a:ea typeface="Verdana" panose="020B0604030504040204" pitchFamily="34" charset="0"/>
            </a:rPr>
            <a:t>. Polstervat</a:t>
          </a:r>
          <a:r>
            <a:rPr lang="da-DK" sz="1400" i="0" kern="1200" dirty="0">
              <a:latin typeface="Verdana" panose="020B0604030504040204" pitchFamily="34" charset="0"/>
              <a:ea typeface="Verdana" panose="020B0604030504040204" pitchFamily="34" charset="0"/>
            </a:rPr>
            <a:t> for at undgå snørrefuger </a:t>
          </a:r>
        </a:p>
      </dsp:txBody>
      <dsp:txXfrm>
        <a:off x="8806251" y="2009692"/>
        <a:ext cx="2070358" cy="730714"/>
      </dsp:txXfrm>
    </dsp:sp>
    <dsp:sp modelId="{BBDF63A7-36DF-4509-B590-D0AC3591FE61}">
      <dsp:nvSpPr>
        <dsp:cNvPr id="0" name=""/>
        <dsp:cNvSpPr/>
      </dsp:nvSpPr>
      <dsp:spPr>
        <a:xfrm>
          <a:off x="217731" y="3082154"/>
          <a:ext cx="2300398" cy="2706351"/>
        </a:xfrm>
        <a:prstGeom prst="rect">
          <a:avLst/>
        </a:prstGeom>
        <a:solidFill>
          <a:srgbClr val="3B5182">
            <a:alpha val="40000"/>
          </a:srgbClr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F0118-9FB9-4399-A7E3-1FA98596F2F2}">
      <dsp:nvSpPr>
        <dsp:cNvPr id="0" name=""/>
        <dsp:cNvSpPr/>
      </dsp:nvSpPr>
      <dsp:spPr>
        <a:xfrm>
          <a:off x="332751" y="3190408"/>
          <a:ext cx="2070358" cy="1759128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D825096-E97F-4322-AE54-72EAA4FFF13C}">
      <dsp:nvSpPr>
        <dsp:cNvPr id="0" name=""/>
        <dsp:cNvSpPr/>
      </dsp:nvSpPr>
      <dsp:spPr>
        <a:xfrm>
          <a:off x="332751" y="4949536"/>
          <a:ext cx="2070358" cy="73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b="1" i="0" kern="1200" dirty="0">
              <a:latin typeface="Verdana" panose="020B0604030504040204" pitchFamily="34" charset="0"/>
              <a:ea typeface="Verdana" panose="020B0604030504040204" pitchFamily="34" charset="0"/>
            </a:rPr>
            <a:t>5. Udfyld indfald </a:t>
          </a:r>
          <a:r>
            <a:rPr lang="da-DK" sz="1400" i="0" kern="1200" dirty="0">
              <a:latin typeface="Verdana" panose="020B0604030504040204" pitchFamily="34" charset="0"/>
              <a:ea typeface="Verdana" panose="020B0604030504040204" pitchFamily="34" charset="0"/>
            </a:rPr>
            <a:t>for at undgå ødem  </a:t>
          </a:r>
        </a:p>
      </dsp:txBody>
      <dsp:txXfrm>
        <a:off x="332751" y="4949536"/>
        <a:ext cx="2070358" cy="730714"/>
      </dsp:txXfrm>
    </dsp:sp>
    <dsp:sp modelId="{8F8733EF-7DFE-4431-B9D1-96CC4AA70636}">
      <dsp:nvSpPr>
        <dsp:cNvPr id="0" name=""/>
        <dsp:cNvSpPr/>
      </dsp:nvSpPr>
      <dsp:spPr>
        <a:xfrm>
          <a:off x="3055136" y="3082154"/>
          <a:ext cx="2300398" cy="2706351"/>
        </a:xfrm>
        <a:prstGeom prst="rect">
          <a:avLst/>
        </a:prstGeom>
        <a:solidFill>
          <a:srgbClr val="3B5182">
            <a:alpha val="40000"/>
          </a:srgbClr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B8F65A-B135-49A0-8FDC-C552F24D8492}">
      <dsp:nvSpPr>
        <dsp:cNvPr id="0" name=""/>
        <dsp:cNvSpPr/>
      </dsp:nvSpPr>
      <dsp:spPr>
        <a:xfrm>
          <a:off x="3145909" y="3190408"/>
          <a:ext cx="2070358" cy="1759128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BFE30D2-4618-43B2-98BE-8D2A4D411987}">
      <dsp:nvSpPr>
        <dsp:cNvPr id="0" name=""/>
        <dsp:cNvSpPr/>
      </dsp:nvSpPr>
      <dsp:spPr>
        <a:xfrm>
          <a:off x="3145909" y="4949536"/>
          <a:ext cx="2070358" cy="73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i="0" kern="1200" dirty="0">
              <a:latin typeface="Verdana" panose="020B0604030504040204" pitchFamily="34" charset="0"/>
              <a:ea typeface="Verdana" panose="020B0604030504040204" pitchFamily="34" charset="0"/>
            </a:rPr>
            <a:t>6. Start bandage ved </a:t>
          </a:r>
          <a:r>
            <a:rPr lang="da-DK" sz="1400" b="1" i="0" kern="1200" dirty="0">
              <a:latin typeface="Verdana" panose="020B0604030504040204" pitchFamily="34" charset="0"/>
              <a:ea typeface="Verdana" panose="020B0604030504040204" pitchFamily="34" charset="0"/>
            </a:rPr>
            <a:t>Tæers grundled </a:t>
          </a:r>
        </a:p>
      </dsp:txBody>
      <dsp:txXfrm>
        <a:off x="3145909" y="4949536"/>
        <a:ext cx="2070358" cy="730714"/>
      </dsp:txXfrm>
    </dsp:sp>
    <dsp:sp modelId="{FA2F59A1-19C3-4EF4-BB51-D410840400B4}">
      <dsp:nvSpPr>
        <dsp:cNvPr id="0" name=""/>
        <dsp:cNvSpPr/>
      </dsp:nvSpPr>
      <dsp:spPr>
        <a:xfrm>
          <a:off x="5868294" y="3090246"/>
          <a:ext cx="2300398" cy="2706351"/>
        </a:xfrm>
        <a:prstGeom prst="rect">
          <a:avLst/>
        </a:prstGeom>
        <a:solidFill>
          <a:srgbClr val="3B5182">
            <a:alpha val="40000"/>
          </a:srgbClr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4D67C-E368-49F8-A36F-7E2877A5BA09}">
      <dsp:nvSpPr>
        <dsp:cNvPr id="0" name=""/>
        <dsp:cNvSpPr/>
      </dsp:nvSpPr>
      <dsp:spPr>
        <a:xfrm>
          <a:off x="5959068" y="3190408"/>
          <a:ext cx="2070358" cy="1759128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F54F30F-D9F9-4C55-84A3-4DD894EFAD7C}">
      <dsp:nvSpPr>
        <dsp:cNvPr id="0" name=""/>
        <dsp:cNvSpPr/>
      </dsp:nvSpPr>
      <dsp:spPr>
        <a:xfrm>
          <a:off x="5959068" y="4949536"/>
          <a:ext cx="2070358" cy="73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i="0" kern="1200" dirty="0">
              <a:latin typeface="Verdana" panose="020B0604030504040204" pitchFamily="34" charset="0"/>
              <a:ea typeface="Verdana" panose="020B0604030504040204" pitchFamily="34" charset="0"/>
            </a:rPr>
            <a:t>7. Sikre at </a:t>
          </a:r>
          <a:r>
            <a:rPr lang="da-DK" sz="1400" b="1" i="0" kern="1200" dirty="0">
              <a:latin typeface="Verdana" panose="020B0604030504040204" pitchFamily="34" charset="0"/>
              <a:ea typeface="Verdana" panose="020B0604030504040204" pitchFamily="34" charset="0"/>
            </a:rPr>
            <a:t>hælen er dækket  </a:t>
          </a:r>
        </a:p>
      </dsp:txBody>
      <dsp:txXfrm>
        <a:off x="5959068" y="4949536"/>
        <a:ext cx="2070358" cy="730714"/>
      </dsp:txXfrm>
    </dsp:sp>
    <dsp:sp modelId="{244587EA-8A70-451B-9B51-DF321B3281CF}">
      <dsp:nvSpPr>
        <dsp:cNvPr id="0" name=""/>
        <dsp:cNvSpPr/>
      </dsp:nvSpPr>
      <dsp:spPr>
        <a:xfrm>
          <a:off x="8691231" y="3078701"/>
          <a:ext cx="2300398" cy="2706351"/>
        </a:xfrm>
        <a:prstGeom prst="rect">
          <a:avLst/>
        </a:prstGeom>
        <a:solidFill>
          <a:srgbClr val="3B5182">
            <a:alpha val="40000"/>
          </a:srgbClr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FC0B4B-FF52-458D-AACB-7B83ABBD8F7C}">
      <dsp:nvSpPr>
        <dsp:cNvPr id="0" name=""/>
        <dsp:cNvSpPr/>
      </dsp:nvSpPr>
      <dsp:spPr>
        <a:xfrm>
          <a:off x="8806251" y="3186955"/>
          <a:ext cx="2070358" cy="1759128"/>
        </a:xfrm>
        <a:prstGeom prst="rect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7AAD9EF-C094-47AB-8F0D-9E2A17C95886}">
      <dsp:nvSpPr>
        <dsp:cNvPr id="0" name=""/>
        <dsp:cNvSpPr/>
      </dsp:nvSpPr>
      <dsp:spPr>
        <a:xfrm>
          <a:off x="8657206" y="4830922"/>
          <a:ext cx="2368448" cy="961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b="0" kern="1200" dirty="0"/>
            <a:t>  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b="0" kern="1200" dirty="0">
              <a:latin typeface="Verdana" panose="020B0604030504040204" pitchFamily="34" charset="0"/>
              <a:ea typeface="Verdana" panose="020B0604030504040204" pitchFamily="34" charset="0"/>
            </a:rPr>
            <a:t>   </a:t>
          </a:r>
          <a:r>
            <a:rPr lang="da-DK" sz="1300" b="0" i="0" kern="1200" dirty="0">
              <a:latin typeface="Verdana" panose="020B0604030504040204" pitchFamily="34" charset="0"/>
              <a:ea typeface="Verdana" panose="020B0604030504040204" pitchFamily="34" charset="0"/>
            </a:rPr>
            <a:t>8. </a:t>
          </a:r>
          <a:r>
            <a:rPr lang="da-DK" sz="1300" b="1" i="0" kern="1200" dirty="0">
              <a:latin typeface="Verdana" panose="020B0604030504040204" pitchFamily="34" charset="0"/>
              <a:ea typeface="Verdana" panose="020B0604030504040204" pitchFamily="34" charset="0"/>
            </a:rPr>
            <a:t>50% overlap </a:t>
          </a:r>
          <a:r>
            <a:rPr lang="da-DK" sz="1300" i="0" kern="1200" dirty="0">
              <a:latin typeface="Verdana" panose="020B0604030504040204" pitchFamily="34" charset="0"/>
              <a:ea typeface="Verdana" panose="020B0604030504040204" pitchFamily="34" charset="0"/>
            </a:rPr>
            <a:t>hele      vejen op og med  </a:t>
          </a:r>
          <a:r>
            <a:rPr lang="da-DK" sz="1300" b="1" i="0" kern="1200" dirty="0">
              <a:latin typeface="Verdana" panose="020B0604030504040204" pitchFamily="34" charset="0"/>
              <a:ea typeface="Verdana" panose="020B0604030504040204" pitchFamily="34" charset="0"/>
            </a:rPr>
            <a:t>samme stræk i bandagen</a:t>
          </a:r>
        </a:p>
      </dsp:txBody>
      <dsp:txXfrm>
        <a:off x="8657206" y="4830922"/>
        <a:ext cx="2368448" cy="9610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6DC55E8A-9D27-3A49-9995-5E6023CA6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E433F60-25B4-C446-ABCB-AA77974EE3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96FE1-C4E4-D446-87BD-A02D6B729F2F}" type="datetimeFigureOut">
              <a:t>16-04-2026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322219D-EBCB-EB42-B7E5-290A44B1BA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628D745-92E9-C747-B2A0-6EDFC868BB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0A214-973D-D741-96DB-340BF266A326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6364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1947D-3E69-7B44-AD59-F1BD27BA42C1}" type="datetimeFigureOut">
              <a:rPr lang="da-DK" smtClean="0"/>
              <a:t>16-04-2026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9645C-D7FA-D74E-BD59-FA43DBFDCD6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9073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8463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3133E-8316-B1B6-364E-3B9BEBA9E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E1568ED-3663-BFBF-3046-1E1FE40A7F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37CDB28-1C70-EBDC-3A57-8300FB8EC0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AAA3576-6F55-3DFE-EC71-64C77E96C3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3132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5111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E1BBF-B622-42FA-ABC4-16626BE3A41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939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7543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2E8617-B33A-B54B-987B-C55A35E760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4464050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14" name="Undertitel 2">
            <a:extLst>
              <a:ext uri="{FF2B5EF4-FFF2-40B4-BE49-F238E27FC236}">
                <a16:creationId xmlns:a16="http://schemas.microsoft.com/office/drawing/2014/main" id="{0DAAD5CE-C7C5-174F-8F58-996C034BE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87EAF9F2-27F5-234C-9C68-F9039F3E36C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B9DF3FB7-2679-4785-86CF-324A9660DD10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18" name="Pladsholder til billede 17">
            <a:extLst>
              <a:ext uri="{FF2B5EF4-FFF2-40B4-BE49-F238E27FC236}">
                <a16:creationId xmlns:a16="http://schemas.microsoft.com/office/drawing/2014/main" id="{16E7523E-5FEF-ED42-B56C-E32805C0A6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6858" y="1"/>
            <a:ext cx="6815143" cy="5337467"/>
          </a:xfrm>
          <a:custGeom>
            <a:avLst/>
            <a:gdLst>
              <a:gd name="connsiteX0" fmla="*/ 0 w 6815143"/>
              <a:gd name="connsiteY0" fmla="*/ 0 h 5337467"/>
              <a:gd name="connsiteX1" fmla="*/ 6815143 w 6815143"/>
              <a:gd name="connsiteY1" fmla="*/ 0 h 5337467"/>
              <a:gd name="connsiteX2" fmla="*/ 6815143 w 6815143"/>
              <a:gd name="connsiteY2" fmla="*/ 5148384 h 5337467"/>
              <a:gd name="connsiteX3" fmla="*/ 6747962 w 6815143"/>
              <a:gd name="connsiteY3" fmla="*/ 5167461 h 5337467"/>
              <a:gd name="connsiteX4" fmla="*/ 5398418 w 6815143"/>
              <a:gd name="connsiteY4" fmla="*/ 5337467 h 5337467"/>
              <a:gd name="connsiteX5" fmla="*/ 5445 w 6815143"/>
              <a:gd name="connsiteY5" fmla="*/ 215350 h 533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15143" h="5337467">
                <a:moveTo>
                  <a:pt x="0" y="0"/>
                </a:moveTo>
                <a:lnTo>
                  <a:pt x="6815143" y="0"/>
                </a:lnTo>
                <a:lnTo>
                  <a:pt x="6815143" y="5148384"/>
                </a:lnTo>
                <a:lnTo>
                  <a:pt x="6747962" y="5167461"/>
                </a:lnTo>
                <a:cubicBezTo>
                  <a:pt x="6316613" y="5278442"/>
                  <a:pt x="5864408" y="5337467"/>
                  <a:pt x="5398418" y="5337467"/>
                </a:cubicBezTo>
                <a:cubicBezTo>
                  <a:pt x="2509278" y="5337467"/>
                  <a:pt x="150074" y="3068548"/>
                  <a:pt x="5445" y="21535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1080000" tIns="108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7122283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D6D32C3-3E39-44FC-B677-F64FDC651BDE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392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E853F44-8963-D04E-BB2E-AF324DC4F2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50" y="1881188"/>
            <a:ext cx="4464000" cy="4400812"/>
          </a:xfrm>
          <a:prstGeom prst="rect">
            <a:avLst/>
          </a:prstGeom>
          <a:solidFill>
            <a:schemeClr val="tx2"/>
          </a:solidFill>
        </p:spPr>
        <p:txBody>
          <a:bodyPr wrap="square" tIns="72000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797276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ille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dsholder til billede 19">
            <a:extLst>
              <a:ext uri="{FF2B5EF4-FFF2-40B4-BE49-F238E27FC236}">
                <a16:creationId xmlns:a16="http://schemas.microsoft.com/office/drawing/2014/main" id="{0476D3A0-8FFB-2A4B-9CB9-42995E058A9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40133" y="0"/>
            <a:ext cx="4356942" cy="6858000"/>
          </a:xfrm>
          <a:custGeom>
            <a:avLst/>
            <a:gdLst>
              <a:gd name="connsiteX0" fmla="*/ 700359 w 4356942"/>
              <a:gd name="connsiteY0" fmla="*/ 0 h 6858000"/>
              <a:gd name="connsiteX1" fmla="*/ 4356942 w 4356942"/>
              <a:gd name="connsiteY1" fmla="*/ 0 h 6858000"/>
              <a:gd name="connsiteX2" fmla="*/ 4356942 w 4356942"/>
              <a:gd name="connsiteY2" fmla="*/ 6858000 h 6858000"/>
              <a:gd name="connsiteX3" fmla="*/ 696553 w 4356942"/>
              <a:gd name="connsiteY3" fmla="*/ 6858000 h 6858000"/>
              <a:gd name="connsiteX4" fmla="*/ 0 w 4356942"/>
              <a:gd name="connsiteY4" fmla="*/ 3434080 h 6858000"/>
              <a:gd name="connsiteX5" fmla="*/ 700359 w 43569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942" h="6858000">
                <a:moveTo>
                  <a:pt x="700359" y="0"/>
                </a:moveTo>
                <a:lnTo>
                  <a:pt x="4356942" y="0"/>
                </a:lnTo>
                <a:lnTo>
                  <a:pt x="4356942" y="6858000"/>
                </a:lnTo>
                <a:lnTo>
                  <a:pt x="696553" y="6858000"/>
                </a:lnTo>
                <a:cubicBezTo>
                  <a:pt x="248678" y="5806440"/>
                  <a:pt x="0" y="4649470"/>
                  <a:pt x="0" y="3434080"/>
                </a:cubicBezTo>
                <a:cubicBezTo>
                  <a:pt x="0" y="2214880"/>
                  <a:pt x="249947" y="1054100"/>
                  <a:pt x="700359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indsætte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369794"/>
            <a:ext cx="6192838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3CDBE7BF-11F8-4FEA-BFEC-7D25DB3D97D0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1881188"/>
            <a:ext cx="6192838" cy="4392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499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5545138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6" y="3773424"/>
            <a:ext cx="5545138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21" name="Pladsholder til billede 20">
            <a:extLst>
              <a:ext uri="{FF2B5EF4-FFF2-40B4-BE49-F238E27FC236}">
                <a16:creationId xmlns:a16="http://schemas.microsoft.com/office/drawing/2014/main" id="{7BE722CF-E437-4047-9AFA-AB9C5302FB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06920" y="0"/>
            <a:ext cx="5085080" cy="6858000"/>
          </a:xfrm>
          <a:custGeom>
            <a:avLst/>
            <a:gdLst>
              <a:gd name="connsiteX0" fmla="*/ 701040 w 5085080"/>
              <a:gd name="connsiteY0" fmla="*/ 0 h 6858000"/>
              <a:gd name="connsiteX1" fmla="*/ 5085080 w 5085080"/>
              <a:gd name="connsiteY1" fmla="*/ 0 h 6858000"/>
              <a:gd name="connsiteX2" fmla="*/ 5085080 w 5085080"/>
              <a:gd name="connsiteY2" fmla="*/ 6858000 h 6858000"/>
              <a:gd name="connsiteX3" fmla="*/ 697230 w 5085080"/>
              <a:gd name="connsiteY3" fmla="*/ 6858000 h 6858000"/>
              <a:gd name="connsiteX4" fmla="*/ 0 w 5085080"/>
              <a:gd name="connsiteY4" fmla="*/ 3434080 h 6858000"/>
              <a:gd name="connsiteX5" fmla="*/ 701040 w 508508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85080" h="6858000">
                <a:moveTo>
                  <a:pt x="701040" y="0"/>
                </a:moveTo>
                <a:lnTo>
                  <a:pt x="5085080" y="0"/>
                </a:lnTo>
                <a:lnTo>
                  <a:pt x="5085080" y="6858000"/>
                </a:lnTo>
                <a:lnTo>
                  <a:pt x="697230" y="6858000"/>
                </a:lnTo>
                <a:cubicBezTo>
                  <a:pt x="248920" y="5806440"/>
                  <a:pt x="0" y="4649470"/>
                  <a:pt x="0" y="3434080"/>
                </a:cubicBezTo>
                <a:cubicBezTo>
                  <a:pt x="0" y="2214880"/>
                  <a:pt x="250190" y="1054100"/>
                  <a:pt x="70104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indsætte et billede</a:t>
            </a:r>
          </a:p>
        </p:txBody>
      </p:sp>
      <p:sp>
        <p:nvSpPr>
          <p:cNvPr id="10" name="Pladsholder til dato 3">
            <a:extLst>
              <a:ext uri="{FF2B5EF4-FFF2-40B4-BE49-F238E27FC236}">
                <a16:creationId xmlns:a16="http://schemas.microsoft.com/office/drawing/2014/main" id="{E7528BCD-DBCC-2D42-B2F5-86185A462BC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367213" y="7020000"/>
            <a:ext cx="1368425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8FC5541-6228-4458-8AA3-F4FC705DF069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11" name="Pladsholder til sidefod 4">
            <a:extLst>
              <a:ext uri="{FF2B5EF4-FFF2-40B4-BE49-F238E27FC236}">
                <a16:creationId xmlns:a16="http://schemas.microsoft.com/office/drawing/2014/main" id="{7F036CED-EA80-CB4C-A91D-283C39D3E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6534000"/>
            <a:ext cx="3097213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2" name="Pladsholder til slidenummer 5">
            <a:extLst>
              <a:ext uri="{FF2B5EF4-FFF2-40B4-BE49-F238E27FC236}">
                <a16:creationId xmlns:a16="http://schemas.microsoft.com/office/drawing/2014/main" id="{241741C4-095C-FC45-92EE-4DF81AE68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16788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1449388"/>
            <a:ext cx="9316508" cy="4832612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96FE865B-5B57-483A-A65D-8601EAA9A5CC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49190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1BA6D4CC-8FC4-BB4D-8737-B88BADCB05C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1449388"/>
            <a:ext cx="9316508" cy="4824412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96FF9743-D561-41DA-8162-880680161236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40523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FF43B73F-CA28-465A-B2C5-72304D641297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1" name="Pladsholder til billede 30">
            <a:extLst>
              <a:ext uri="{FF2B5EF4-FFF2-40B4-BE49-F238E27FC236}">
                <a16:creationId xmlns:a16="http://schemas.microsoft.com/office/drawing/2014/main" id="{78FF33C8-92BF-B546-95BC-A02F0253588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0"/>
            <a:ext cx="8427625" cy="6282000"/>
          </a:xfrm>
          <a:custGeom>
            <a:avLst/>
            <a:gdLst>
              <a:gd name="connsiteX0" fmla="*/ 0 w 8550777"/>
              <a:gd name="connsiteY0" fmla="*/ 0 h 6373798"/>
              <a:gd name="connsiteX1" fmla="*/ 8274675 w 8550777"/>
              <a:gd name="connsiteY1" fmla="*/ 0 h 6373798"/>
              <a:gd name="connsiteX2" fmla="*/ 8336206 w 8550777"/>
              <a:gd name="connsiteY2" fmla="*/ 181851 h 6373798"/>
              <a:gd name="connsiteX3" fmla="*/ 8550777 w 8550777"/>
              <a:gd name="connsiteY3" fmla="*/ 1601104 h 6373798"/>
              <a:gd name="connsiteX4" fmla="*/ 3778083 w 8550777"/>
              <a:gd name="connsiteY4" fmla="*/ 6373798 h 6373798"/>
              <a:gd name="connsiteX5" fmla="*/ 95241 w 8550777"/>
              <a:gd name="connsiteY5" fmla="*/ 4636981 h 6373798"/>
              <a:gd name="connsiteX6" fmla="*/ 0 w 8550777"/>
              <a:gd name="connsiteY6" fmla="*/ 4515786 h 637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0777" h="6373798">
                <a:moveTo>
                  <a:pt x="0" y="0"/>
                </a:moveTo>
                <a:lnTo>
                  <a:pt x="8274675" y="0"/>
                </a:lnTo>
                <a:lnTo>
                  <a:pt x="8336206" y="181851"/>
                </a:lnTo>
                <a:cubicBezTo>
                  <a:pt x="8475655" y="630193"/>
                  <a:pt x="8550777" y="1106876"/>
                  <a:pt x="8550777" y="1601104"/>
                </a:cubicBezTo>
                <a:cubicBezTo>
                  <a:pt x="8550777" y="4236990"/>
                  <a:pt x="6413969" y="6373798"/>
                  <a:pt x="3778083" y="6373798"/>
                </a:cubicBezTo>
                <a:cubicBezTo>
                  <a:pt x="2295397" y="6373798"/>
                  <a:pt x="970623" y="5697699"/>
                  <a:pt x="95241" y="4636981"/>
                </a:cubicBezTo>
                <a:lnTo>
                  <a:pt x="0" y="451578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FontTx/>
              <a:buNone/>
              <a:defRPr sz="100"/>
            </a:lvl1pPr>
          </a:lstStyle>
          <a:p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582859"/>
            <a:ext cx="6913563" cy="5687520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tilføje en overskrift</a:t>
            </a:r>
          </a:p>
        </p:txBody>
      </p:sp>
    </p:spTree>
    <p:extLst>
      <p:ext uri="{BB962C8B-B14F-4D97-AF65-F5344CB8AC3E}">
        <p14:creationId xmlns:p14="http://schemas.microsoft.com/office/powerpoint/2010/main" val="1278900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7">
            <a:extLst>
              <a:ext uri="{FF2B5EF4-FFF2-40B4-BE49-F238E27FC236}">
                <a16:creationId xmlns:a16="http://schemas.microsoft.com/office/drawing/2014/main" id="{0EBB01EF-ED55-DB43-ADF3-33F96C83A7A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C6ECFA3D-F67C-4092-9024-DA37BB7B488C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01EE7D5F-D71E-5C42-924A-FF05BCD18B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5030" y="651908"/>
            <a:ext cx="3240000" cy="3240000"/>
          </a:xfrm>
          <a:prstGeom prst="ellipse">
            <a:avLst/>
          </a:prstGeom>
          <a:solidFill>
            <a:schemeClr val="accent4"/>
          </a:solidFill>
        </p:spPr>
        <p:txBody>
          <a:bodyPr tIns="72000" anchor="ctr" anchorCtr="0"/>
          <a:lstStyle>
            <a:lvl1pPr marL="0" indent="0" algn="ctr">
              <a:buNone/>
              <a:defRPr/>
            </a:lvl1pPr>
            <a:lvl2pPr marL="180000" indent="0" algn="ctr">
              <a:buNone/>
              <a:defRPr/>
            </a:lvl2pPr>
            <a:lvl3pPr marL="360000" indent="0" algn="ctr">
              <a:buNone/>
              <a:defRPr/>
            </a:lvl3pPr>
            <a:lvl4pPr marL="540000" indent="0" algn="ctr">
              <a:buNone/>
              <a:defRPr/>
            </a:lvl4pPr>
            <a:lvl5pPr marL="720000" indent="0" algn="ctr">
              <a:buNone/>
              <a:defRPr/>
            </a:lvl5pPr>
          </a:lstStyle>
          <a:p>
            <a:pPr lvl="0"/>
            <a:r>
              <a:rPr lang="da-DK" dirty="0"/>
              <a:t>Klik for at tilføje en tekst</a:t>
            </a:r>
          </a:p>
        </p:txBody>
      </p:sp>
    </p:spTree>
    <p:extLst>
      <p:ext uri="{BB962C8B-B14F-4D97-AF65-F5344CB8AC3E}">
        <p14:creationId xmlns:p14="http://schemas.microsoft.com/office/powerpoint/2010/main" val="3519492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4AFCB-ED13-224C-8E6E-75E87CB9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B9EBBCB-32B8-E745-96E7-222B1DCB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72B0B62-FD8F-4514-B0D3-1385BBD1C9E2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A67EA5B-6A60-4646-9F1A-8B55851AE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CF3D0B-3304-EF48-B707-436B82BA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61565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5F4EB78-D3B6-0B48-8EE1-30D456A9C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5A5C9FA-7323-449A-8C51-40891D84CE74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77CB9E9-873C-DC43-A07A-3434ED72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E90ADCA-AA81-FB49-9C5E-81756D17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82284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slutn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827" y="615697"/>
            <a:ext cx="9639223" cy="28133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 userDrawn="1"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1053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4464050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0ECF31-660B-4D48-9300-640454DEF55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6044080B-BD50-45ED-8890-5C96E964A5D2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CD4E6F82-312A-364D-AE90-6E96495A2DC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5276" y="1665298"/>
            <a:ext cx="6816724" cy="5192702"/>
          </a:xfrm>
          <a:custGeom>
            <a:avLst/>
            <a:gdLst>
              <a:gd name="connsiteX0" fmla="*/ 4500000 w 6816724"/>
              <a:gd name="connsiteY0" fmla="*/ 0 h 5192702"/>
              <a:gd name="connsiteX1" fmla="*/ 6644967 w 6816724"/>
              <a:gd name="connsiteY1" fmla="*/ 543126 h 5192702"/>
              <a:gd name="connsiteX2" fmla="*/ 6816724 w 6816724"/>
              <a:gd name="connsiteY2" fmla="*/ 641884 h 5192702"/>
              <a:gd name="connsiteX3" fmla="*/ 6816724 w 6816724"/>
              <a:gd name="connsiteY3" fmla="*/ 5192702 h 5192702"/>
              <a:gd name="connsiteX4" fmla="*/ 53171 w 6816724"/>
              <a:gd name="connsiteY4" fmla="*/ 5192702 h 5192702"/>
              <a:gd name="connsiteX5" fmla="*/ 51850 w 6816724"/>
              <a:gd name="connsiteY5" fmla="*/ 5185306 h 5192702"/>
              <a:gd name="connsiteX6" fmla="*/ 0 w 6816724"/>
              <a:gd name="connsiteY6" fmla="*/ 4500000 h 5192702"/>
              <a:gd name="connsiteX7" fmla="*/ 4500000 w 6816724"/>
              <a:gd name="connsiteY7" fmla="*/ 0 h 519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16724" h="5192702">
                <a:moveTo>
                  <a:pt x="4500000" y="0"/>
                </a:moveTo>
                <a:cubicBezTo>
                  <a:pt x="5276650" y="0"/>
                  <a:pt x="6007347" y="196750"/>
                  <a:pt x="6644967" y="543126"/>
                </a:cubicBezTo>
                <a:lnTo>
                  <a:pt x="6816724" y="641884"/>
                </a:lnTo>
                <a:lnTo>
                  <a:pt x="6816724" y="5192702"/>
                </a:lnTo>
                <a:lnTo>
                  <a:pt x="53171" y="5192702"/>
                </a:lnTo>
                <a:lnTo>
                  <a:pt x="51850" y="5185306"/>
                </a:lnTo>
                <a:cubicBezTo>
                  <a:pt x="17708" y="4961855"/>
                  <a:pt x="0" y="4732995"/>
                  <a:pt x="0" y="4500000"/>
                </a:cubicBezTo>
                <a:cubicBezTo>
                  <a:pt x="0" y="2014719"/>
                  <a:pt x="2014719" y="0"/>
                  <a:pt x="450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108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 </a:t>
            </a:r>
          </a:p>
        </p:txBody>
      </p:sp>
    </p:spTree>
    <p:extLst>
      <p:ext uri="{BB962C8B-B14F-4D97-AF65-F5344CB8AC3E}">
        <p14:creationId xmlns:p14="http://schemas.microsoft.com/office/powerpoint/2010/main" val="11183610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7370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EB137-F59D-4995-B06E-0323650527E0}" type="datetime1">
              <a:rPr lang="da-DK" smtClean="0"/>
              <a:t>16-04-2026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Udarbejdet af Koordinerende sårsygeplejerske SUH Roskilde og Køge, Ida Charlotte Rothmann Hjalager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114C-DEDE-4C35-AC58-CEEBF7741AA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4912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AC2A-97BF-4E5C-B87E-EC3EF42A46F8}" type="datetime1">
              <a:rPr lang="da-DK" smtClean="0"/>
              <a:t>16-04-2026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Udarbejdet af Koordinerende sårsygeplejerske SUH Roskilde og Køge, Ida Charlotte Rothmann Hjalager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114C-DEDE-4C35-AC58-CEEBF7741AA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35784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CE83D-7CE2-4CE6-8E88-7C653A322AD4}" type="datetime1">
              <a:rPr lang="da-DK" smtClean="0"/>
              <a:t>16-04-2026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Udarbejdet af Koordinerende sårsygeplejerske SUH Roskilde og Køge, Ida Charlotte Rothmann Hjalager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114C-DEDE-4C35-AC58-CEEBF7741AA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0755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F116F-868B-44B8-B1DA-29BB26E0F6BA}" type="datetime1">
              <a:rPr lang="da-DK" smtClean="0"/>
              <a:t>16-04-2026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Udarbejdet af Koordinerende sårsygeplejerske SUH Roskilde og Køge, Ida Charlotte Rothmann Hjalager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114C-DEDE-4C35-AC58-CEEBF7741AA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52492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EBA0B-892E-469F-A72B-DD3628F6B56F}" type="datetime1">
              <a:rPr lang="da-DK" smtClean="0"/>
              <a:t>16-04-2026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Udarbejdet af Koordinerende sårsygeplejerske SUH Roskilde og Køge, Ida Charlotte Rothmann Hjalager</a:t>
            </a:r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114C-DEDE-4C35-AC58-CEEBF7741AA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5680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B27EC-AD9C-4A3B-A95E-DB72A1BDACA1}" type="datetime1">
              <a:rPr lang="da-DK" smtClean="0"/>
              <a:t>16-04-2026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Udarbejdet af Koordinerende sårsygeplejerske SUH Roskilde og Køge, Ida Charlotte Rothmann Hjalager</a:t>
            </a: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114C-DEDE-4C35-AC58-CEEBF7741AA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98137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4AA48-8390-4A05-B5C4-E9673DB8B1BB}" type="datetime1">
              <a:rPr lang="da-DK" smtClean="0"/>
              <a:t>16-04-2026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Udarbejdet af Koordinerende sårsygeplejerske SUH Roskilde og Køge, Ida Charlotte Rothmann Hjalager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114C-DEDE-4C35-AC58-CEEBF7741AA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62450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F1CB2-0655-41D3-B925-CE8FBC36BE3B}" type="datetime1">
              <a:rPr lang="da-DK" smtClean="0"/>
              <a:t>16-04-2026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Udarbejdet af Koordinerende sårsygeplejerske SUH Roskilde og Køge, Ida Charlotte Rothmann Hjalager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114C-DEDE-4C35-AC58-CEEBF7741AA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50072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18D57-FE1F-4842-8449-855A68302206}" type="datetime1">
              <a:rPr lang="da-DK" smtClean="0"/>
              <a:t>16-04-2026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Udarbejdet af Koordinerende sårsygeplejerske SUH Roskilde og Køge, Ida Charlotte Rothmann Hjalager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114C-DEDE-4C35-AC58-CEEBF7741AA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4491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05AFA314-E420-BE4A-8A4E-F0F7631EDB72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008438" y="-919506"/>
            <a:ext cx="3240000" cy="3240000"/>
          </a:xfrm>
          <a:prstGeom prst="ellipse">
            <a:avLst/>
          </a:prstGeom>
          <a:solidFill>
            <a:schemeClr val="accent2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1881188"/>
            <a:ext cx="4464050" cy="2975543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520115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0ECF31-660B-4D48-9300-640454DEF55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6127106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F8EF4536-83BB-4B6B-A5A9-2E73A9072087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CCECDA8A-2FEF-C549-80E9-F0A1FCFFC333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300055" y="402349"/>
            <a:ext cx="3240000" cy="3240000"/>
          </a:xfrm>
          <a:prstGeom prst="ellipse">
            <a:avLst/>
          </a:prstGeom>
          <a:solidFill>
            <a:schemeClr val="accent1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68C5040E-E441-4241-83A9-00E357F57224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173321" y="1740894"/>
            <a:ext cx="3948689" cy="3948689"/>
          </a:xfrm>
          <a:prstGeom prst="ellipse">
            <a:avLst/>
          </a:prstGeom>
          <a:solidFill>
            <a:schemeClr val="accent4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5079661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B9E4B-440D-4157-8F93-D729496C5222}" type="datetime1">
              <a:rPr lang="da-DK" smtClean="0"/>
              <a:t>16-04-2026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Udarbejdet af Koordinerende sårsygeplejerske SUH Roskilde og Køge, Ida Charlotte Rothmann Hjalager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114C-DEDE-4C35-AC58-CEEBF7741AA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16533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17EB-9855-409B-93B3-A8C2EA8FAA12}" type="datetime1">
              <a:rPr lang="da-DK" smtClean="0"/>
              <a:t>16-04-2026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Udarbejdet af Koordinerende sårsygeplejerske SUH Roskilde og Køge, Ida Charlotte Rothmann Hjalager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114C-DEDE-4C35-AC58-CEEBF7741AA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05937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2E8617-B33A-B54B-987B-C55A35E760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4464050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titel</a:t>
            </a:r>
          </a:p>
        </p:txBody>
      </p:sp>
      <p:sp>
        <p:nvSpPr>
          <p:cNvPr id="14" name="Undertitel 2">
            <a:extLst>
              <a:ext uri="{FF2B5EF4-FFF2-40B4-BE49-F238E27FC236}">
                <a16:creationId xmlns:a16="http://schemas.microsoft.com/office/drawing/2014/main" id="{0DAAD5CE-C7C5-174F-8F58-996C034BE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87EAF9F2-27F5-234C-9C68-F9039F3E36C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B9DF3FB7-2679-4785-86CF-324A9660DD10}" type="datetime2">
              <a:rPr lang="da-DK" smtClean="0"/>
              <a:t>16. april 2026</a:t>
            </a:fld>
            <a:endParaRPr lang="da-DK"/>
          </a:p>
        </p:txBody>
      </p:sp>
      <p:sp>
        <p:nvSpPr>
          <p:cNvPr id="18" name="Pladsholder til billede 17">
            <a:extLst>
              <a:ext uri="{FF2B5EF4-FFF2-40B4-BE49-F238E27FC236}">
                <a16:creationId xmlns:a16="http://schemas.microsoft.com/office/drawing/2014/main" id="{16E7523E-5FEF-ED42-B56C-E32805C0A6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6858" y="1"/>
            <a:ext cx="6815143" cy="5337467"/>
          </a:xfrm>
          <a:custGeom>
            <a:avLst/>
            <a:gdLst>
              <a:gd name="connsiteX0" fmla="*/ 0 w 6815143"/>
              <a:gd name="connsiteY0" fmla="*/ 0 h 5337467"/>
              <a:gd name="connsiteX1" fmla="*/ 6815143 w 6815143"/>
              <a:gd name="connsiteY1" fmla="*/ 0 h 5337467"/>
              <a:gd name="connsiteX2" fmla="*/ 6815143 w 6815143"/>
              <a:gd name="connsiteY2" fmla="*/ 5148384 h 5337467"/>
              <a:gd name="connsiteX3" fmla="*/ 6747962 w 6815143"/>
              <a:gd name="connsiteY3" fmla="*/ 5167461 h 5337467"/>
              <a:gd name="connsiteX4" fmla="*/ 5398418 w 6815143"/>
              <a:gd name="connsiteY4" fmla="*/ 5337467 h 5337467"/>
              <a:gd name="connsiteX5" fmla="*/ 5445 w 6815143"/>
              <a:gd name="connsiteY5" fmla="*/ 215350 h 533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15143" h="5337467">
                <a:moveTo>
                  <a:pt x="0" y="0"/>
                </a:moveTo>
                <a:lnTo>
                  <a:pt x="6815143" y="0"/>
                </a:lnTo>
                <a:lnTo>
                  <a:pt x="6815143" y="5148384"/>
                </a:lnTo>
                <a:lnTo>
                  <a:pt x="6747962" y="5167461"/>
                </a:lnTo>
                <a:cubicBezTo>
                  <a:pt x="6316613" y="5278442"/>
                  <a:pt x="5864408" y="5337467"/>
                  <a:pt x="5398418" y="5337467"/>
                </a:cubicBezTo>
                <a:cubicBezTo>
                  <a:pt x="2509278" y="5337467"/>
                  <a:pt x="150074" y="3068548"/>
                  <a:pt x="5445" y="21535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1080000" tIns="108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4737552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4464050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0ECF31-660B-4D48-9300-640454DEF55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6044080B-BD50-45ED-8890-5C96E964A5D2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CD4E6F82-312A-364D-AE90-6E96495A2DC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5276" y="1665298"/>
            <a:ext cx="6816724" cy="5192702"/>
          </a:xfrm>
          <a:custGeom>
            <a:avLst/>
            <a:gdLst>
              <a:gd name="connsiteX0" fmla="*/ 4500000 w 6816724"/>
              <a:gd name="connsiteY0" fmla="*/ 0 h 5192702"/>
              <a:gd name="connsiteX1" fmla="*/ 6644967 w 6816724"/>
              <a:gd name="connsiteY1" fmla="*/ 543126 h 5192702"/>
              <a:gd name="connsiteX2" fmla="*/ 6816724 w 6816724"/>
              <a:gd name="connsiteY2" fmla="*/ 641884 h 5192702"/>
              <a:gd name="connsiteX3" fmla="*/ 6816724 w 6816724"/>
              <a:gd name="connsiteY3" fmla="*/ 5192702 h 5192702"/>
              <a:gd name="connsiteX4" fmla="*/ 53171 w 6816724"/>
              <a:gd name="connsiteY4" fmla="*/ 5192702 h 5192702"/>
              <a:gd name="connsiteX5" fmla="*/ 51850 w 6816724"/>
              <a:gd name="connsiteY5" fmla="*/ 5185306 h 5192702"/>
              <a:gd name="connsiteX6" fmla="*/ 0 w 6816724"/>
              <a:gd name="connsiteY6" fmla="*/ 4500000 h 5192702"/>
              <a:gd name="connsiteX7" fmla="*/ 4500000 w 6816724"/>
              <a:gd name="connsiteY7" fmla="*/ 0 h 519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16724" h="5192702">
                <a:moveTo>
                  <a:pt x="4500000" y="0"/>
                </a:moveTo>
                <a:cubicBezTo>
                  <a:pt x="5276650" y="0"/>
                  <a:pt x="6007347" y="196750"/>
                  <a:pt x="6644967" y="543126"/>
                </a:cubicBezTo>
                <a:lnTo>
                  <a:pt x="6816724" y="641884"/>
                </a:lnTo>
                <a:lnTo>
                  <a:pt x="6816724" y="5192702"/>
                </a:lnTo>
                <a:lnTo>
                  <a:pt x="53171" y="5192702"/>
                </a:lnTo>
                <a:lnTo>
                  <a:pt x="51850" y="5185306"/>
                </a:lnTo>
                <a:cubicBezTo>
                  <a:pt x="17708" y="4961855"/>
                  <a:pt x="0" y="4732995"/>
                  <a:pt x="0" y="4500000"/>
                </a:cubicBezTo>
                <a:cubicBezTo>
                  <a:pt x="0" y="2014719"/>
                  <a:pt x="2014719" y="0"/>
                  <a:pt x="450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108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 </a:t>
            </a:r>
          </a:p>
        </p:txBody>
      </p:sp>
    </p:spTree>
    <p:extLst>
      <p:ext uri="{BB962C8B-B14F-4D97-AF65-F5344CB8AC3E}">
        <p14:creationId xmlns:p14="http://schemas.microsoft.com/office/powerpoint/2010/main" val="551711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05AFA314-E420-BE4A-8A4E-F0F7631EDB72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008438" y="-919506"/>
            <a:ext cx="3240000" cy="3240000"/>
          </a:xfrm>
          <a:prstGeom prst="ellipse">
            <a:avLst/>
          </a:prstGeom>
          <a:solidFill>
            <a:schemeClr val="accent2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1881188"/>
            <a:ext cx="4464050" cy="2975543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520115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0ECF31-660B-4D48-9300-640454DEF55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6127106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F8EF4536-83BB-4B6B-A5A9-2E73A9072087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CCECDA8A-2FEF-C549-80E9-F0A1FCFFC333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300055" y="402349"/>
            <a:ext cx="3240000" cy="3240000"/>
          </a:xfrm>
          <a:prstGeom prst="ellipse">
            <a:avLst/>
          </a:prstGeom>
          <a:solidFill>
            <a:schemeClr val="accent1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68C5040E-E441-4241-83A9-00E357F57224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173321" y="1740894"/>
            <a:ext cx="3948689" cy="3948689"/>
          </a:xfrm>
          <a:prstGeom prst="ellipse">
            <a:avLst/>
          </a:prstGeom>
          <a:solidFill>
            <a:schemeClr val="accent4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4555236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2E8617-B33A-B54B-987B-C55A35E760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9648824" cy="28133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titel</a:t>
            </a:r>
          </a:p>
        </p:txBody>
      </p:sp>
      <p:sp>
        <p:nvSpPr>
          <p:cNvPr id="14" name="Undertitel 2">
            <a:extLst>
              <a:ext uri="{FF2B5EF4-FFF2-40B4-BE49-F238E27FC236}">
                <a16:creationId xmlns:a16="http://schemas.microsoft.com/office/drawing/2014/main" id="{0DAAD5CE-C7C5-174F-8F58-996C034BE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9648825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87EAF9F2-27F5-234C-9C68-F9039F3E36C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62C87F27-EE12-4938-80DE-BE1F8E314653}" type="datetime2">
              <a:rPr lang="da-DK" smtClean="0"/>
              <a:t>16. april 2026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21414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316508" cy="1081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5342E39-B2FD-4155-8CDD-1208702E0618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42E476-32ED-1546-BCB8-C7CFBC820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1881187"/>
            <a:ext cx="9316508" cy="440081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7219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13">
            <a:extLst>
              <a:ext uri="{FF2B5EF4-FFF2-40B4-BE49-F238E27FC236}">
                <a16:creationId xmlns:a16="http://schemas.microsoft.com/office/drawing/2014/main" id="{8F8B2708-B32F-1E45-8BD5-BE29A5B5A7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316508" cy="1081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DBEB-857E-451A-BA15-BCBFE074FAF9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42E476-32ED-1546-BCB8-C7CFBC820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1881187"/>
            <a:ext cx="9000000" cy="4392613"/>
          </a:xfrm>
        </p:spPr>
        <p:txBody>
          <a:bodyPr/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2040996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multi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/>
              <a:t>Klik her for at tilføje en 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83B8803-CE71-9F46-9964-C10DBEF63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81187"/>
            <a:ext cx="9000000" cy="4392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68320031-357C-45E4-A312-3B4B3BB4F5FF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1" y="653400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92549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mulitife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0796C4C-3886-E54D-89A5-00F29BB8CF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4" y="1881187"/>
            <a:ext cx="4464051" cy="439261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380DD37-23F9-DE42-8F6D-1B2D3FE9E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81189"/>
            <a:ext cx="4464050" cy="44008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17990C-88D6-E642-977A-D91F76AD8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E67AD7F-04EB-42CE-B308-8E3EDD9079AE}" type="datetime2">
              <a:rPr lang="da-DK" smtClean="0"/>
              <a:t>16. april 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3EF9336-F3A8-984B-A04C-1E714888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07C580C-9304-C84A-9857-C0BF63DE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4F2E2B7-4CDC-AE48-A296-2D0F03EEA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/>
              <a:t>Klik her for at tilføje en overskrift</a:t>
            </a:r>
          </a:p>
        </p:txBody>
      </p:sp>
    </p:spTree>
    <p:extLst>
      <p:ext uri="{BB962C8B-B14F-4D97-AF65-F5344CB8AC3E}">
        <p14:creationId xmlns:p14="http://schemas.microsoft.com/office/powerpoint/2010/main" val="619341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2E8617-B33A-B54B-987B-C55A35E760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9648824" cy="28133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14" name="Undertitel 2">
            <a:extLst>
              <a:ext uri="{FF2B5EF4-FFF2-40B4-BE49-F238E27FC236}">
                <a16:creationId xmlns:a16="http://schemas.microsoft.com/office/drawing/2014/main" id="{0DAAD5CE-C7C5-174F-8F58-996C034BE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9648825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87EAF9F2-27F5-234C-9C68-F9039F3E36C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62C87F27-EE12-4938-80DE-BE1F8E314653}" type="datetime2">
              <a:rPr lang="da-DK" smtClean="0"/>
              <a:t>16. april 2026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339955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B6BBDAE-FDA6-4294-97C1-1B5EAA1CE256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4008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E853F44-8963-D04E-BB2E-AF324DC4F2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99028" y="1741694"/>
            <a:ext cx="4680000" cy="4680000"/>
          </a:xfrm>
          <a:prstGeom prst="ellipse">
            <a:avLst/>
          </a:prstGeom>
          <a:solidFill>
            <a:schemeClr val="tx2"/>
          </a:solidFill>
        </p:spPr>
        <p:txBody>
          <a:bodyPr wrap="square" tIns="72000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</a:t>
            </a:r>
            <a:br>
              <a:rPr lang="da-DK"/>
            </a:br>
            <a:r>
              <a:rPr lang="da-DK"/>
              <a:t>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38408092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D6D32C3-3E39-44FC-B677-F64FDC651BDE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392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E853F44-8963-D04E-BB2E-AF324DC4F2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50" y="1881188"/>
            <a:ext cx="4464000" cy="4400812"/>
          </a:xfrm>
          <a:prstGeom prst="rect">
            <a:avLst/>
          </a:prstGeom>
          <a:solidFill>
            <a:schemeClr val="tx2"/>
          </a:solidFill>
        </p:spPr>
        <p:txBody>
          <a:bodyPr wrap="square" tIns="72000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18834355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ille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dsholder til billede 19">
            <a:extLst>
              <a:ext uri="{FF2B5EF4-FFF2-40B4-BE49-F238E27FC236}">
                <a16:creationId xmlns:a16="http://schemas.microsoft.com/office/drawing/2014/main" id="{0476D3A0-8FFB-2A4B-9CB9-42995E058A9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40133" y="0"/>
            <a:ext cx="4356942" cy="6858000"/>
          </a:xfrm>
          <a:custGeom>
            <a:avLst/>
            <a:gdLst>
              <a:gd name="connsiteX0" fmla="*/ 700359 w 4356942"/>
              <a:gd name="connsiteY0" fmla="*/ 0 h 6858000"/>
              <a:gd name="connsiteX1" fmla="*/ 4356942 w 4356942"/>
              <a:gd name="connsiteY1" fmla="*/ 0 h 6858000"/>
              <a:gd name="connsiteX2" fmla="*/ 4356942 w 4356942"/>
              <a:gd name="connsiteY2" fmla="*/ 6858000 h 6858000"/>
              <a:gd name="connsiteX3" fmla="*/ 696553 w 4356942"/>
              <a:gd name="connsiteY3" fmla="*/ 6858000 h 6858000"/>
              <a:gd name="connsiteX4" fmla="*/ 0 w 4356942"/>
              <a:gd name="connsiteY4" fmla="*/ 3434080 h 6858000"/>
              <a:gd name="connsiteX5" fmla="*/ 700359 w 43569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942" h="6858000">
                <a:moveTo>
                  <a:pt x="700359" y="0"/>
                </a:moveTo>
                <a:lnTo>
                  <a:pt x="4356942" y="0"/>
                </a:lnTo>
                <a:lnTo>
                  <a:pt x="4356942" y="6858000"/>
                </a:lnTo>
                <a:lnTo>
                  <a:pt x="696553" y="6858000"/>
                </a:lnTo>
                <a:cubicBezTo>
                  <a:pt x="248678" y="5806440"/>
                  <a:pt x="0" y="4649470"/>
                  <a:pt x="0" y="3434080"/>
                </a:cubicBezTo>
                <a:cubicBezTo>
                  <a:pt x="0" y="2214880"/>
                  <a:pt x="249947" y="1054100"/>
                  <a:pt x="700359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indsætte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369794"/>
            <a:ext cx="6192838" cy="1079594"/>
          </a:xfrm>
        </p:spPr>
        <p:txBody>
          <a:bodyPr wrap="square">
            <a:noAutofit/>
          </a:bodyPr>
          <a:lstStyle/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3CDBE7BF-11F8-4FEA-BFEC-7D25DB3D97D0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1881188"/>
            <a:ext cx="6192838" cy="4392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785201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5545138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6" y="3773424"/>
            <a:ext cx="5545138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21" name="Pladsholder til billede 20">
            <a:extLst>
              <a:ext uri="{FF2B5EF4-FFF2-40B4-BE49-F238E27FC236}">
                <a16:creationId xmlns:a16="http://schemas.microsoft.com/office/drawing/2014/main" id="{7BE722CF-E437-4047-9AFA-AB9C5302FB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06920" y="0"/>
            <a:ext cx="5085080" cy="6858000"/>
          </a:xfrm>
          <a:custGeom>
            <a:avLst/>
            <a:gdLst>
              <a:gd name="connsiteX0" fmla="*/ 701040 w 5085080"/>
              <a:gd name="connsiteY0" fmla="*/ 0 h 6858000"/>
              <a:gd name="connsiteX1" fmla="*/ 5085080 w 5085080"/>
              <a:gd name="connsiteY1" fmla="*/ 0 h 6858000"/>
              <a:gd name="connsiteX2" fmla="*/ 5085080 w 5085080"/>
              <a:gd name="connsiteY2" fmla="*/ 6858000 h 6858000"/>
              <a:gd name="connsiteX3" fmla="*/ 697230 w 5085080"/>
              <a:gd name="connsiteY3" fmla="*/ 6858000 h 6858000"/>
              <a:gd name="connsiteX4" fmla="*/ 0 w 5085080"/>
              <a:gd name="connsiteY4" fmla="*/ 3434080 h 6858000"/>
              <a:gd name="connsiteX5" fmla="*/ 701040 w 508508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85080" h="6858000">
                <a:moveTo>
                  <a:pt x="701040" y="0"/>
                </a:moveTo>
                <a:lnTo>
                  <a:pt x="5085080" y="0"/>
                </a:lnTo>
                <a:lnTo>
                  <a:pt x="5085080" y="6858000"/>
                </a:lnTo>
                <a:lnTo>
                  <a:pt x="697230" y="6858000"/>
                </a:lnTo>
                <a:cubicBezTo>
                  <a:pt x="248920" y="5806440"/>
                  <a:pt x="0" y="4649470"/>
                  <a:pt x="0" y="3434080"/>
                </a:cubicBezTo>
                <a:cubicBezTo>
                  <a:pt x="0" y="2214880"/>
                  <a:pt x="250190" y="1054100"/>
                  <a:pt x="70104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indsætte et billede</a:t>
            </a:r>
          </a:p>
        </p:txBody>
      </p:sp>
      <p:sp>
        <p:nvSpPr>
          <p:cNvPr id="10" name="Pladsholder til dato 3">
            <a:extLst>
              <a:ext uri="{FF2B5EF4-FFF2-40B4-BE49-F238E27FC236}">
                <a16:creationId xmlns:a16="http://schemas.microsoft.com/office/drawing/2014/main" id="{E7528BCD-DBCC-2D42-B2F5-86185A462BC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367213" y="7020000"/>
            <a:ext cx="1368425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8FC5541-6228-4458-8AA3-F4FC705DF069}" type="datetime2">
              <a:rPr lang="da-DK" smtClean="0"/>
              <a:t>16. april 2026</a:t>
            </a:fld>
            <a:endParaRPr lang="da-DK"/>
          </a:p>
        </p:txBody>
      </p:sp>
      <p:sp>
        <p:nvSpPr>
          <p:cNvPr id="11" name="Pladsholder til sidefod 4">
            <a:extLst>
              <a:ext uri="{FF2B5EF4-FFF2-40B4-BE49-F238E27FC236}">
                <a16:creationId xmlns:a16="http://schemas.microsoft.com/office/drawing/2014/main" id="{7F036CED-EA80-CB4C-A91D-283C39D3E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6534000"/>
            <a:ext cx="3097213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12" name="Pladsholder til slidenummer 5">
            <a:extLst>
              <a:ext uri="{FF2B5EF4-FFF2-40B4-BE49-F238E27FC236}">
                <a16:creationId xmlns:a16="http://schemas.microsoft.com/office/drawing/2014/main" id="{241741C4-095C-FC45-92EE-4DF81AE68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16858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1449388"/>
            <a:ext cx="9316508" cy="4832612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96FE865B-5B57-483A-A65D-8601EAA9A5CC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7347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1BA6D4CC-8FC4-BB4D-8737-B88BADCB05C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1449388"/>
            <a:ext cx="9316508" cy="4824412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96FF9743-D561-41DA-8162-880680161236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1112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FF43B73F-CA28-465A-B2C5-72304D641297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31" name="Pladsholder til billede 30">
            <a:extLst>
              <a:ext uri="{FF2B5EF4-FFF2-40B4-BE49-F238E27FC236}">
                <a16:creationId xmlns:a16="http://schemas.microsoft.com/office/drawing/2014/main" id="{78FF33C8-92BF-B546-95BC-A02F0253588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0"/>
            <a:ext cx="8427625" cy="6282000"/>
          </a:xfrm>
          <a:custGeom>
            <a:avLst/>
            <a:gdLst>
              <a:gd name="connsiteX0" fmla="*/ 0 w 8550777"/>
              <a:gd name="connsiteY0" fmla="*/ 0 h 6373798"/>
              <a:gd name="connsiteX1" fmla="*/ 8274675 w 8550777"/>
              <a:gd name="connsiteY1" fmla="*/ 0 h 6373798"/>
              <a:gd name="connsiteX2" fmla="*/ 8336206 w 8550777"/>
              <a:gd name="connsiteY2" fmla="*/ 181851 h 6373798"/>
              <a:gd name="connsiteX3" fmla="*/ 8550777 w 8550777"/>
              <a:gd name="connsiteY3" fmla="*/ 1601104 h 6373798"/>
              <a:gd name="connsiteX4" fmla="*/ 3778083 w 8550777"/>
              <a:gd name="connsiteY4" fmla="*/ 6373798 h 6373798"/>
              <a:gd name="connsiteX5" fmla="*/ 95241 w 8550777"/>
              <a:gd name="connsiteY5" fmla="*/ 4636981 h 6373798"/>
              <a:gd name="connsiteX6" fmla="*/ 0 w 8550777"/>
              <a:gd name="connsiteY6" fmla="*/ 4515786 h 637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0777" h="6373798">
                <a:moveTo>
                  <a:pt x="0" y="0"/>
                </a:moveTo>
                <a:lnTo>
                  <a:pt x="8274675" y="0"/>
                </a:lnTo>
                <a:lnTo>
                  <a:pt x="8336206" y="181851"/>
                </a:lnTo>
                <a:cubicBezTo>
                  <a:pt x="8475655" y="630193"/>
                  <a:pt x="8550777" y="1106876"/>
                  <a:pt x="8550777" y="1601104"/>
                </a:cubicBezTo>
                <a:cubicBezTo>
                  <a:pt x="8550777" y="4236990"/>
                  <a:pt x="6413969" y="6373798"/>
                  <a:pt x="3778083" y="6373798"/>
                </a:cubicBezTo>
                <a:cubicBezTo>
                  <a:pt x="2295397" y="6373798"/>
                  <a:pt x="970623" y="5697699"/>
                  <a:pt x="95241" y="4636981"/>
                </a:cubicBezTo>
                <a:lnTo>
                  <a:pt x="0" y="451578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FontTx/>
              <a:buNone/>
              <a:defRPr sz="100"/>
            </a:lvl1pPr>
          </a:lstStyle>
          <a:p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582859"/>
            <a:ext cx="6913563" cy="5687520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tilføje en overskrift</a:t>
            </a:r>
          </a:p>
        </p:txBody>
      </p:sp>
    </p:spTree>
    <p:extLst>
      <p:ext uri="{BB962C8B-B14F-4D97-AF65-F5344CB8AC3E}">
        <p14:creationId xmlns:p14="http://schemas.microsoft.com/office/powerpoint/2010/main" val="9259743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7">
            <a:extLst>
              <a:ext uri="{FF2B5EF4-FFF2-40B4-BE49-F238E27FC236}">
                <a16:creationId xmlns:a16="http://schemas.microsoft.com/office/drawing/2014/main" id="{0EBB01EF-ED55-DB43-ADF3-33F96C83A7A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C6ECFA3D-F67C-4092-9024-DA37BB7B488C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01EE7D5F-D71E-5C42-924A-FF05BCD18B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5030" y="651908"/>
            <a:ext cx="3240000" cy="3240000"/>
          </a:xfrm>
          <a:prstGeom prst="ellipse">
            <a:avLst/>
          </a:prstGeom>
          <a:solidFill>
            <a:schemeClr val="accent4"/>
          </a:solidFill>
        </p:spPr>
        <p:txBody>
          <a:bodyPr tIns="72000" anchor="ctr" anchorCtr="0"/>
          <a:lstStyle>
            <a:lvl1pPr marL="0" indent="0" algn="ctr">
              <a:buNone/>
              <a:defRPr/>
            </a:lvl1pPr>
            <a:lvl2pPr marL="180000" indent="0" algn="ctr">
              <a:buNone/>
              <a:defRPr/>
            </a:lvl2pPr>
            <a:lvl3pPr marL="360000" indent="0" algn="ctr">
              <a:buNone/>
              <a:defRPr/>
            </a:lvl3pPr>
            <a:lvl4pPr marL="540000" indent="0" algn="ctr">
              <a:buNone/>
              <a:defRPr/>
            </a:lvl4pPr>
            <a:lvl5pPr marL="720000" indent="0" algn="ctr">
              <a:buNone/>
              <a:defRPr/>
            </a:lvl5pPr>
          </a:lstStyle>
          <a:p>
            <a:pPr lvl="0"/>
            <a:r>
              <a:rPr lang="da-DK"/>
              <a:t>Klik for at tilføje en tekst</a:t>
            </a:r>
          </a:p>
        </p:txBody>
      </p:sp>
    </p:spTree>
    <p:extLst>
      <p:ext uri="{BB962C8B-B14F-4D97-AF65-F5344CB8AC3E}">
        <p14:creationId xmlns:p14="http://schemas.microsoft.com/office/powerpoint/2010/main" val="42821581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4AFCB-ED13-224C-8E6E-75E87CB9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B9EBBCB-32B8-E745-96E7-222B1DCB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72B0B62-FD8F-4514-B0D3-1385BBD1C9E2}" type="datetime2">
              <a:rPr lang="da-DK" smtClean="0"/>
              <a:t>16. april 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A67EA5B-6A60-4646-9F1A-8B55851AE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CF3D0B-3304-EF48-B707-436B82BA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039351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5F4EB78-D3B6-0B48-8EE1-30D456A9C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5A5C9FA-7323-449A-8C51-40891D84CE74}" type="datetime2">
              <a:rPr lang="da-DK" smtClean="0"/>
              <a:t>16. april 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77CB9E9-873C-DC43-A07A-3434ED72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E90ADCA-AA81-FB49-9C5E-81756D17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6247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316508" cy="1081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5342E39-B2FD-4155-8CDD-1208702E0618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42E476-32ED-1546-BCB8-C7CFBC820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1881187"/>
            <a:ext cx="9316508" cy="440081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408737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slutn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827" y="615697"/>
            <a:ext cx="9639223" cy="28133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 userDrawn="1"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5070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13">
            <a:extLst>
              <a:ext uri="{FF2B5EF4-FFF2-40B4-BE49-F238E27FC236}">
                <a16:creationId xmlns:a16="http://schemas.microsoft.com/office/drawing/2014/main" id="{8F8B2708-B32F-1E45-8BD5-BE29A5B5A7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316508" cy="1081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DBEB-857E-451A-BA15-BCBFE074FAF9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42E476-32ED-1546-BCB8-C7CFBC820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1881187"/>
            <a:ext cx="9000000" cy="4392613"/>
          </a:xfrm>
        </p:spPr>
        <p:txBody>
          <a:bodyPr/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68498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multi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83B8803-CE71-9F46-9964-C10DBEF63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81187"/>
            <a:ext cx="9000000" cy="4392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68320031-357C-45E4-A312-3B4B3BB4F5FF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1" y="653400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08936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mulitife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0796C4C-3886-E54D-89A5-00F29BB8CF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4" y="1881187"/>
            <a:ext cx="4464051" cy="439261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380DD37-23F9-DE42-8F6D-1B2D3FE9E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81189"/>
            <a:ext cx="4464050" cy="44008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17990C-88D6-E642-977A-D91F76AD8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E67AD7F-04EB-42CE-B308-8E3EDD9079AE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3EF9336-F3A8-984B-A04C-1E714888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07C580C-9304-C84A-9857-C0BF63DE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4F2E2B7-4CDC-AE48-A296-2D0F03EEA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</p:spTree>
    <p:extLst>
      <p:ext uri="{BB962C8B-B14F-4D97-AF65-F5344CB8AC3E}">
        <p14:creationId xmlns:p14="http://schemas.microsoft.com/office/powerpoint/2010/main" val="2387001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B6BBDAE-FDA6-4294-97C1-1B5EAA1CE256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4008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E853F44-8963-D04E-BB2E-AF324DC4F2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99028" y="1741694"/>
            <a:ext cx="4680000" cy="4680000"/>
          </a:xfrm>
          <a:prstGeom prst="ellipse">
            <a:avLst/>
          </a:prstGeom>
          <a:solidFill>
            <a:schemeClr val="tx2"/>
          </a:solidFill>
        </p:spPr>
        <p:txBody>
          <a:bodyPr wrap="square" tIns="72000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</a:t>
            </a:r>
            <a:br>
              <a:rPr lang="da-DK" dirty="0"/>
            </a:br>
            <a:r>
              <a:rPr lang="da-DK" dirty="0"/>
              <a:t>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340621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A167745-ABD9-1948-A62A-3CEC22EE8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648826" cy="108100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85F87AF-8230-C04F-A7C6-795EB814C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1881186"/>
            <a:ext cx="9648826" cy="44215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D8A659C-C571-D845-97EF-7888D77CB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7020000"/>
            <a:ext cx="1368425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8106E4C-3BC3-4FDF-BD0C-4DDE8CB7F1E2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FA5BF4C-4B2F-6840-8F98-39F777011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6534000"/>
            <a:ext cx="446405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367CE6C-D69C-8040-9F58-C32DA4B03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0472" y="6534000"/>
            <a:ext cx="36000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b="1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14B721F1-4F88-ACEB-740E-BE159B0D2C98}"/>
              </a:ext>
            </a:extLst>
          </p:cNvPr>
          <p:cNvGrpSpPr/>
          <p:nvPr userDrawn="1"/>
        </p:nvGrpSpPr>
        <p:grpSpPr>
          <a:xfrm>
            <a:off x="10943980" y="5600380"/>
            <a:ext cx="698492" cy="804206"/>
            <a:chOff x="10943980" y="5600380"/>
            <a:chExt cx="698492" cy="804206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0E2FBB65-E02F-1F9C-1978-8D259427C051}"/>
                </a:ext>
              </a:extLst>
            </p:cNvPr>
            <p:cNvSpPr/>
            <p:nvPr/>
          </p:nvSpPr>
          <p:spPr>
            <a:xfrm>
              <a:off x="10958908" y="5636847"/>
              <a:ext cx="672067" cy="767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0" name="Billede 9">
              <a:extLst>
                <a:ext uri="{FF2B5EF4-FFF2-40B4-BE49-F238E27FC236}">
                  <a16:creationId xmlns:a16="http://schemas.microsoft.com/office/drawing/2014/main" id="{0A647D81-7332-24C5-DD7C-820A6C77E1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5285" b="98374" l="2469" r="95062">
                          <a14:foregroundMark x1="20988" y1="97967" x2="38479" y2="84445"/>
                          <a14:foregroundMark x1="58777" y1="79283" x2="58969" y2="79242"/>
                          <a14:foregroundMark x1="50402" y1="81082" x2="53668" y2="80381"/>
                          <a14:foregroundMark x1="87736" y1="72141" x2="97942" y2="50813"/>
                          <a14:foregroundMark x1="97942" y1="50813" x2="93827" y2="2846"/>
                          <a14:foregroundMark x1="93827" y1="2846" x2="37449" y2="9756"/>
                          <a14:foregroundMark x1="37449" y1="9756" x2="6173" y2="83333"/>
                          <a14:foregroundMark x1="6173" y1="83333" x2="20988" y2="97967"/>
                          <a14:foregroundMark x1="90947" y1="27236" x2="95473" y2="54878"/>
                          <a14:foregroundMark x1="95473" y1="54878" x2="90123" y2="65041"/>
                          <a14:foregroundMark x1="94239" y1="8130" x2="73251" y2="5285"/>
                          <a14:foregroundMark x1="73251" y1="5285" x2="69959" y2="7317"/>
                          <a14:foregroundMark x1="6584" y1="80081" x2="19342" y2="98780"/>
                          <a14:foregroundMark x1="19342" y1="98780" x2="22634" y2="98780"/>
                          <a14:foregroundMark x1="17695" y1="98780" x2="7819" y2="79268"/>
                          <a14:foregroundMark x1="6996" y1="80081" x2="2469" y2="98374"/>
                          <a14:foregroundMark x1="54733" y1="27642" x2="57202" y2="29268"/>
                          <a14:backgroundMark x1="40741" y1="97967" x2="58436" y2="80081"/>
                          <a14:backgroundMark x1="58436" y1="80081" x2="90947" y2="79268"/>
                          <a14:backgroundMark x1="90947" y1="79268" x2="95062" y2="99593"/>
                          <a14:backgroundMark x1="95062" y1="99593" x2="40329" y2="97154"/>
                          <a14:backgroundMark x1="40329" y1="97154" x2="39506" y2="95935"/>
                          <a14:backgroundMark x1="47737" y1="94309" x2="47325" y2="94715"/>
                          <a14:backgroundMark x1="48971" y1="78862" x2="46091" y2="78862"/>
                          <a14:backgroundMark x1="47325" y1="78862" x2="47737" y2="79675"/>
                          <a14:backgroundMark x1="42798" y1="80894" x2="41152" y2="85366"/>
                          <a14:backgroundMark x1="41564" y1="85366" x2="48148" y2="82927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21286761">
              <a:off x="10943980" y="5600380"/>
              <a:ext cx="698492" cy="7071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630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B5182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80000" indent="-180000" algn="l" defTabSz="590400" rtl="0" eaLnBrk="1" latinLnBrk="0" hangingPunct="1">
        <a:lnSpc>
          <a:spcPts val="24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36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54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72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90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08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6pPr>
      <a:lvl7pPr marL="126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7pPr>
      <a:lvl8pPr marL="144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8pPr>
      <a:lvl9pPr marL="162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6652" userDrawn="1">
          <p15:clr>
            <a:srgbClr val="F26B43"/>
          </p15:clr>
        </p15:guide>
        <p15:guide id="4" pos="3613" userDrawn="1">
          <p15:clr>
            <a:srgbClr val="F26B43"/>
          </p15:clr>
        </p15:guide>
        <p15:guide id="5" pos="3386" userDrawn="1">
          <p15:clr>
            <a:srgbClr val="F26B43"/>
          </p15:clr>
        </p15:guide>
        <p15:guide id="6" pos="4475" userDrawn="1">
          <p15:clr>
            <a:srgbClr val="F26B43"/>
          </p15:clr>
        </p15:guide>
        <p15:guide id="7" pos="4929" userDrawn="1">
          <p15:clr>
            <a:srgbClr val="F26B43"/>
          </p15:clr>
        </p15:guide>
        <p15:guide id="8" pos="2751" userDrawn="1">
          <p15:clr>
            <a:srgbClr val="F26B43"/>
          </p15:clr>
        </p15:guide>
        <p15:guide id="9" pos="2298" userDrawn="1">
          <p15:clr>
            <a:srgbClr val="F26B43"/>
          </p15:clr>
        </p15:guide>
        <p15:guide id="10" orient="horz" pos="3952" userDrawn="1">
          <p15:clr>
            <a:srgbClr val="F26B43"/>
          </p15:clr>
        </p15:guide>
        <p15:guide id="11" orient="horz" pos="913" userDrawn="1">
          <p15:clr>
            <a:srgbClr val="F26B43"/>
          </p15:clr>
        </p15:guide>
        <p15:guide id="12" orient="horz" pos="118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6D373-3249-4AB2-85C7-5EFAF4A4349A}" type="datetime1">
              <a:rPr lang="da-DK" smtClean="0"/>
              <a:t>16-04-2026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Udarbejdet af Koordinerende sårsygeplejerske SUH Roskilde og Køge, Ida Charlotte Rothmann Hjalager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2114C-DEDE-4C35-AC58-CEEBF7741AA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8998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A167745-ABD9-1948-A62A-3CEC22EE8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648826" cy="108100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85F87AF-8230-C04F-A7C6-795EB814C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1881186"/>
            <a:ext cx="9648826" cy="44215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  <a:p>
            <a:pPr lvl="5"/>
            <a:r>
              <a:rPr lang="da-DK"/>
              <a:t>Sjette niveau</a:t>
            </a:r>
          </a:p>
          <a:p>
            <a:pPr lvl="6"/>
            <a:r>
              <a:rPr lang="da-DK"/>
              <a:t>Syvende niveau</a:t>
            </a:r>
          </a:p>
          <a:p>
            <a:pPr lvl="7"/>
            <a:r>
              <a:rPr lang="da-DK"/>
              <a:t>Ottende niveau</a:t>
            </a:r>
          </a:p>
          <a:p>
            <a:pPr lvl="8"/>
            <a:r>
              <a:rPr lang="da-DK"/>
              <a:t>Niende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D8A659C-C571-D845-97EF-7888D77CB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7020000"/>
            <a:ext cx="1368425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8106E4C-3BC3-4FDF-BD0C-4DDE8CB7F1E2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FA5BF4C-4B2F-6840-8F98-39F777011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6534000"/>
            <a:ext cx="446405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367CE6C-D69C-8040-9F58-C32DA4B03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0472" y="6534000"/>
            <a:ext cx="36000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b="1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3B1D0884-AF9C-69F1-9583-FE1DFF406279}"/>
              </a:ext>
            </a:extLst>
          </p:cNvPr>
          <p:cNvGrpSpPr/>
          <p:nvPr userDrawn="1"/>
        </p:nvGrpSpPr>
        <p:grpSpPr>
          <a:xfrm>
            <a:off x="10852150" y="5570068"/>
            <a:ext cx="857249" cy="849364"/>
            <a:chOff x="4998720" y="298705"/>
            <a:chExt cx="1344930" cy="1317176"/>
          </a:xfrm>
          <a:solidFill>
            <a:schemeClr val="tx2">
              <a:lumMod val="10000"/>
              <a:lumOff val="90000"/>
            </a:schemeClr>
          </a:solidFill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95ED96FB-2902-279B-E715-7EB93F0C5B46}"/>
                </a:ext>
              </a:extLst>
            </p:cNvPr>
            <p:cNvSpPr/>
            <p:nvPr/>
          </p:nvSpPr>
          <p:spPr>
            <a:xfrm>
              <a:off x="4998720" y="298705"/>
              <a:ext cx="1344930" cy="1317176"/>
            </a:xfrm>
            <a:prstGeom prst="ellipse">
              <a:avLst/>
            </a:prstGeom>
            <a:grpFill/>
            <a:ln w="101600">
              <a:solidFill>
                <a:srgbClr val="3B51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2" name="Billede 11" descr="Et billede, der indeholder Grafik, symbol, logo, cirkel&#10;&#10;Automatisk genereret beskrivelse">
              <a:extLst>
                <a:ext uri="{FF2B5EF4-FFF2-40B4-BE49-F238E27FC236}">
                  <a16:creationId xmlns:a16="http://schemas.microsoft.com/office/drawing/2014/main" id="{05B7E7A7-0DBE-85CD-E920-E4A98D106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565" y="548673"/>
              <a:ext cx="817240" cy="817240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48998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B5182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80000" indent="-180000" algn="l" defTabSz="590400" rtl="0" eaLnBrk="1" latinLnBrk="0" hangingPunct="1">
        <a:lnSpc>
          <a:spcPts val="24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36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54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72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90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08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6pPr>
      <a:lvl7pPr marL="126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7pPr>
      <a:lvl8pPr marL="144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8pPr>
      <a:lvl9pPr marL="162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>
          <p15:clr>
            <a:srgbClr val="F26B43"/>
          </p15:clr>
        </p15:guide>
        <p15:guide id="1" pos="3840">
          <p15:clr>
            <a:srgbClr val="F26B43"/>
          </p15:clr>
        </p15:guide>
        <p15:guide id="2" pos="574">
          <p15:clr>
            <a:srgbClr val="F26B43"/>
          </p15:clr>
        </p15:guide>
        <p15:guide id="3" pos="6652">
          <p15:clr>
            <a:srgbClr val="F26B43"/>
          </p15:clr>
        </p15:guide>
        <p15:guide id="4" pos="3613">
          <p15:clr>
            <a:srgbClr val="F26B43"/>
          </p15:clr>
        </p15:guide>
        <p15:guide id="5" pos="3386">
          <p15:clr>
            <a:srgbClr val="F26B43"/>
          </p15:clr>
        </p15:guide>
        <p15:guide id="6" pos="4475">
          <p15:clr>
            <a:srgbClr val="F26B43"/>
          </p15:clr>
        </p15:guide>
        <p15:guide id="7" pos="4929">
          <p15:clr>
            <a:srgbClr val="F26B43"/>
          </p15:clr>
        </p15:guide>
        <p15:guide id="8" pos="2751">
          <p15:clr>
            <a:srgbClr val="F26B43"/>
          </p15:clr>
        </p15:guide>
        <p15:guide id="9" pos="2298">
          <p15:clr>
            <a:srgbClr val="F26B43"/>
          </p15:clr>
        </p15:guide>
        <p15:guide id="10" orient="horz" pos="3952">
          <p15:clr>
            <a:srgbClr val="F26B43"/>
          </p15:clr>
        </p15:guide>
        <p15:guide id="11" orient="horz" pos="913">
          <p15:clr>
            <a:srgbClr val="F26B43"/>
          </p15:clr>
        </p15:guide>
        <p15:guide id="12" orient="horz" pos="11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danderm-pdv.is.kkh.dk/atlas/index.html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gionsjaelland.dk/saarbehandling" TargetMode="External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1EDE030E-4555-3E9C-8F10-1C3206409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472" y="1576881"/>
            <a:ext cx="5470912" cy="281330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da-DK" b="1" kern="12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Elastisk kompressionsbind</a:t>
            </a:r>
            <a:br>
              <a:rPr lang="da-DK" b="1" kern="12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a-DK" b="1" kern="12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da-DK" sz="2800" b="1" kern="12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Anlæggelse 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60CDA025-C729-C7F4-EAF3-BA87A85F6496}"/>
              </a:ext>
            </a:extLst>
          </p:cNvPr>
          <p:cNvSpPr txBox="1">
            <a:spLocks/>
          </p:cNvSpPr>
          <p:nvPr/>
        </p:nvSpPr>
        <p:spPr>
          <a:xfrm>
            <a:off x="452025" y="5018005"/>
            <a:ext cx="5349359" cy="877824"/>
          </a:xfrm>
          <a:prstGeom prst="rect">
            <a:avLst/>
          </a:prstGeom>
        </p:spPr>
        <p:txBody>
          <a:bodyPr vert="horz" lIns="0" tIns="0" rIns="0" bIns="0" rtlCol="0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590400">
              <a:lnSpc>
                <a:spcPts val="2400"/>
              </a:lnSpc>
              <a:spcBef>
                <a:spcPts val="1000"/>
              </a:spcBef>
            </a:pPr>
            <a:r>
              <a:rPr lang="da-DK" sz="1800" dirty="0"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Tematik i grundlæggende sårbehandling</a:t>
            </a:r>
            <a:endParaRPr lang="da-DK" sz="2400" kern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Slide Number Placeholder 3" hidden="1">
            <a:extLst>
              <a:ext uri="{FF2B5EF4-FFF2-40B4-BE49-F238E27FC236}">
                <a16:creationId xmlns:a16="http://schemas.microsoft.com/office/drawing/2014/main" id="{B5C40674-10E3-4773-A21E-8B62793D85C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1</a:t>
            </a:fld>
            <a:endParaRPr lang="da-DK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910F726D-B030-3447-AC7E-BC2948CBABB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1</a:t>
            </a:fld>
            <a:endParaRPr lang="da-DK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89EA22F-41E8-B63E-9547-47632A040D75}"/>
              </a:ext>
            </a:extLst>
          </p:cNvPr>
          <p:cNvSpPr txBox="1"/>
          <p:nvPr/>
        </p:nvSpPr>
        <p:spPr>
          <a:xfrm>
            <a:off x="381281" y="5281119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i="1" dirty="0">
                <a:solidFill>
                  <a:schemeClr val="bg1"/>
                </a:solidFill>
              </a:rPr>
              <a:t>Version 1. 27. Marts 2026</a:t>
            </a:r>
            <a:endParaRPr lang="da-DK" sz="1800" i="1" dirty="0">
              <a:solidFill>
                <a:schemeClr val="bg1"/>
              </a:solidFill>
            </a:endParaRP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CF52E503-E708-BC7B-852B-BF2ED0035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221" y="1264983"/>
            <a:ext cx="6838676" cy="4439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956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ladsholder til billede 17">
            <a:extLst>
              <a:ext uri="{FF2B5EF4-FFF2-40B4-BE49-F238E27FC236}">
                <a16:creationId xmlns:a16="http://schemas.microsoft.com/office/drawing/2014/main" id="{658D373D-7F41-ECED-C0C8-1CE7490FEC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60056" y="3135086"/>
            <a:ext cx="5998413" cy="2519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Pladsholder til indhold 10">
            <a:extLst>
              <a:ext uri="{FF2B5EF4-FFF2-40B4-BE49-F238E27FC236}">
                <a16:creationId xmlns:a16="http://schemas.microsoft.com/office/drawing/2014/main" id="{DADC75F9-AC25-1798-7861-8060D2047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472" y="1783565"/>
            <a:ext cx="4362864" cy="440081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Evt. Pelotte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Tubegaze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Polstervat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Elastisk kompressionsbind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Fikseringstape </a:t>
            </a:r>
          </a:p>
          <a:p>
            <a:endParaRPr lang="da-DK" dirty="0"/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F8DFBD0A-E5ED-D0D0-2819-BD80AE051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10</a:t>
            </a:fld>
            <a:endParaRPr lang="da-DK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E125E05-E9E4-CEC7-B79A-35A9C2327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595" y="561029"/>
            <a:ext cx="9648825" cy="775765"/>
          </a:xfrm>
        </p:spPr>
        <p:txBody>
          <a:bodyPr wrap="square" anchor="b">
            <a:normAutofit/>
          </a:bodyPr>
          <a:lstStyle/>
          <a:p>
            <a:r>
              <a:rPr lang="da-DK" dirty="0"/>
              <a:t>Find produkter frem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E0E70DF-EE8E-CFED-AF45-D95E7EE6ED3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10</a:t>
            </a:fld>
            <a:endParaRPr lang="da-DK"/>
          </a:p>
        </p:txBody>
      </p:sp>
      <p:pic>
        <p:nvPicPr>
          <p:cNvPr id="22" name="Billede 21">
            <a:extLst>
              <a:ext uri="{FF2B5EF4-FFF2-40B4-BE49-F238E27FC236}">
                <a16:creationId xmlns:a16="http://schemas.microsoft.com/office/drawing/2014/main" id="{FA5B847D-BBBE-51F7-82B0-E431C593D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72" y="4050502"/>
            <a:ext cx="1205865" cy="1603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F2C8C5CC-3108-322C-9CC3-18223F4CD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817" y="4050502"/>
            <a:ext cx="2670279" cy="1639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7227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897629B-0664-839E-6635-1CE04B2F8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11</a:t>
            </a:fld>
            <a:endParaRPr lang="da-DK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3D491FC-D2A5-12B9-3F16-FC82799BC1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9347" y="478630"/>
            <a:ext cx="6302374" cy="6055369"/>
          </a:xfrm>
        </p:spPr>
        <p:txBody>
          <a:bodyPr/>
          <a:lstStyle/>
          <a:p>
            <a:pPr marL="0" indent="0">
              <a:buNone/>
            </a:pPr>
            <a:endParaRPr lang="da-DK" sz="2200" b="1" dirty="0">
              <a:solidFill>
                <a:srgbClr val="3B5182"/>
              </a:solidFill>
            </a:endParaRPr>
          </a:p>
          <a:p>
            <a:pPr marL="0" indent="0">
              <a:buNone/>
            </a:pPr>
            <a:endParaRPr lang="da-DK" sz="2200" b="1" dirty="0">
              <a:solidFill>
                <a:srgbClr val="3B5182"/>
              </a:solidFill>
            </a:endParaRPr>
          </a:p>
          <a:p>
            <a:pPr marL="0" indent="0">
              <a:buNone/>
            </a:pPr>
            <a:endParaRPr lang="da-DK" sz="2200" b="1" dirty="0">
              <a:solidFill>
                <a:srgbClr val="3B5182"/>
              </a:solidFill>
            </a:endParaRPr>
          </a:p>
          <a:p>
            <a:pPr marL="0" indent="0">
              <a:buNone/>
            </a:pPr>
            <a:endParaRPr lang="da-DK" sz="2200" b="1" dirty="0">
              <a:solidFill>
                <a:srgbClr val="3B5182"/>
              </a:solidFill>
            </a:endParaRPr>
          </a:p>
          <a:p>
            <a:pPr marL="0" indent="0">
              <a:buNone/>
            </a:pPr>
            <a:r>
              <a:rPr lang="da-DK" sz="2200" b="1" dirty="0">
                <a:solidFill>
                  <a:srgbClr val="3B5182"/>
                </a:solidFill>
              </a:rPr>
              <a:t>Pelotte</a:t>
            </a:r>
          </a:p>
          <a:p>
            <a:pPr marL="0" indent="0">
              <a:buNone/>
            </a:pPr>
            <a:endParaRPr lang="da-DK" sz="2200" b="1" dirty="0">
              <a:solidFill>
                <a:srgbClr val="3B5182"/>
              </a:solidFill>
            </a:endParaRPr>
          </a:p>
          <a:p>
            <a:r>
              <a:rPr lang="da-DK" sz="1800" dirty="0"/>
              <a:t>Det kan være nødvendigt at </a:t>
            </a:r>
            <a:r>
              <a:rPr lang="da-DK" sz="1800" b="1" dirty="0"/>
              <a:t>optimere kompression bag </a:t>
            </a:r>
            <a:r>
              <a:rPr lang="da-DK" sz="1800" b="1" dirty="0" err="1"/>
              <a:t>malleoler</a:t>
            </a:r>
            <a:r>
              <a:rPr lang="da-DK" sz="1800" b="1" dirty="0"/>
              <a:t>. </a:t>
            </a:r>
            <a:r>
              <a:rPr lang="da-DK" sz="1800" dirty="0"/>
              <a:t>Brug pelotte til at øge trykket</a:t>
            </a:r>
            <a:endParaRPr lang="da-DK" dirty="0"/>
          </a:p>
          <a:p>
            <a:pPr marL="0" indent="0">
              <a:buNone/>
            </a:pPr>
            <a:endParaRPr lang="da-DK" dirty="0"/>
          </a:p>
          <a:p>
            <a:endParaRPr lang="da-DK" sz="1500" i="1" dirty="0"/>
          </a:p>
          <a:p>
            <a:endParaRPr lang="da-DK" b="1" dirty="0">
              <a:solidFill>
                <a:srgbClr val="3B5182"/>
              </a:solidFill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4863A901-D74D-C3F2-97F6-3FD550F4DD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42" t="4734" r="4967" b="8927"/>
          <a:stretch>
            <a:fillRect/>
          </a:stretch>
        </p:blipFill>
        <p:spPr>
          <a:xfrm>
            <a:off x="8163127" y="2181743"/>
            <a:ext cx="3269526" cy="2628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9F76277-34E5-2DBA-EC04-7B48B3DF3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347" y="356588"/>
            <a:ext cx="9648825" cy="756616"/>
          </a:xfrm>
        </p:spPr>
        <p:txBody>
          <a:bodyPr wrap="square" anchor="b">
            <a:normAutofit/>
          </a:bodyPr>
          <a:lstStyle/>
          <a:p>
            <a:r>
              <a:rPr lang="da-DK" dirty="0"/>
              <a:t>Anlæggelse </a:t>
            </a:r>
          </a:p>
        </p:txBody>
      </p:sp>
    </p:spTree>
    <p:extLst>
      <p:ext uri="{BB962C8B-B14F-4D97-AF65-F5344CB8AC3E}">
        <p14:creationId xmlns:p14="http://schemas.microsoft.com/office/powerpoint/2010/main" val="2678984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2AD4E-A393-33F0-D434-6F1593D7F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EBF8956-ABEE-124B-1DD1-DD82FA8DF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0DEC214-4A26-8544-86E4-D5810B015655}" type="slidenum">
              <a:rPr kumimoji="0" lang="da-DK" sz="800" b="1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a-DK" sz="800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Verdana"/>
              <a:ea typeface="Verdana" panose="020B0604030504040204" pitchFamily="34" charset="0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961D2B9-2B0E-1F5F-762C-96B617D0C7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2197" y="640631"/>
            <a:ext cx="6302374" cy="6055369"/>
          </a:xfrm>
        </p:spPr>
        <p:txBody>
          <a:bodyPr/>
          <a:lstStyle/>
          <a:p>
            <a:pPr marL="0" indent="0">
              <a:buNone/>
            </a:pPr>
            <a:endParaRPr lang="da-DK" sz="2200" b="1" dirty="0">
              <a:solidFill>
                <a:srgbClr val="3B5182"/>
              </a:solidFill>
            </a:endParaRPr>
          </a:p>
          <a:p>
            <a:pPr marL="0" indent="0">
              <a:buNone/>
            </a:pPr>
            <a:endParaRPr lang="da-DK" sz="2200" b="1" dirty="0">
              <a:solidFill>
                <a:srgbClr val="3B5182"/>
              </a:solidFill>
            </a:endParaRPr>
          </a:p>
          <a:p>
            <a:pPr marL="0" indent="0">
              <a:buNone/>
            </a:pPr>
            <a:endParaRPr lang="da-DK" sz="2200" b="1" dirty="0">
              <a:solidFill>
                <a:srgbClr val="3B5182"/>
              </a:solidFill>
            </a:endParaRP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sz="2200" b="1" dirty="0">
                <a:solidFill>
                  <a:srgbClr val="3B5182"/>
                </a:solidFill>
              </a:rPr>
              <a:t>Tubegaze</a:t>
            </a:r>
          </a:p>
          <a:p>
            <a:r>
              <a:rPr lang="da-DK" sz="1800" dirty="0"/>
              <a:t>Har til opgave at transportere fugt væk fra huden. Produktet skal derfor være af syntetisk materiale</a:t>
            </a:r>
          </a:p>
          <a:p>
            <a:r>
              <a:rPr lang="da-DK" sz="1800" dirty="0"/>
              <a:t>Lægges fra tæer til lige op under knæ (2-3 cm)</a:t>
            </a:r>
          </a:p>
          <a:p>
            <a:r>
              <a:rPr lang="da-DK" sz="1800" dirty="0"/>
              <a:t>Tubegaze kan også lægges udenpå kompressionsbandagen til sidst</a:t>
            </a:r>
            <a:endParaRPr lang="da-DK" sz="1500" i="1" dirty="0"/>
          </a:p>
          <a:p>
            <a:endParaRPr lang="da-DK" sz="1500" i="1" dirty="0"/>
          </a:p>
          <a:p>
            <a:endParaRPr lang="da-DK" b="1" dirty="0">
              <a:solidFill>
                <a:srgbClr val="3B5182"/>
              </a:solidFill>
            </a:endParaRPr>
          </a:p>
        </p:txBody>
      </p:sp>
      <p:pic>
        <p:nvPicPr>
          <p:cNvPr id="20" name="Billede 19" descr="Et billede, der indeholder tekst, skærmbillede, Website, Webside&#10;&#10;AI-genereret indhold kan være ukorrekt.">
            <a:extLst>
              <a:ext uri="{FF2B5EF4-FFF2-40B4-BE49-F238E27FC236}">
                <a16:creationId xmlns:a16="http://schemas.microsoft.com/office/drawing/2014/main" id="{AF480CAB-04B1-79DB-5F20-5914D5264A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512" t="46748" r="14790" b="21574"/>
          <a:stretch>
            <a:fillRect/>
          </a:stretch>
        </p:blipFill>
        <p:spPr>
          <a:xfrm>
            <a:off x="7009405" y="2746142"/>
            <a:ext cx="4273053" cy="2653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31A4BAC-725A-4C84-3180-169013863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347" y="356588"/>
            <a:ext cx="9648825" cy="756616"/>
          </a:xfrm>
        </p:spPr>
        <p:txBody>
          <a:bodyPr wrap="square" anchor="b">
            <a:normAutofit/>
          </a:bodyPr>
          <a:lstStyle/>
          <a:p>
            <a:r>
              <a:rPr lang="da-DK" dirty="0"/>
              <a:t>Anlæggelse </a:t>
            </a:r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B46A918C-227D-51BF-3C41-FA9BE0F7A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8832" y="2189359"/>
            <a:ext cx="3437224" cy="21611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7650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F6606BDB-C36E-1FB8-24AA-8A8BFA5B3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329" y="4273550"/>
            <a:ext cx="3883968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BBC0B0-056D-3A53-8467-CE54C7A69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72" y="153646"/>
            <a:ext cx="9648825" cy="689586"/>
          </a:xfrm>
        </p:spPr>
        <p:txBody>
          <a:bodyPr/>
          <a:lstStyle/>
          <a:p>
            <a:r>
              <a:rPr lang="da-DK" dirty="0"/>
              <a:t>Anlæggelse 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39D74145-3DB1-C56C-EDD3-D077CDAE9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13</a:t>
            </a:fld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14877E1-AD3B-6A40-4AC4-97290176CC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959" y="1105808"/>
            <a:ext cx="6127866" cy="5225142"/>
          </a:xfrm>
        </p:spPr>
        <p:txBody>
          <a:bodyPr/>
          <a:lstStyle/>
          <a:p>
            <a:pPr marL="0" indent="0">
              <a:buNone/>
            </a:pPr>
            <a:endParaRPr lang="da-DK" sz="2200" b="1" dirty="0">
              <a:solidFill>
                <a:srgbClr val="3B5182"/>
              </a:solidFill>
            </a:endParaRPr>
          </a:p>
          <a:p>
            <a:pPr marL="0" indent="0">
              <a:buNone/>
            </a:pPr>
            <a:r>
              <a:rPr lang="da-DK" sz="2200" b="1" dirty="0">
                <a:solidFill>
                  <a:srgbClr val="3B5182"/>
                </a:solidFill>
              </a:rPr>
              <a:t>Polstervat </a:t>
            </a:r>
          </a:p>
          <a:p>
            <a:pPr marL="0" indent="0">
              <a:buNone/>
            </a:pPr>
            <a:r>
              <a:rPr lang="da-DK" sz="1800" b="1" i="1" dirty="0" err="1">
                <a:solidFill>
                  <a:srgbClr val="3B5182"/>
                </a:solidFill>
              </a:rPr>
              <a:t>Snørrefuger</a:t>
            </a:r>
            <a:r>
              <a:rPr lang="da-DK" sz="1800" b="1" i="1" dirty="0">
                <a:solidFill>
                  <a:srgbClr val="3B5182"/>
                </a:solidFill>
              </a:rPr>
              <a:t> bevirker manglende  ilt i vævet</a:t>
            </a:r>
          </a:p>
          <a:p>
            <a:pPr marL="0" indent="0">
              <a:buNone/>
            </a:pPr>
            <a:r>
              <a:rPr lang="da-DK" sz="1800" i="1" dirty="0">
                <a:solidFill>
                  <a:srgbClr val="3B5182"/>
                </a:solidFill>
              </a:rPr>
              <a:t>Herved udsættes patient/ borger for trykskader og unødig smerter.</a:t>
            </a:r>
          </a:p>
          <a:p>
            <a:r>
              <a:rPr lang="da-DK" sz="1800" dirty="0"/>
              <a:t>Brug derfor polstervat så </a:t>
            </a:r>
            <a:r>
              <a:rPr lang="da-DK" sz="1800" dirty="0" err="1"/>
              <a:t>snørrefuger</a:t>
            </a:r>
            <a:r>
              <a:rPr lang="da-DK" sz="1800" dirty="0"/>
              <a:t> undgås</a:t>
            </a:r>
          </a:p>
          <a:p>
            <a:r>
              <a:rPr lang="da-DK" sz="1800" dirty="0"/>
              <a:t>Brug også polstervat til at udjævne indfald, så lokalødem undgås</a:t>
            </a:r>
          </a:p>
          <a:p>
            <a:r>
              <a:rPr lang="da-DK" sz="1800" dirty="0"/>
              <a:t>Er der lagt en tyk forbinding udenpå såret, da også udjævn niveauforskellen med polstervat her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44CAD76-97D4-6918-C48E-9A56D5E5F3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4353"/>
          <a:stretch>
            <a:fillRect/>
          </a:stretch>
        </p:blipFill>
        <p:spPr>
          <a:xfrm>
            <a:off x="7617865" y="233488"/>
            <a:ext cx="2446899" cy="1744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1E66C8F9-E567-A83D-00A8-E857FD5D4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011" y="2259977"/>
            <a:ext cx="2328605" cy="1744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50181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1C6BD93-E127-DD02-97D9-2BB411200D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9300" y="1564078"/>
            <a:ext cx="4075083" cy="4969921"/>
          </a:xfrm>
        </p:spPr>
        <p:txBody>
          <a:bodyPr>
            <a:normAutofit/>
          </a:bodyPr>
          <a:lstStyle/>
          <a:p>
            <a:endParaRPr lang="da-DK" dirty="0"/>
          </a:p>
          <a:p>
            <a:r>
              <a:rPr lang="da-DK" dirty="0"/>
              <a:t>Foden skal være i </a:t>
            </a:r>
            <a:r>
              <a:rPr lang="da-DK" b="1" dirty="0">
                <a:solidFill>
                  <a:srgbClr val="3B5182"/>
                </a:solidFill>
              </a:rPr>
              <a:t>90 grader</a:t>
            </a:r>
            <a:endParaRPr lang="da-DK" dirty="0"/>
          </a:p>
          <a:p>
            <a:r>
              <a:rPr lang="da-DK" dirty="0"/>
              <a:t>Start ved </a:t>
            </a:r>
            <a:r>
              <a:rPr lang="da-DK" b="1" dirty="0">
                <a:solidFill>
                  <a:srgbClr val="3B5182"/>
                </a:solidFill>
              </a:rPr>
              <a:t>tæernes grundled </a:t>
            </a:r>
            <a:r>
              <a:rPr lang="da-DK" dirty="0"/>
              <a:t>for at undgå ødem af tæer og forfod 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b="1" dirty="0">
                <a:solidFill>
                  <a:srgbClr val="3B5182"/>
                </a:solidFill>
              </a:rPr>
              <a:t>Hælen skal dækkes</a:t>
            </a:r>
          </a:p>
          <a:p>
            <a:r>
              <a:rPr lang="da-DK" dirty="0"/>
              <a:t>Læg altid flere omgange af bindet så hælen dækkes </a:t>
            </a:r>
          </a:p>
          <a:p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113CBB4-EE60-8D42-A427-53D8E2897A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61" r="9764" b="-1"/>
          <a:stretch>
            <a:fillRect/>
          </a:stretch>
        </p:blipFill>
        <p:spPr>
          <a:xfrm>
            <a:off x="5807894" y="2265515"/>
            <a:ext cx="1852470" cy="1826228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97A12BA1-2846-EAB5-6DCE-55A6017F3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14</a:t>
            </a:fld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F2D253-46CD-AAAF-2FBB-CC7F786F4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509" y="319193"/>
            <a:ext cx="11400491" cy="1079594"/>
          </a:xfrm>
        </p:spPr>
        <p:txBody>
          <a:bodyPr wrap="square" anchor="b">
            <a:normAutofit/>
          </a:bodyPr>
          <a:lstStyle/>
          <a:p>
            <a:r>
              <a:rPr lang="da-DK" dirty="0"/>
              <a:t>Anlæggelse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386985E-B8C3-59EC-1E3F-C9F16E8D9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1" y="2659500"/>
            <a:ext cx="3465480" cy="1539000"/>
          </a:xfrm>
          <a:prstGeom prst="rect">
            <a:avLst/>
          </a:prstGeom>
          <a:ln>
            <a:noFill/>
          </a:ln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CB4650BE-3773-53EA-5060-4D00CF7C16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9646" b="19178"/>
          <a:stretch>
            <a:fillRect/>
          </a:stretch>
        </p:blipFill>
        <p:spPr>
          <a:xfrm>
            <a:off x="8195018" y="914291"/>
            <a:ext cx="3040468" cy="1299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776039DB-FF26-A53A-F76C-2ECC649CA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060330" y="1792577"/>
            <a:ext cx="646232" cy="682811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D9B98374-700D-C53E-5456-9CA46189A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811" y="4644136"/>
            <a:ext cx="3237257" cy="1725318"/>
          </a:xfrm>
          <a:prstGeom prst="rect">
            <a:avLst/>
          </a:prstGeom>
          <a:ln>
            <a:noFill/>
          </a:ln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3558D0F8-9D99-5901-3959-8EB3FC0702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1470" y="4644136"/>
            <a:ext cx="2347564" cy="17253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511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5A3783-C096-89AF-931E-815247391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646" y="406482"/>
            <a:ext cx="9648825" cy="737803"/>
          </a:xfrm>
        </p:spPr>
        <p:txBody>
          <a:bodyPr/>
          <a:lstStyle/>
          <a:p>
            <a:r>
              <a:rPr lang="da-DK" dirty="0"/>
              <a:t>Anlæggelse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AA4A350-8DAB-6CE8-BAC3-CB1D13620A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9926" y="1531938"/>
            <a:ext cx="6480174" cy="4400812"/>
          </a:xfrm>
        </p:spPr>
        <p:txBody>
          <a:bodyPr/>
          <a:lstStyle/>
          <a:p>
            <a:r>
              <a:rPr lang="da-DK" b="1" dirty="0">
                <a:solidFill>
                  <a:srgbClr val="3B5182"/>
                </a:solidFill>
              </a:rPr>
              <a:t>Læg herefter bindet med samme overlap </a:t>
            </a:r>
            <a:r>
              <a:rPr lang="da-DK" dirty="0">
                <a:solidFill>
                  <a:schemeClr val="bg2">
                    <a:lumMod val="10000"/>
                  </a:schemeClr>
                </a:solidFill>
              </a:rPr>
              <a:t>op til knæ</a:t>
            </a:r>
          </a:p>
          <a:p>
            <a:pPr marL="0" indent="0">
              <a:buNone/>
            </a:pPr>
            <a:endParaRPr lang="da-DK" b="1" dirty="0">
              <a:solidFill>
                <a:srgbClr val="3B5182"/>
              </a:solidFill>
            </a:endParaRPr>
          </a:p>
          <a:p>
            <a:r>
              <a:rPr lang="da-DK" dirty="0"/>
              <a:t>Der må </a:t>
            </a:r>
            <a:r>
              <a:rPr lang="da-DK" b="1" dirty="0">
                <a:solidFill>
                  <a:srgbClr val="3B5182"/>
                </a:solidFill>
              </a:rPr>
              <a:t>ikke lægges flere lag </a:t>
            </a:r>
            <a:r>
              <a:rPr lang="da-DK" dirty="0"/>
              <a:t>bind når du afslutter, da man så vil lave stase. Stop ca. 3 cm før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sz="2200" b="1" dirty="0">
                <a:solidFill>
                  <a:srgbClr val="3B5182"/>
                </a:solidFill>
              </a:rPr>
              <a:t>Fiksering</a:t>
            </a:r>
          </a:p>
          <a:p>
            <a:r>
              <a:rPr lang="da-DK" dirty="0"/>
              <a:t>Der medfølger ofte klips på kompressionsbindet</a:t>
            </a:r>
          </a:p>
          <a:p>
            <a:r>
              <a:rPr lang="da-DK" dirty="0"/>
              <a:t>Klips kan stikke hul i huden, hvorfor det anbefales at bruge tape i stedet</a:t>
            </a:r>
          </a:p>
          <a:p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D9D8325E-AE46-678D-8014-649A5B1DD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6774" y="2841818"/>
            <a:ext cx="2882882" cy="1620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302C2A8E-8E32-D9D9-8C7A-86F0D2F72D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759" t="11778"/>
          <a:stretch>
            <a:fillRect/>
          </a:stretch>
        </p:blipFill>
        <p:spPr>
          <a:xfrm>
            <a:off x="8169311" y="882650"/>
            <a:ext cx="2882884" cy="1757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89078872-6D1B-56D7-F33A-E5F8B56F8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338" y="4708445"/>
            <a:ext cx="968854" cy="1880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93267A43-A4DD-8481-96C0-1B48BA1A63A9}"/>
              </a:ext>
            </a:extLst>
          </p:cNvPr>
          <p:cNvCxnSpPr>
            <a:cxnSpLocks/>
          </p:cNvCxnSpPr>
          <p:nvPr/>
        </p:nvCxnSpPr>
        <p:spPr>
          <a:xfrm flipH="1">
            <a:off x="8246127" y="4653162"/>
            <a:ext cx="968854" cy="193569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1293CD45-4461-7FD8-0846-F32625EDF8B8}"/>
              </a:ext>
            </a:extLst>
          </p:cNvPr>
          <p:cNvCxnSpPr>
            <a:cxnSpLocks/>
          </p:cNvCxnSpPr>
          <p:nvPr/>
        </p:nvCxnSpPr>
        <p:spPr>
          <a:xfrm>
            <a:off x="8169311" y="4664787"/>
            <a:ext cx="1036877" cy="197563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illede 18">
            <a:extLst>
              <a:ext uri="{FF2B5EF4-FFF2-40B4-BE49-F238E27FC236}">
                <a16:creationId xmlns:a16="http://schemas.microsoft.com/office/drawing/2014/main" id="{02C2442E-3F6B-065D-3F80-3222D6B7C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0841" y="4677250"/>
            <a:ext cx="889115" cy="2035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3944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112346216"/>
              </p:ext>
            </p:extLst>
          </p:nvPr>
        </p:nvGraphicFramePr>
        <p:xfrm>
          <a:off x="474306" y="837030"/>
          <a:ext cx="11243387" cy="5934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ktangel 1">
            <a:extLst>
              <a:ext uri="{FF2B5EF4-FFF2-40B4-BE49-F238E27FC236}">
                <a16:creationId xmlns:a16="http://schemas.microsoft.com/office/drawing/2014/main" id="{5A837AA9-6A77-ACCA-A8FD-72911C36B147}"/>
              </a:ext>
            </a:extLst>
          </p:cNvPr>
          <p:cNvSpPr/>
          <p:nvPr/>
        </p:nvSpPr>
        <p:spPr>
          <a:xfrm>
            <a:off x="744467" y="378095"/>
            <a:ext cx="10738131" cy="458935"/>
          </a:xfrm>
          <a:prstGeom prst="rect">
            <a:avLst/>
          </a:prstGeom>
          <a:solidFill>
            <a:srgbClr val="3B5182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Anlæggelse af Elastisk</a:t>
            </a:r>
            <a:r>
              <a:rPr lang="da-DK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kompressionsbind</a:t>
            </a:r>
          </a:p>
        </p:txBody>
      </p:sp>
      <p:sp>
        <p:nvSpPr>
          <p:cNvPr id="3" name="Pil: venstre-opadgående 2">
            <a:extLst>
              <a:ext uri="{FF2B5EF4-FFF2-40B4-BE49-F238E27FC236}">
                <a16:creationId xmlns:a16="http://schemas.microsoft.com/office/drawing/2014/main" id="{5FA0DF9A-CD21-8BA1-9E89-894F1AE491AD}"/>
              </a:ext>
            </a:extLst>
          </p:cNvPr>
          <p:cNvSpPr/>
          <p:nvPr/>
        </p:nvSpPr>
        <p:spPr>
          <a:xfrm rot="5400000">
            <a:off x="1752289" y="2158474"/>
            <a:ext cx="655455" cy="615723"/>
          </a:xfrm>
          <a:prstGeom prst="lef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086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9AF2B-8515-EAA2-95E2-080BB8FA8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9634B44-8631-2A5C-DA3F-08C89B25A4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0874" y="1908176"/>
            <a:ext cx="11049714" cy="4392614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da-DK" sz="5000" b="1" dirty="0"/>
              <a:t>Kompressionsbehandling:</a:t>
            </a:r>
          </a:p>
          <a:p>
            <a:pPr marL="0" indent="0">
              <a:lnSpc>
                <a:spcPct val="110000"/>
              </a:lnSpc>
              <a:buNone/>
              <a:defRPr/>
            </a:pPr>
            <a:endParaRPr lang="da-DK" sz="5000" b="1" dirty="0"/>
          </a:p>
          <a:p>
            <a:pPr>
              <a:lnSpc>
                <a:spcPct val="110000"/>
              </a:lnSpc>
              <a:defRPr/>
            </a:pPr>
            <a:r>
              <a:rPr lang="da-DK" sz="5000" dirty="0"/>
              <a:t>Kan opleves som generende, strammende og smertefuldt at anvende </a:t>
            </a:r>
          </a:p>
          <a:p>
            <a:pPr>
              <a:lnSpc>
                <a:spcPct val="110000"/>
              </a:lnSpc>
              <a:defRPr/>
            </a:pPr>
            <a:endParaRPr lang="da-DK" sz="5000" dirty="0"/>
          </a:p>
          <a:p>
            <a:pPr>
              <a:lnSpc>
                <a:spcPct val="110000"/>
              </a:lnSpc>
              <a:defRPr/>
            </a:pPr>
            <a:r>
              <a:rPr lang="da-DK" sz="5000" dirty="0"/>
              <a:t>Stor indgriben i hverdagen, personlig frihed, kan ikke længere styre egen hverdag, er afhængig af hvornår sundhedspersonale kommer og anlægger kompression</a:t>
            </a:r>
          </a:p>
          <a:p>
            <a:pPr>
              <a:lnSpc>
                <a:spcPct val="110000"/>
              </a:lnSpc>
              <a:defRPr/>
            </a:pPr>
            <a:endParaRPr lang="da-DK" sz="5000" dirty="0"/>
          </a:p>
          <a:p>
            <a:pPr>
              <a:lnSpc>
                <a:spcPct val="110000"/>
              </a:lnSpc>
              <a:defRPr/>
            </a:pPr>
            <a:r>
              <a:rPr lang="da-DK" sz="5000" dirty="0"/>
              <a:t>Indflydelse på tøjvalg og fodtøj</a:t>
            </a:r>
          </a:p>
          <a:p>
            <a:pPr>
              <a:lnSpc>
                <a:spcPct val="110000"/>
              </a:lnSpc>
              <a:defRPr/>
            </a:pPr>
            <a:endParaRPr lang="da-DK" sz="5000" dirty="0"/>
          </a:p>
          <a:p>
            <a:pPr>
              <a:lnSpc>
                <a:spcPct val="110000"/>
              </a:lnSpc>
              <a:defRPr/>
            </a:pPr>
            <a:r>
              <a:rPr lang="da-DK" sz="5000" dirty="0"/>
              <a:t>Arbejdssituation, uddannelsesmuligheder og fritidsinteresser</a:t>
            </a:r>
          </a:p>
          <a:p>
            <a:pPr marL="0" lvl="1" indent="0">
              <a:lnSpc>
                <a:spcPct val="100000"/>
              </a:lnSpc>
              <a:buNone/>
              <a:defRPr/>
            </a:pPr>
            <a:endParaRPr lang="da-DK" sz="1600" dirty="0">
              <a:cs typeface="Tahoma" panose="020B0604030504040204" pitchFamily="34" charset="0"/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C33B439-9B58-58E0-18AE-A1EA4B361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0DEC214-4A26-8544-86E4-D5810B015655}" type="slidenum">
              <a:rPr kumimoji="0" lang="da-DK" sz="800" b="1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a-DK" sz="800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Verdana"/>
              <a:ea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E449F95-53A7-AB39-AF60-3CEF46F47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824" y="484094"/>
            <a:ext cx="10391776" cy="1079594"/>
          </a:xfrm>
        </p:spPr>
        <p:txBody>
          <a:bodyPr wrap="square" anchor="b">
            <a:normAutofit fontScale="90000"/>
          </a:bodyPr>
          <a:lstStyle/>
          <a:p>
            <a:pPr algn="ctr"/>
            <a:r>
              <a:rPr lang="da-DK" altLang="da-DK" sz="3200" dirty="0"/>
              <a:t>Samarbejde med patienten</a:t>
            </a:r>
            <a:br>
              <a:rPr lang="da-DK" altLang="da-DK" sz="3200" dirty="0"/>
            </a:br>
            <a:br>
              <a:rPr lang="da-DK" altLang="da-DK" sz="3200" dirty="0"/>
            </a:br>
            <a:r>
              <a:rPr lang="da-DK" sz="3000" dirty="0"/>
              <a:t>Vigtig for at kompressionsbehandling skal lykkedes</a:t>
            </a:r>
          </a:p>
        </p:txBody>
      </p:sp>
    </p:spTree>
    <p:extLst>
      <p:ext uri="{BB962C8B-B14F-4D97-AF65-F5344CB8AC3E}">
        <p14:creationId xmlns:p14="http://schemas.microsoft.com/office/powerpoint/2010/main" val="3378044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E2470AD7-C00C-48BE-D5B5-74603E990F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4" y="1667025"/>
            <a:ext cx="10718420" cy="4821181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da-DK" sz="1800" b="1" dirty="0">
                <a:solidFill>
                  <a:srgbClr val="3B5182"/>
                </a:solidFill>
              </a:rPr>
              <a:t>Patientuddannelse og forståelse af egen sygdom og behandling er grundlaget for effektiv og god behandling</a:t>
            </a:r>
            <a:endParaRPr lang="da-DK" sz="1500" dirty="0">
              <a:solidFill>
                <a:srgbClr val="3B5182"/>
              </a:solidFill>
            </a:endParaRPr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da-DK" sz="1500" b="1" dirty="0"/>
              <a:t>Samtale om fx:</a:t>
            </a:r>
          </a:p>
          <a:p>
            <a:pPr lvl="0">
              <a:lnSpc>
                <a:spcPct val="110000"/>
              </a:lnSpc>
              <a:defRPr/>
            </a:pPr>
            <a:r>
              <a:rPr lang="da-DK" sz="1500" dirty="0">
                <a:solidFill>
                  <a:srgbClr val="595959"/>
                </a:solidFill>
                <a:cs typeface="Tahoma" panose="020B0604030504040204" pitchFamily="34" charset="0"/>
              </a:rPr>
              <a:t>At kompressionsbehandling har afgørende betydning for ødem reduktion, forbedring af blodcirkulation og sårhelingen</a:t>
            </a:r>
          </a:p>
          <a:p>
            <a:pPr lvl="0">
              <a:lnSpc>
                <a:spcPct val="110000"/>
              </a:lnSpc>
              <a:defRPr/>
            </a:pPr>
            <a:r>
              <a:rPr lang="da-DK" sz="1500" dirty="0">
                <a:solidFill>
                  <a:srgbClr val="595959"/>
                </a:solidFill>
                <a:cs typeface="Tahoma" panose="020B0604030504040204" pitchFamily="34" charset="0"/>
              </a:rPr>
              <a:t>Når ødemet reduceres bliver smerterne også mindre</a:t>
            </a:r>
          </a:p>
          <a:p>
            <a:pPr lvl="0">
              <a:lnSpc>
                <a:spcPct val="110000"/>
              </a:lnSpc>
              <a:defRPr/>
            </a:pPr>
            <a:r>
              <a:rPr lang="da-DK" sz="1500" dirty="0">
                <a:solidFill>
                  <a:srgbClr val="595959"/>
                </a:solidFill>
                <a:cs typeface="Tahoma" panose="020B0604030504040204" pitchFamily="34" charset="0"/>
              </a:rPr>
              <a:t>At kompressionsbind skal anvendes hele døgnet for at have effekt </a:t>
            </a:r>
          </a:p>
          <a:p>
            <a:pPr lvl="0">
              <a:lnSpc>
                <a:spcPct val="110000"/>
              </a:lnSpc>
              <a:defRPr/>
            </a:pPr>
            <a:r>
              <a:rPr lang="da-DK" sz="1500" dirty="0">
                <a:solidFill>
                  <a:srgbClr val="595959"/>
                </a:solidFill>
                <a:cs typeface="Tahoma" panose="020B0604030504040204" pitchFamily="34" charset="0"/>
              </a:rPr>
              <a:t>Vigtigt at bindet er lagt med rette tryk for at det har effekt.</a:t>
            </a:r>
            <a:r>
              <a:rPr lang="da-DK" sz="1500" dirty="0">
                <a:solidFill>
                  <a:srgbClr val="595959"/>
                </a:solidFill>
              </a:rPr>
              <a:t> Det skal stramme, men ikke gøre ondt eller stoppe blodcirkulationen</a:t>
            </a:r>
          </a:p>
          <a:p>
            <a:pPr lvl="0">
              <a:lnSpc>
                <a:spcPct val="110000"/>
              </a:lnSpc>
              <a:defRPr/>
            </a:pPr>
            <a:r>
              <a:rPr lang="da-DK" sz="1500" dirty="0">
                <a:solidFill>
                  <a:srgbClr val="595959"/>
                </a:solidFill>
                <a:cs typeface="Tahoma" panose="020B0604030504040204" pitchFamily="34" charset="0"/>
              </a:rPr>
              <a:t>At kompressionsstrømper på et tidspunkt kan erstatte bind. Så er patient/borger ikke så afhængig af personale og har mere frihed</a:t>
            </a:r>
          </a:p>
          <a:p>
            <a:pPr lvl="0">
              <a:lnSpc>
                <a:spcPct val="110000"/>
              </a:lnSpc>
              <a:defRPr/>
            </a:pPr>
            <a:r>
              <a:rPr lang="da-DK" sz="1500" dirty="0">
                <a:solidFill>
                  <a:srgbClr val="595959"/>
                </a:solidFill>
                <a:cs typeface="Tahoma" panose="020B0604030504040204" pitchFamily="34" charset="0"/>
              </a:rPr>
              <a:t>At kompressionsstrømperne findes i flere farver og derfor ikke behøver påvirke påklædningen negativt</a:t>
            </a:r>
          </a:p>
          <a:p>
            <a:pPr lvl="0">
              <a:lnSpc>
                <a:spcPct val="110000"/>
              </a:lnSpc>
              <a:defRPr/>
            </a:pPr>
            <a:r>
              <a:rPr lang="da-DK" sz="1500" dirty="0">
                <a:solidFill>
                  <a:srgbClr val="595959"/>
                </a:solidFill>
                <a:cs typeface="Tahoma" panose="020B0604030504040204" pitchFamily="34" charset="0"/>
              </a:rPr>
              <a:t>At der ydes økonomisk støtte til kompressionsstrømper</a:t>
            </a:r>
          </a:p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445C252-FF51-2C87-FC0B-4413B1C84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18</a:t>
            </a:fld>
            <a:endParaRPr lang="da-DK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33A72785-75B3-F58E-9A09-4AA79ED68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369794"/>
            <a:ext cx="11045826" cy="798606"/>
          </a:xfrm>
        </p:spPr>
        <p:txBody>
          <a:bodyPr/>
          <a:lstStyle/>
          <a:p>
            <a:pPr algn="ctr"/>
            <a:r>
              <a:rPr lang="da-DK" altLang="da-DK" sz="2800" dirty="0"/>
              <a:t>Samarbejde med patienten</a:t>
            </a:r>
            <a:br>
              <a:rPr lang="da-DK" altLang="da-DK" sz="2800" dirty="0"/>
            </a:br>
            <a:r>
              <a:rPr lang="da-DK" sz="2800" dirty="0"/>
              <a:t>Vigtig for at kompressionsbehandling skal lykkedes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15548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9DC51-057B-4AC8-C256-107B5DCD5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88BCFD-CBC5-D610-0BE8-96E72476E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Referencer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FE5AC633-C607-CBD0-4D45-4AC54B94F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EC214-4A26-8544-86E4-D5810B015655}" type="slidenum">
              <a:rPr kumimoji="0" lang="da-DK" sz="800" b="1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a-DK" sz="8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Verdana"/>
              <a:ea typeface="Verdana" panose="020B0604030504040204" pitchFamily="34" charset="0"/>
            </a:endParaRP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E5211CA-5E87-32EB-76DA-F69F9A7DB7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1007" y="1712343"/>
            <a:ext cx="10629986" cy="440081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a-DK" i="1" dirty="0" err="1"/>
              <a:t>Bermark</a:t>
            </a:r>
            <a:r>
              <a:rPr lang="da-DK" i="1" dirty="0"/>
              <a:t>, S</a:t>
            </a:r>
            <a:r>
              <a:rPr lang="da-DK" i="1"/>
              <a:t>., og </a:t>
            </a:r>
            <a:r>
              <a:rPr lang="da-DK" i="1" dirty="0"/>
              <a:t>Østergaard Melby, B. (2021). Sår og sårbehandling – en grundbog i sygepleje. København: </a:t>
            </a:r>
            <a:r>
              <a:rPr lang="da-DK" i="1" dirty="0" err="1"/>
              <a:t>FADL’s</a:t>
            </a:r>
            <a:r>
              <a:rPr lang="da-DK" i="1" dirty="0"/>
              <a:t> Forlag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i="1" dirty="0"/>
              <a:t>D4 504066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i="1" dirty="0">
                <a:solidFill>
                  <a:srgbClr val="3055A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Atlas of </a:t>
            </a:r>
            <a:r>
              <a:rPr lang="da-DK" i="1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Dermatology</a:t>
            </a:r>
            <a:r>
              <a:rPr lang="da-DK" i="1" dirty="0"/>
              <a:t> </a:t>
            </a:r>
          </a:p>
          <a:p>
            <a:pPr marL="0" indent="0">
              <a:lnSpc>
                <a:spcPct val="100000"/>
              </a:lnSpc>
              <a:buNone/>
            </a:pPr>
            <a:endParaRPr lang="da-DK" dirty="0">
              <a:solidFill>
                <a:schemeClr val="bg2">
                  <a:lumMod val="10000"/>
                </a:schemeClr>
              </a:solidFill>
            </a:endParaRPr>
          </a:p>
          <a:p>
            <a:endParaRPr lang="da-DK" sz="1400" dirty="0">
              <a:solidFill>
                <a:schemeClr val="bg2">
                  <a:lumMod val="10000"/>
                </a:schemeClr>
              </a:solidFill>
            </a:endParaRPr>
          </a:p>
          <a:p>
            <a:endParaRPr lang="da-DK" sz="1200" dirty="0"/>
          </a:p>
        </p:txBody>
      </p:sp>
    </p:spTree>
    <p:extLst>
      <p:ext uri="{BB962C8B-B14F-4D97-AF65-F5344CB8AC3E}">
        <p14:creationId xmlns:p14="http://schemas.microsoft.com/office/powerpoint/2010/main" val="2385321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18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499652-374C-42C9-5DC1-C50D88A32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62EACDF9-0306-BB87-7534-687AD635E1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475" y="560169"/>
            <a:ext cx="8329434" cy="1270467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da-DK" b="1" kern="12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Ophavsret og anvendelse</a:t>
            </a:r>
            <a:br>
              <a:rPr lang="da-DK" b="1" kern="12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da-DK" sz="2800" b="1" kern="12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Slide Number Placeholder 3" hidden="1">
            <a:extLst>
              <a:ext uri="{FF2B5EF4-FFF2-40B4-BE49-F238E27FC236}">
                <a16:creationId xmlns:a16="http://schemas.microsoft.com/office/drawing/2014/main" id="{3987A016-AA19-DF73-DA9B-454B0ABC369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2</a:t>
            </a:fld>
            <a:endParaRPr lang="da-DK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2BA542CD-2723-7C14-8B56-CFA91C6ACC5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2</a:t>
            </a:fld>
            <a:endParaRPr lang="da-DK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8A0EA776-B065-25A3-7221-685079298D80}"/>
              </a:ext>
            </a:extLst>
          </p:cNvPr>
          <p:cNvSpPr txBox="1"/>
          <p:nvPr/>
        </p:nvSpPr>
        <p:spPr>
          <a:xfrm>
            <a:off x="685474" y="2093210"/>
            <a:ext cx="1048096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Dette materiale er udarbejdet af sårsygeplejersker i samarbejde med Sundhedsstrategisk Planlægning med henblik på faglig videndeling og anvendelse i klinisk praksis.</a:t>
            </a:r>
          </a:p>
          <a:p>
            <a:endParaRPr lang="da-DK" sz="2000" dirty="0">
              <a:solidFill>
                <a:schemeClr val="bg1"/>
              </a:solidFill>
            </a:endParaRPr>
          </a:p>
          <a:p>
            <a:r>
              <a:rPr lang="da-DK" sz="2000" dirty="0">
                <a:solidFill>
                  <a:schemeClr val="bg1"/>
                </a:solidFill>
              </a:rPr>
              <a:t>Materialet må anvendes og deles af andre faggrupper.</a:t>
            </a:r>
          </a:p>
          <a:p>
            <a:endParaRPr lang="da-DK" sz="2000" dirty="0">
              <a:solidFill>
                <a:schemeClr val="bg1"/>
              </a:solidFill>
            </a:endParaRPr>
          </a:p>
          <a:p>
            <a:r>
              <a:rPr lang="da-DK" sz="2000" dirty="0">
                <a:solidFill>
                  <a:schemeClr val="bg1"/>
                </a:solidFill>
              </a:rPr>
              <a:t>Ved ændringer, tilpasninger eller viderebearbejdning skal det tydeligt fremgå,</a:t>
            </a:r>
          </a:p>
          <a:p>
            <a:r>
              <a:rPr lang="da-DK" sz="2000" dirty="0">
                <a:solidFill>
                  <a:schemeClr val="bg1"/>
                </a:solidFill>
              </a:rPr>
              <a:t>at disse er foretaget af den anvendende part og ikke af de oprindelige forfattere.</a:t>
            </a:r>
          </a:p>
          <a:p>
            <a:endParaRPr lang="da-DK" sz="1800" i="1" dirty="0">
              <a:solidFill>
                <a:schemeClr val="bg1"/>
              </a:solidFill>
            </a:endParaRPr>
          </a:p>
          <a:p>
            <a:r>
              <a:rPr lang="da-DK" sz="1800" i="1" dirty="0">
                <a:solidFill>
                  <a:schemeClr val="bg1"/>
                </a:solidFill>
              </a:rPr>
              <a:t>© Ida Charlotte Rothmann Hjalager, Sjællands Universitetshospital, Roskilde og Køge, Dermatologisk Afdeling, 2026.</a:t>
            </a:r>
          </a:p>
        </p:txBody>
      </p:sp>
    </p:spTree>
    <p:extLst>
      <p:ext uri="{BB962C8B-B14F-4D97-AF65-F5344CB8AC3E}">
        <p14:creationId xmlns:p14="http://schemas.microsoft.com/office/powerpoint/2010/main" val="1285358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B89BD9-42AF-CDA3-C0FC-1D802FEDC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010" y="827343"/>
            <a:ext cx="11078336" cy="5388106"/>
          </a:xfrm>
        </p:spPr>
        <p:txBody>
          <a:bodyPr/>
          <a:lstStyle/>
          <a:p>
            <a:br>
              <a:rPr lang="da-DK" dirty="0"/>
            </a:br>
            <a:r>
              <a:rPr lang="da-DK" sz="2400" dirty="0"/>
              <a:t>Udviklet af </a:t>
            </a:r>
            <a:r>
              <a:rPr lang="da-DK" sz="2400" dirty="0">
                <a:solidFill>
                  <a:srgbClr val="FFFFFF"/>
                </a:solidFill>
                <a:cs typeface="Verdana"/>
              </a:rPr>
              <a:t>Ida</a:t>
            </a:r>
            <a:r>
              <a:rPr lang="da-DK" sz="2400" spc="-60" dirty="0">
                <a:solidFill>
                  <a:srgbClr val="FFFFFF"/>
                </a:solidFill>
                <a:cs typeface="Verdana"/>
              </a:rPr>
              <a:t> </a:t>
            </a:r>
            <a:r>
              <a:rPr lang="da-DK" sz="2400" dirty="0">
                <a:solidFill>
                  <a:srgbClr val="FFFFFF"/>
                </a:solidFill>
                <a:cs typeface="Verdana"/>
              </a:rPr>
              <a:t>Charlotte</a:t>
            </a:r>
            <a:r>
              <a:rPr lang="da-DK" sz="2400" spc="-50" dirty="0">
                <a:solidFill>
                  <a:srgbClr val="FFFFFF"/>
                </a:solidFill>
                <a:cs typeface="Verdana"/>
              </a:rPr>
              <a:t> </a:t>
            </a:r>
            <a:r>
              <a:rPr lang="da-DK" sz="2400" dirty="0">
                <a:solidFill>
                  <a:srgbClr val="FFFFFF"/>
                </a:solidFill>
                <a:cs typeface="Verdana"/>
              </a:rPr>
              <a:t>Rothmann</a:t>
            </a:r>
            <a:r>
              <a:rPr lang="da-DK" sz="2400" spc="-45" dirty="0">
                <a:solidFill>
                  <a:srgbClr val="FFFFFF"/>
                </a:solidFill>
                <a:cs typeface="Verdana"/>
              </a:rPr>
              <a:t> </a:t>
            </a:r>
            <a:r>
              <a:rPr lang="da-DK" sz="2400" spc="-20" dirty="0">
                <a:solidFill>
                  <a:srgbClr val="FFFFFF"/>
                </a:solidFill>
                <a:cs typeface="Verdana"/>
              </a:rPr>
              <a:t>Hjalager,</a:t>
            </a:r>
            <a:r>
              <a:rPr lang="da-DK" sz="2400" spc="-60" dirty="0">
                <a:solidFill>
                  <a:srgbClr val="FFFFFF"/>
                </a:solidFill>
                <a:cs typeface="Verdana"/>
              </a:rPr>
              <a:t> </a:t>
            </a:r>
            <a:r>
              <a:rPr lang="da-DK" sz="2400" spc="-10" dirty="0">
                <a:solidFill>
                  <a:srgbClr val="FFFFFF"/>
                </a:solidFill>
                <a:cs typeface="Verdana"/>
              </a:rPr>
              <a:t>koordinerende sårsygeplejerske,</a:t>
            </a:r>
            <a:r>
              <a:rPr lang="da-DK" sz="2400" spc="-65" dirty="0">
                <a:solidFill>
                  <a:srgbClr val="FFFFFF"/>
                </a:solidFill>
                <a:cs typeface="Verdana"/>
              </a:rPr>
              <a:t> </a:t>
            </a:r>
            <a:r>
              <a:rPr lang="da-DK" sz="2400" dirty="0">
                <a:solidFill>
                  <a:srgbClr val="FFFFFF"/>
                </a:solidFill>
                <a:cs typeface="Verdana"/>
              </a:rPr>
              <a:t>Sjællands</a:t>
            </a:r>
            <a:r>
              <a:rPr lang="da-DK" sz="2400" spc="-30" dirty="0">
                <a:solidFill>
                  <a:srgbClr val="FFFFFF"/>
                </a:solidFill>
                <a:cs typeface="Verdana"/>
              </a:rPr>
              <a:t> </a:t>
            </a:r>
            <a:r>
              <a:rPr lang="da-DK" sz="2400" dirty="0">
                <a:solidFill>
                  <a:srgbClr val="FFFFFF"/>
                </a:solidFill>
                <a:cs typeface="Verdana"/>
              </a:rPr>
              <a:t>Universitetshospital, Roskilde</a:t>
            </a:r>
            <a:r>
              <a:rPr lang="da-DK" sz="2400" spc="-65" dirty="0">
                <a:solidFill>
                  <a:srgbClr val="FFFFFF"/>
                </a:solidFill>
                <a:cs typeface="Verdana"/>
              </a:rPr>
              <a:t> </a:t>
            </a:r>
            <a:r>
              <a:rPr lang="da-DK" sz="2400" spc="-25" dirty="0">
                <a:solidFill>
                  <a:srgbClr val="FFFFFF"/>
                </a:solidFill>
                <a:cs typeface="Verdana"/>
              </a:rPr>
              <a:t>og </a:t>
            </a:r>
            <a:r>
              <a:rPr lang="da-DK" sz="2400" spc="-20" dirty="0">
                <a:solidFill>
                  <a:srgbClr val="FFFFFF"/>
                </a:solidFill>
              </a:rPr>
              <a:t>Køge, Dermatologisk Afdeling</a:t>
            </a:r>
            <a:br>
              <a:rPr lang="da-DK" sz="2400" dirty="0"/>
            </a:br>
            <a:br>
              <a:rPr lang="da-DK" sz="2400" dirty="0"/>
            </a:br>
            <a:br>
              <a:rPr lang="da-DK" sz="2400" dirty="0"/>
            </a:br>
            <a:br>
              <a:rPr lang="da-DK" sz="2400" dirty="0"/>
            </a:br>
            <a:r>
              <a:rPr lang="da-DK" sz="2000" dirty="0"/>
              <a:t>I samarbejde med Sundhedsstrategisk Planlægning</a:t>
            </a:r>
            <a:br>
              <a:rPr lang="da-DK" sz="3200" dirty="0"/>
            </a:br>
            <a:br>
              <a:rPr lang="da-DK" sz="2400" dirty="0"/>
            </a:br>
            <a:br>
              <a:rPr lang="da-DK" sz="2400" dirty="0"/>
            </a:br>
            <a:br>
              <a:rPr lang="da-DK" sz="2400" dirty="0"/>
            </a:br>
            <a:r>
              <a:rPr lang="da-DK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www.regionsjaelland.dk/saarbehandling</a:t>
            </a:r>
            <a:r>
              <a:rPr lang="da-DK" sz="1800" dirty="0"/>
              <a:t> 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C7CBDB99-72F2-1970-0DF6-213E20F6D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EC214-4A26-8544-86E4-D5810B015655}" type="slidenum">
              <a:rPr kumimoji="0" lang="da-DK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a-DK" sz="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723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C42CC8-3C47-D5F7-4B42-F015325DF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71" y="456501"/>
            <a:ext cx="9648825" cy="786197"/>
          </a:xfrm>
        </p:spPr>
        <p:txBody>
          <a:bodyPr wrap="square" anchor="b">
            <a:noAutofit/>
          </a:bodyPr>
          <a:lstStyle/>
          <a:p>
            <a:br>
              <a:rPr lang="da-DK" sz="2800" dirty="0"/>
            </a:br>
            <a:br>
              <a:rPr lang="da-DK" sz="2800" dirty="0"/>
            </a:br>
            <a:r>
              <a:rPr lang="da-DK" sz="2800" dirty="0"/>
              <a:t>Inden du starter behandling med kompression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7203DB3-A79E-EBFD-964B-17F3DB544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3</a:t>
            </a:fld>
            <a:endParaRPr lang="da-DK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5093432C-0562-A14A-9D23-7A22ECDA75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9002" y="1700674"/>
            <a:ext cx="5700591" cy="44008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1800" b="1" dirty="0"/>
              <a:t>TÅLES KOMPRESSION?</a:t>
            </a:r>
            <a:r>
              <a:rPr lang="da-DK" sz="1800" dirty="0"/>
              <a:t> </a:t>
            </a:r>
          </a:p>
          <a:p>
            <a:pPr marL="0" indent="0">
              <a:buNone/>
            </a:pPr>
            <a:r>
              <a:rPr lang="da-DK" sz="1800" b="1" dirty="0"/>
              <a:t>Klinisk observation:</a:t>
            </a:r>
          </a:p>
          <a:p>
            <a:pPr marL="285750" indent="-285750"/>
            <a:r>
              <a:rPr lang="da-DK" sz="1800" dirty="0"/>
              <a:t>Hårvækst på tæer</a:t>
            </a:r>
          </a:p>
          <a:p>
            <a:pPr marL="285750" indent="-285750"/>
            <a:r>
              <a:rPr lang="da-DK" sz="1800" dirty="0"/>
              <a:t>Kolde/varme fødder</a:t>
            </a:r>
          </a:p>
          <a:p>
            <a:pPr marL="0" indent="0">
              <a:buNone/>
            </a:pPr>
            <a:r>
              <a:rPr lang="da-DK" sz="1800" b="1" dirty="0"/>
              <a:t>Undersøgelser:</a:t>
            </a:r>
          </a:p>
          <a:p>
            <a:pPr marL="285750" indent="-285750"/>
            <a:r>
              <a:rPr lang="da-DK" sz="1800" dirty="0" err="1"/>
              <a:t>Palpapel</a:t>
            </a:r>
            <a:r>
              <a:rPr lang="da-DK" sz="1800" dirty="0"/>
              <a:t> fodpuls</a:t>
            </a:r>
          </a:p>
          <a:p>
            <a:pPr marL="285750" indent="-285750"/>
            <a:r>
              <a:rPr lang="da-DK" sz="1800" dirty="0"/>
              <a:t>Kapillærrespons </a:t>
            </a:r>
          </a:p>
          <a:p>
            <a:pPr marL="285750" indent="-285750"/>
            <a:r>
              <a:rPr lang="da-DK" sz="1800" dirty="0"/>
              <a:t>Distal blodtryksmåling. Husk </a:t>
            </a:r>
            <a:r>
              <a:rPr lang="da-DK" sz="1800" dirty="0" err="1"/>
              <a:t>tåtryk</a:t>
            </a:r>
            <a:r>
              <a:rPr lang="da-DK" sz="1800" dirty="0"/>
              <a:t> hvis pt/ borger har DM</a:t>
            </a:r>
          </a:p>
          <a:p>
            <a:pPr marL="0" indent="0">
              <a:buNone/>
            </a:pPr>
            <a:r>
              <a:rPr lang="da-DK" sz="1800" dirty="0"/>
              <a:t>Husk at Kompressionsbehandling </a:t>
            </a:r>
            <a:r>
              <a:rPr lang="da-DK" sz="1800" b="1" dirty="0"/>
              <a:t>altid skal lægeordineres</a:t>
            </a:r>
          </a:p>
        </p:txBody>
      </p:sp>
      <p:pic>
        <p:nvPicPr>
          <p:cNvPr id="9" name="Pladsholder til billede 8" descr="Et billede, der indeholder person, finger, tommelfinger, jakkesæt&#10;&#10;AI-genereret indhold kan være ukorrekt.">
            <a:extLst>
              <a:ext uri="{FF2B5EF4-FFF2-40B4-BE49-F238E27FC236}">
                <a16:creationId xmlns:a16="http://schemas.microsoft.com/office/drawing/2014/main" id="{F36BC4A6-ADC8-11A7-1634-36833EED6F6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1567" r="34434" b="2"/>
          <a:stretch>
            <a:fillRect/>
          </a:stretch>
        </p:blipFill>
        <p:spPr>
          <a:xfrm>
            <a:off x="6521542" y="1741594"/>
            <a:ext cx="4680000" cy="4680000"/>
          </a:xfrm>
          <a:noFill/>
        </p:spPr>
      </p:pic>
    </p:spTree>
    <p:extLst>
      <p:ext uri="{BB962C8B-B14F-4D97-AF65-F5344CB8AC3E}">
        <p14:creationId xmlns:p14="http://schemas.microsoft.com/office/powerpoint/2010/main" val="3088016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87BB559-C968-FA12-5799-A806C7262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369794"/>
            <a:ext cx="9648825" cy="1079594"/>
          </a:xfrm>
        </p:spPr>
        <p:txBody>
          <a:bodyPr wrap="square" anchor="b">
            <a:normAutofit/>
          </a:bodyPr>
          <a:lstStyle/>
          <a:p>
            <a:r>
              <a:rPr lang="da-DK" dirty="0"/>
              <a:t>Formål med kompression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1CF08D8-ECAC-1503-2FD2-98ED66238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4</a:t>
            </a:fld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D61D65F-2BC1-53BC-75D5-2984F83E88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1881188"/>
            <a:ext cx="7067165" cy="43926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a-DK" dirty="0"/>
              <a:t>Gøre veneklapperne sufficiente: ved hjælp af fx elastisk kompressionsbind, således at ødem i benene reduceres</a:t>
            </a:r>
          </a:p>
          <a:p>
            <a:pPr>
              <a:defRPr/>
            </a:pPr>
            <a:endParaRPr lang="da-DK" dirty="0"/>
          </a:p>
          <a:p>
            <a:pPr>
              <a:defRPr/>
            </a:pPr>
            <a:r>
              <a:rPr lang="da-DK" dirty="0"/>
              <a:t>Et kompressionsbind skal anlægges så det yder et tryk på:</a:t>
            </a:r>
          </a:p>
          <a:p>
            <a:pPr lvl="1">
              <a:defRPr/>
            </a:pPr>
            <a:r>
              <a:rPr lang="da-DK" altLang="da-DK" i="1" dirty="0"/>
              <a:t>40mmHg på </a:t>
            </a:r>
            <a:r>
              <a:rPr lang="da-DK" altLang="da-DK" b="1" i="1" dirty="0"/>
              <a:t>Ankelniveau </a:t>
            </a:r>
          </a:p>
          <a:p>
            <a:pPr lvl="1">
              <a:defRPr/>
            </a:pPr>
            <a:r>
              <a:rPr lang="da-DK" altLang="da-DK" i="1" dirty="0"/>
              <a:t>30mmHg på </a:t>
            </a:r>
            <a:r>
              <a:rPr lang="da-DK" altLang="da-DK" b="1" i="1" dirty="0"/>
              <a:t>Knæ niveau</a:t>
            </a:r>
          </a:p>
        </p:txBody>
      </p:sp>
      <p:pic>
        <p:nvPicPr>
          <p:cNvPr id="8" name="Billede 7" descr="Et billede, der indeholder design&#10;&#10;AI-genereret indhold kan være ukorrekt.">
            <a:extLst>
              <a:ext uri="{FF2B5EF4-FFF2-40B4-BE49-F238E27FC236}">
                <a16:creationId xmlns:a16="http://schemas.microsoft.com/office/drawing/2014/main" id="{3AE41510-7455-C4D9-CB58-DB872BE943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t="5392" r="49743" b="31494"/>
          <a:stretch>
            <a:fillRect/>
          </a:stretch>
        </p:blipFill>
        <p:spPr>
          <a:xfrm>
            <a:off x="8279841" y="994037"/>
            <a:ext cx="2763296" cy="5198925"/>
          </a:xfrm>
          <a:prstGeom prst="rect">
            <a:avLst/>
          </a:prstGeom>
          <a:noFill/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A46B35E2-9AF4-E7CE-8FE1-179BD5C8D134}"/>
              </a:ext>
            </a:extLst>
          </p:cNvPr>
          <p:cNvSpPr txBox="1"/>
          <p:nvPr/>
        </p:nvSpPr>
        <p:spPr>
          <a:xfrm>
            <a:off x="8279841" y="6299373"/>
            <a:ext cx="3179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rgbClr val="3B5182"/>
                </a:solidFill>
              </a:rPr>
              <a:t>Billede genereret via Copilot – Sundhedsstrategisk Planlægning</a:t>
            </a:r>
          </a:p>
        </p:txBody>
      </p:sp>
    </p:spTree>
    <p:extLst>
      <p:ext uri="{BB962C8B-B14F-4D97-AF65-F5344CB8AC3E}">
        <p14:creationId xmlns:p14="http://schemas.microsoft.com/office/powerpoint/2010/main" val="2553304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753979" y="705686"/>
            <a:ext cx="10515600" cy="868363"/>
          </a:xfrm>
        </p:spPr>
        <p:txBody>
          <a:bodyPr>
            <a:noAutofit/>
          </a:bodyPr>
          <a:lstStyle/>
          <a:p>
            <a:r>
              <a:rPr lang="da-DK" sz="3200" b="1" dirty="0">
                <a:solidFill>
                  <a:srgbClr val="3B518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Hvilke faktorer påvirker hvor stort tryk kompressionsbindet yder?</a:t>
            </a:r>
            <a:endParaRPr lang="da-DK" altLang="da-DK" sz="3200" b="1" dirty="0">
              <a:solidFill>
                <a:srgbClr val="3B518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339" name="Pladsholder til indhold 2"/>
          <p:cNvSpPr>
            <a:spLocks noGrp="1"/>
          </p:cNvSpPr>
          <p:nvPr>
            <p:ph idx="1"/>
          </p:nvPr>
        </p:nvSpPr>
        <p:spPr>
          <a:xfrm>
            <a:off x="296621" y="1915111"/>
            <a:ext cx="11240168" cy="4237203"/>
          </a:xfrm>
        </p:spPr>
        <p:txBody>
          <a:bodyPr>
            <a:normAutofit fontScale="62500" lnSpcReduction="20000"/>
          </a:bodyPr>
          <a:lstStyle/>
          <a:p>
            <a:pPr marL="457200" lvl="1" indent="0">
              <a:buNone/>
            </a:pPr>
            <a:r>
              <a:rPr lang="da-DK" altLang="da-DK" sz="29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Kompressionsbandagens effekt er afhængig af flere faktorer:</a:t>
            </a:r>
          </a:p>
          <a:p>
            <a:pPr marL="457200" lvl="1" indent="0">
              <a:buNone/>
            </a:pPr>
            <a:endParaRPr lang="da-DK" altLang="da-DK" sz="2900" b="1" i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1" indent="0">
              <a:lnSpc>
                <a:spcPct val="120000"/>
              </a:lnSpc>
              <a:buNone/>
            </a:pPr>
            <a:r>
              <a:rPr lang="da-DK" altLang="da-DK" sz="29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</a:t>
            </a:r>
            <a:r>
              <a:rPr lang="da-DK" altLang="da-DK" sz="2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Bredden af bindet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da-DK" altLang="da-DK" sz="29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1" indent="0">
              <a:lnSpc>
                <a:spcPct val="120000"/>
              </a:lnSpc>
              <a:buNone/>
            </a:pPr>
            <a:r>
              <a:rPr lang="da-DK" altLang="da-DK" sz="29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da-DK" altLang="da-DK" sz="2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- Hvor meget der strækkes i bindet ved anlæggelse – </a:t>
            </a:r>
            <a:r>
              <a:rPr lang="da-DK" altLang="da-DK" sz="29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Herunder bindets elasticitet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da-DK" altLang="da-DK" sz="29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1" indent="0">
              <a:lnSpc>
                <a:spcPct val="120000"/>
              </a:lnSpc>
              <a:buNone/>
            </a:pPr>
            <a:r>
              <a:rPr lang="da-DK" altLang="da-DK" sz="29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r>
              <a:rPr lang="da-DK" altLang="da-DK" sz="2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Antal lag der lægges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da-DK" altLang="da-DK" sz="29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1" indent="0">
              <a:lnSpc>
                <a:spcPct val="120000"/>
              </a:lnSpc>
              <a:buNone/>
            </a:pPr>
            <a:r>
              <a:rPr lang="da-DK" altLang="da-DK" sz="29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 - </a:t>
            </a:r>
            <a:r>
              <a:rPr lang="da-DK" altLang="da-DK" sz="2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Benets omkreds</a:t>
            </a:r>
            <a:endParaRPr lang="da-DK" altLang="da-DK" sz="26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eaLnBrk="1" hangingPunct="1">
              <a:buNone/>
            </a:pPr>
            <a:endParaRPr lang="da-DK" altLang="da-DK" sz="29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eaLnBrk="1" hangingPunct="1">
              <a:buNone/>
            </a:pPr>
            <a:r>
              <a:rPr lang="da-DK" altLang="da-DK" sz="29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Effekten udregnes  ifølge ”</a:t>
            </a:r>
            <a:r>
              <a:rPr lang="da-DK" altLang="da-DK" sz="2900" b="1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Places lov” </a:t>
            </a:r>
            <a:br>
              <a:rPr lang="da-DK" altLang="da-DK" sz="29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da-DK" altLang="da-DK" sz="29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None/>
            </a:pPr>
            <a:r>
              <a:rPr lang="da-DK" altLang="da-DK" i="1" dirty="0"/>
              <a:t>	</a:t>
            </a:r>
            <a:endParaRPr lang="da-DK" altLang="da-DK" sz="2000" dirty="0"/>
          </a:p>
        </p:txBody>
      </p:sp>
      <p:sp>
        <p:nvSpPr>
          <p:cNvPr id="8" name="Rektangel 1">
            <a:extLst>
              <a:ext uri="{FF2B5EF4-FFF2-40B4-BE49-F238E27FC236}">
                <a16:creationId xmlns:a16="http://schemas.microsoft.com/office/drawing/2014/main" id="{6635BDB8-D3E0-4608-9B12-852FAE39F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0387" y="5632558"/>
            <a:ext cx="4693172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altLang="da-DK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  <a:r>
              <a:rPr kumimoji="0" lang="da-DK" altLang="da-DK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da-DK" altLang="da-DK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Tahoma" panose="020B0604030504040204" pitchFamily="34" charset="0"/>
              </a:rPr>
              <a:t>træk i bandage i kg)</a:t>
            </a:r>
            <a:r>
              <a:rPr kumimoji="0" lang="da-DK" altLang="da-DK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 </a:t>
            </a:r>
            <a:r>
              <a:rPr kumimoji="0" lang="da-DK" alt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</a:t>
            </a:r>
            <a:r>
              <a:rPr kumimoji="0" lang="da-DK" altLang="da-D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da-DK" altLang="da-DK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Tahoma" panose="020B0604030504040204" pitchFamily="34" charset="0"/>
              </a:rPr>
              <a:t>antal lag</a:t>
            </a:r>
            <a:r>
              <a:rPr kumimoji="0" lang="da-DK" altLang="da-D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_______________________________________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altLang="da-D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a-DK" alt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 </a:t>
            </a:r>
            <a:r>
              <a:rPr kumimoji="0" lang="da-DK" altLang="da-D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da-DK" altLang="da-DK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Tahoma" panose="020B0604030504040204" pitchFamily="34" charset="0"/>
              </a:rPr>
              <a:t>benets omkreds i cm)</a:t>
            </a:r>
            <a:r>
              <a:rPr kumimoji="0" lang="da-DK" alt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 W</a:t>
            </a:r>
            <a:r>
              <a:rPr kumimoji="0" lang="da-DK" altLang="da-D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da-DK" altLang="da-DK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Tahoma" panose="020B0604030504040204" pitchFamily="34" charset="0"/>
              </a:rPr>
              <a:t>bandagens bredde i cm)</a:t>
            </a:r>
            <a:endParaRPr kumimoji="0" lang="da-DK" altLang="da-DK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F1CB6B1B-814B-4FB3-9A73-236741E69C96}"/>
              </a:ext>
            </a:extLst>
          </p:cNvPr>
          <p:cNvSpPr/>
          <p:nvPr/>
        </p:nvSpPr>
        <p:spPr>
          <a:xfrm>
            <a:off x="655211" y="5986501"/>
            <a:ext cx="262353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</a:t>
            </a:r>
            <a:r>
              <a:rPr kumimoji="0" lang="da-DK" altLang="da-DK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(subbandagetrykket)   </a:t>
            </a:r>
            <a:r>
              <a:rPr kumimoji="0" lang="da-DK" altLang="da-DK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4422DF6B-08C9-8650-8F87-9D1CD4540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1373" y="3765145"/>
            <a:ext cx="2855416" cy="2379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9382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6BEDE-ACE2-3056-68B3-5285E8816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C29E8B5-62EC-15E9-EB3D-AB165D28DC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0472" y="1728513"/>
            <a:ext cx="6151585" cy="434069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  <a:defRPr/>
            </a:pPr>
            <a:r>
              <a:rPr lang="da-DK" altLang="da-DK" sz="1800" b="1" dirty="0">
                <a:solidFill>
                  <a:srgbClr val="3B5182"/>
                </a:solidFill>
              </a:rPr>
              <a:t>Antal lag:</a:t>
            </a:r>
          </a:p>
          <a:p>
            <a:pPr>
              <a:lnSpc>
                <a:spcPct val="120000"/>
              </a:lnSpc>
              <a:defRPr/>
            </a:pPr>
            <a:r>
              <a:rPr lang="da-DK" altLang="da-DK" sz="1800" b="1" dirty="0"/>
              <a:t>Øges antal lag </a:t>
            </a:r>
            <a:r>
              <a:rPr lang="da-DK" altLang="da-DK" sz="1800" dirty="0"/>
              <a:t>og/eller lægges det </a:t>
            </a:r>
            <a:r>
              <a:rPr lang="da-DK" altLang="da-DK" sz="1800" b="1" dirty="0"/>
              <a:t>mere stramt (dvs. strækker mere i bandagen)</a:t>
            </a:r>
            <a:r>
              <a:rPr lang="da-DK" altLang="da-DK" sz="1800" dirty="0"/>
              <a:t>, øges subbandagetrykket</a:t>
            </a:r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da-DK" altLang="da-DK" sz="1800" b="1" dirty="0">
                <a:solidFill>
                  <a:srgbClr val="3B5182"/>
                </a:solidFill>
              </a:rPr>
              <a:t>Bredden på bindet:</a:t>
            </a:r>
          </a:p>
          <a:p>
            <a:pPr>
              <a:lnSpc>
                <a:spcPct val="110000"/>
              </a:lnSpc>
              <a:defRPr/>
            </a:pPr>
            <a:r>
              <a:rPr lang="da-DK" altLang="da-DK" sz="1800" b="1" dirty="0"/>
              <a:t>Mindskes bind bredden </a:t>
            </a:r>
            <a:r>
              <a:rPr lang="da-DK" altLang="da-DK" sz="1800" dirty="0"/>
              <a:t>eller/og lægges bindet på </a:t>
            </a:r>
            <a:r>
              <a:rPr lang="da-DK" altLang="da-DK" sz="1800" b="1" dirty="0"/>
              <a:t>et smallere sted</a:t>
            </a:r>
            <a:r>
              <a:rPr lang="da-DK" altLang="da-DK" sz="1800" dirty="0"/>
              <a:t>, øges subbandagetrykket</a:t>
            </a:r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da-DK" altLang="da-DK" sz="1800" b="1" dirty="0">
                <a:solidFill>
                  <a:srgbClr val="3B5182"/>
                </a:solidFill>
              </a:rPr>
              <a:t>Bindets elasticitet:</a:t>
            </a:r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da-DK" altLang="da-DK" sz="1800" b="1" dirty="0"/>
              <a:t>Bindets elasticitet </a:t>
            </a:r>
            <a:r>
              <a:rPr lang="da-DK" altLang="da-DK" sz="1800" dirty="0"/>
              <a:t>har betydning for trykkets størrelse</a:t>
            </a:r>
          </a:p>
          <a:p>
            <a:pPr>
              <a:lnSpc>
                <a:spcPct val="110000"/>
              </a:lnSpc>
              <a:defRPr/>
            </a:pPr>
            <a:r>
              <a:rPr lang="da-DK" altLang="da-DK" sz="1800" b="1" i="1" dirty="0"/>
              <a:t>Jo større T </a:t>
            </a:r>
            <a:r>
              <a:rPr lang="da-DK" altLang="da-DK" sz="1800" i="1" dirty="0"/>
              <a:t>(jo mere elastisk bandage) = </a:t>
            </a:r>
            <a:r>
              <a:rPr lang="da-DK" altLang="da-DK" sz="1800" b="1" i="1" dirty="0"/>
              <a:t>Jo højere tryk</a:t>
            </a:r>
          </a:p>
          <a:p>
            <a:endParaRPr lang="da-DK" sz="1400" dirty="0"/>
          </a:p>
        </p:txBody>
      </p:sp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284CE347-BB15-8D86-5791-ABF84FA240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88321" y="1728513"/>
            <a:ext cx="3992456" cy="3526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BB07D78-6F2F-D68A-E3D8-36C1E517A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0DEC214-4A26-8544-86E4-D5810B015655}" type="slidenum">
              <a:rPr kumimoji="0" lang="da-DK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a-DK" b="1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D558D37-4FE4-1A7A-5B15-75E9415C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07" y="458693"/>
            <a:ext cx="10918224" cy="536389"/>
          </a:xfrm>
        </p:spPr>
        <p:txBody>
          <a:bodyPr wrap="square" anchor="b">
            <a:normAutofit/>
          </a:bodyPr>
          <a:lstStyle/>
          <a:p>
            <a:r>
              <a:rPr lang="da-DK" dirty="0"/>
              <a:t>Hvad betyder det? - Uddybning</a:t>
            </a:r>
          </a:p>
        </p:txBody>
      </p:sp>
    </p:spTree>
    <p:extLst>
      <p:ext uri="{BB962C8B-B14F-4D97-AF65-F5344CB8AC3E}">
        <p14:creationId xmlns:p14="http://schemas.microsoft.com/office/powerpoint/2010/main" val="3247486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AAD591-B95C-947F-50FC-F8CE74185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369794"/>
            <a:ext cx="9648825" cy="1079594"/>
          </a:xfrm>
        </p:spPr>
        <p:txBody>
          <a:bodyPr wrap="square" anchor="b">
            <a:normAutofit/>
          </a:bodyPr>
          <a:lstStyle/>
          <a:p>
            <a:r>
              <a:rPr lang="da-DK" dirty="0"/>
              <a:t>Elastisk kompressionsbind</a:t>
            </a:r>
            <a:r>
              <a:rPr lang="da-DK" i="1" dirty="0"/>
              <a:t> </a:t>
            </a:r>
            <a:br>
              <a:rPr lang="da-DK" i="1" dirty="0"/>
            </a:br>
            <a:r>
              <a:rPr lang="da-DK" sz="2200" b="0" i="1" dirty="0"/>
              <a:t>(også kaldet for ”</a:t>
            </a:r>
            <a:r>
              <a:rPr lang="da-DK" sz="2200" b="0" i="1" dirty="0" err="1"/>
              <a:t>Langstræksbind</a:t>
            </a:r>
            <a:r>
              <a:rPr lang="da-DK" sz="2200" b="0" i="1" dirty="0"/>
              <a:t>”)</a:t>
            </a:r>
            <a:endParaRPr lang="da-DK" sz="2200" b="0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7AA0A26-ED8B-870D-E52D-2BF700A2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7</a:t>
            </a:fld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5C96FC5-CAC9-1B5F-5879-E688498736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1550" y="1881188"/>
            <a:ext cx="6769100" cy="2830512"/>
          </a:xfrm>
        </p:spPr>
        <p:txBody>
          <a:bodyPr>
            <a:normAutofit/>
          </a:bodyPr>
          <a:lstStyle/>
          <a:p>
            <a:r>
              <a:rPr lang="da-DK" sz="1800" dirty="0">
                <a:solidFill>
                  <a:schemeClr val="bg2">
                    <a:lumMod val="25000"/>
                  </a:schemeClr>
                </a:solidFill>
              </a:rPr>
              <a:t>Har samme konstante tryk uanset om du bevæger dig eller er i hvile</a:t>
            </a:r>
          </a:p>
          <a:p>
            <a:r>
              <a:rPr lang="da-DK" sz="1800" dirty="0">
                <a:solidFill>
                  <a:schemeClr val="bg2">
                    <a:lumMod val="25000"/>
                  </a:schemeClr>
                </a:solidFill>
              </a:rPr>
              <a:t>Anvendes derfor både til den mobile og immobile patient</a:t>
            </a:r>
          </a:p>
          <a:p>
            <a:r>
              <a:rPr lang="da-DK" sz="1800" dirty="0">
                <a:solidFill>
                  <a:schemeClr val="bg2">
                    <a:lumMod val="25000"/>
                  </a:schemeClr>
                </a:solidFill>
              </a:rPr>
              <a:t>Har høj elasticitet(&gt; 100%): Falder derfor ikke så let ned</a:t>
            </a:r>
          </a:p>
          <a:p>
            <a:r>
              <a:rPr lang="da-DK" sz="1800" dirty="0">
                <a:solidFill>
                  <a:schemeClr val="bg2">
                    <a:lumMod val="25000"/>
                  </a:schemeClr>
                </a:solidFill>
              </a:rPr>
              <a:t>Skal </a:t>
            </a:r>
            <a:r>
              <a:rPr lang="da-DK" sz="1800" b="1" dirty="0">
                <a:solidFill>
                  <a:schemeClr val="bg2">
                    <a:lumMod val="25000"/>
                  </a:schemeClr>
                </a:solidFill>
              </a:rPr>
              <a:t>ikke</a:t>
            </a:r>
            <a:r>
              <a:rPr lang="da-DK" sz="1800" dirty="0">
                <a:solidFill>
                  <a:schemeClr val="bg2">
                    <a:lumMod val="25000"/>
                  </a:schemeClr>
                </a:solidFill>
              </a:rPr>
              <a:t> fjernes til natten</a:t>
            </a:r>
          </a:p>
          <a:p>
            <a:r>
              <a:rPr lang="da-DK" sz="1800" dirty="0">
                <a:solidFill>
                  <a:schemeClr val="bg2">
                    <a:lumMod val="25000"/>
                  </a:schemeClr>
                </a:solidFill>
              </a:rPr>
              <a:t>Forsigtighed ved arteriel insufficiens</a:t>
            </a:r>
          </a:p>
          <a:p>
            <a:endParaRPr lang="da-DK" sz="1900" dirty="0">
              <a:solidFill>
                <a:schemeClr val="bg2">
                  <a:lumMod val="25000"/>
                </a:schemeClr>
              </a:solidFill>
            </a:endParaRPr>
          </a:p>
          <a:p>
            <a:endParaRPr lang="da-DK" dirty="0"/>
          </a:p>
        </p:txBody>
      </p:sp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4662F063-2C2F-8BB3-257D-843C9B880F6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968" r="12332" b="-1"/>
          <a:stretch>
            <a:fillRect/>
          </a:stretch>
        </p:blipFill>
        <p:spPr>
          <a:xfrm>
            <a:off x="8402157" y="1734941"/>
            <a:ext cx="3167847" cy="3123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C8D6D754-B77E-001D-717F-990E3671527F}"/>
              </a:ext>
            </a:extLst>
          </p:cNvPr>
          <p:cNvSpPr/>
          <p:nvPr/>
        </p:nvSpPr>
        <p:spPr>
          <a:xfrm>
            <a:off x="1171979" y="4711700"/>
            <a:ext cx="6554701" cy="1961014"/>
          </a:xfrm>
          <a:prstGeom prst="rect">
            <a:avLst/>
          </a:prstGeom>
          <a:solidFill>
            <a:srgbClr val="3B5182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ANVENDES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kumimoji="0" lang="da-DK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Til </a:t>
            </a:r>
            <a:r>
              <a:rPr lang="da-DK" sz="1600" dirty="0">
                <a:solidFill>
                  <a:schemeClr val="bg1"/>
                </a:solidFill>
              </a:rPr>
              <a:t>mobile og immobile patienter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da-DK" sz="1600" dirty="0">
                <a:solidFill>
                  <a:schemeClr val="bg1"/>
                </a:solidFill>
              </a:rPr>
              <a:t>Når der skal </a:t>
            </a:r>
            <a:r>
              <a:rPr lang="da-DK" sz="1600" kern="0" dirty="0">
                <a:solidFill>
                  <a:schemeClr val="bg1"/>
                </a:solidFill>
              </a:rPr>
              <a:t>r</a:t>
            </a:r>
            <a:r>
              <a:rPr kumimoji="0" lang="da-DK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educeres</a:t>
            </a:r>
            <a:r>
              <a:rPr kumimoji="0" lang="da-DK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store ødemer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600" kern="0" dirty="0">
                <a:solidFill>
                  <a:schemeClr val="bg1"/>
                </a:solidFill>
              </a:rPr>
              <a:t>Ved sår</a:t>
            </a:r>
            <a:r>
              <a:rPr kumimoji="0" lang="da-DK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der kræver daglige skift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Til </a:t>
            </a:r>
            <a:r>
              <a:rPr lang="da-DK" sz="1600" kern="0" dirty="0">
                <a:solidFill>
                  <a:schemeClr val="bg1"/>
                </a:solidFill>
              </a:rPr>
              <a:t>patienter </a:t>
            </a:r>
            <a:r>
              <a:rPr kumimoji="0" lang="da-DK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der har store forbindinger over såret, der hindrer brug af kompressionsstrømpe</a:t>
            </a:r>
          </a:p>
        </p:txBody>
      </p:sp>
    </p:spTree>
    <p:extLst>
      <p:ext uri="{BB962C8B-B14F-4D97-AF65-F5344CB8AC3E}">
        <p14:creationId xmlns:p14="http://schemas.microsoft.com/office/powerpoint/2010/main" val="161724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E2CC1207-EE0D-B227-BD5F-17CF82EF0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648826" cy="1081007"/>
          </a:xfrm>
        </p:spPr>
        <p:txBody>
          <a:bodyPr wrap="square" anchor="b">
            <a:normAutofit/>
          </a:bodyPr>
          <a:lstStyle/>
          <a:p>
            <a:r>
              <a:rPr lang="da-DK" dirty="0"/>
              <a:t>Anlæggelse med elastisk  kompressionsbind </a:t>
            </a:r>
          </a:p>
        </p:txBody>
      </p:sp>
      <p:pic>
        <p:nvPicPr>
          <p:cNvPr id="11" name="Pladsholder til billede 10">
            <a:extLst>
              <a:ext uri="{FF2B5EF4-FFF2-40B4-BE49-F238E27FC236}">
                <a16:creationId xmlns:a16="http://schemas.microsoft.com/office/drawing/2014/main" id="{FDD0DB3F-667C-9937-BCAB-8C76EA69F1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22241" y="2041243"/>
            <a:ext cx="9000000" cy="4072501"/>
          </a:xfrm>
          <a:prstGeom prst="rect">
            <a:avLst/>
          </a:prstGeom>
          <a:noFill/>
        </p:spPr>
      </p:pic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80B2E152-CA9E-30B9-31FD-E04777AF7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8</a:t>
            </a:fld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594E70A-D6DF-7272-E430-BDF591AB6CD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3219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4339B9-04F5-6FA9-9C7D-01CC1D332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448" y="483135"/>
            <a:ext cx="9648825" cy="839788"/>
          </a:xfrm>
        </p:spPr>
        <p:txBody>
          <a:bodyPr wrap="square" anchor="b">
            <a:normAutofit/>
          </a:bodyPr>
          <a:lstStyle/>
          <a:p>
            <a:r>
              <a:rPr lang="da-DK" dirty="0"/>
              <a:t>Anlæggelse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6584B04-75FF-74F2-A13C-19851E955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9</a:t>
            </a:fld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F8E171B-03CE-2BAB-ABF8-D14B4CDCBA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4448" y="1855788"/>
            <a:ext cx="5654674" cy="4392612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lang="da-DK" dirty="0"/>
              <a:t>For at opnå effekt skal bindet yde et </a:t>
            </a:r>
            <a:r>
              <a:rPr lang="da-DK" b="1" dirty="0"/>
              <a:t>tryk på 40 </a:t>
            </a:r>
            <a:r>
              <a:rPr lang="da-DK" b="1" dirty="0" err="1"/>
              <a:t>mmHg</a:t>
            </a:r>
            <a:r>
              <a:rPr lang="da-DK" b="1" dirty="0"/>
              <a:t> ved ankel og 30mmHg ved knæ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endParaRPr lang="da-DK" b="1" i="1" dirty="0"/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da-DK" b="1" dirty="0"/>
              <a:t>Dette opnås ved at:</a:t>
            </a:r>
          </a:p>
          <a:p>
            <a:pPr marL="342900" lvl="0" indent="-342900">
              <a:spcBef>
                <a:spcPts val="0"/>
              </a:spcBef>
              <a:defRPr/>
            </a:pPr>
            <a:r>
              <a:rPr lang="da-DK" dirty="0"/>
              <a:t>Stræk bindet ca. 50-75% når det anlægges</a:t>
            </a:r>
          </a:p>
          <a:p>
            <a:pPr marL="342900" lvl="0" indent="-342900">
              <a:spcBef>
                <a:spcPts val="0"/>
              </a:spcBef>
              <a:defRPr/>
            </a:pPr>
            <a:endParaRPr lang="da-DK" dirty="0"/>
          </a:p>
          <a:p>
            <a:pPr marL="342900" lvl="0" indent="-342900">
              <a:spcBef>
                <a:spcPts val="0"/>
              </a:spcBef>
              <a:defRPr/>
            </a:pPr>
            <a:r>
              <a:rPr lang="da-DK" dirty="0"/>
              <a:t>Bindet skal overlappe med 50%</a:t>
            </a:r>
          </a:p>
          <a:p>
            <a:pPr marL="342900" lvl="0" indent="-342900">
              <a:spcBef>
                <a:spcPts val="0"/>
              </a:spcBef>
              <a:defRPr/>
            </a:pPr>
            <a:endParaRPr lang="da-DK" dirty="0"/>
          </a:p>
          <a:p>
            <a:pPr marL="342900" lvl="0" indent="-342900">
              <a:spcBef>
                <a:spcPts val="0"/>
              </a:spcBef>
              <a:defRPr/>
            </a:pPr>
            <a:r>
              <a:rPr lang="da-DK" dirty="0"/>
              <a:t>Samme overlap hele vejen op bortset fra ved hælen som skal være dækket</a:t>
            </a:r>
          </a:p>
          <a:p>
            <a:pPr marL="342900" lvl="0" indent="-342900">
              <a:spcBef>
                <a:spcPts val="0"/>
              </a:spcBef>
              <a:defRPr/>
            </a:pPr>
            <a:endParaRPr lang="da-DK" dirty="0"/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057FD1C-C412-31E7-6150-C0D5FE6F80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64" r="9318" b="2"/>
          <a:stretch>
            <a:fillRect/>
          </a:stretch>
        </p:blipFill>
        <p:spPr>
          <a:xfrm>
            <a:off x="6923822" y="1322923"/>
            <a:ext cx="4464000" cy="44008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2137474"/>
      </p:ext>
    </p:extLst>
  </p:cSld>
  <p:clrMapOvr>
    <a:masterClrMapping/>
  </p:clrMapOvr>
</p:sld>
</file>

<file path=ppt/theme/theme1.xml><?xml version="1.0" encoding="utf-8"?>
<a:theme xmlns:a="http://schemas.openxmlformats.org/drawingml/2006/main" name="Region Sjælland - PPT">
  <a:themeElements>
    <a:clrScheme name="Region Sjælland - PPT">
      <a:dk1>
        <a:srgbClr val="0085A0"/>
      </a:dk1>
      <a:lt1>
        <a:srgbClr val="FFFFFF"/>
      </a:lt1>
      <a:dk2>
        <a:srgbClr val="595959"/>
      </a:dk2>
      <a:lt2>
        <a:srgbClr val="EFEFEF"/>
      </a:lt2>
      <a:accent1>
        <a:srgbClr val="0085A1"/>
      </a:accent1>
      <a:accent2>
        <a:srgbClr val="6FD3E3"/>
      </a:accent2>
      <a:accent3>
        <a:srgbClr val="D3E14D"/>
      </a:accent3>
      <a:accent4>
        <a:srgbClr val="4BDBC3"/>
      </a:accent4>
      <a:accent5>
        <a:srgbClr val="FCC860"/>
      </a:accent5>
      <a:accent6>
        <a:srgbClr val="BEB9A6"/>
      </a:accent6>
      <a:hlink>
        <a:srgbClr val="3055A2"/>
      </a:hlink>
      <a:folHlink>
        <a:srgbClr val="448ACA"/>
      </a:folHlink>
    </a:clrScheme>
    <a:fontScheme name="Region Sjælland - PP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ECB00"/>
    </a:custClr>
    <a:custClr>
      <a:srgbClr val="FC8077"/>
    </a:custClr>
    <a:custClr>
      <a:srgbClr val="FF6D22"/>
    </a:custClr>
    <a:custClr>
      <a:srgbClr val="866EB3"/>
    </a:custClr>
    <a:custClr>
      <a:srgbClr val="3D7EDB"/>
    </a:custClr>
    <a:custClr>
      <a:srgbClr val="64BF92"/>
    </a:custClr>
  </a:custClrLst>
  <a:extLst>
    <a:ext uri="{05A4C25C-085E-4340-85A3-A5531E510DB2}">
      <thm15:themeFamily xmlns:thm15="http://schemas.microsoft.com/office/thememl/2012/main" name="Præsentation1" id="{760D69C8-40CC-40BD-8E60-FF542C1AEF31}" vid="{27CB18AC-6A74-4F46-BCFD-35C8E627E961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Region Sjælland - PPT">
  <a:themeElements>
    <a:clrScheme name="Region Sjælland - PPT">
      <a:dk1>
        <a:srgbClr val="0085A0"/>
      </a:dk1>
      <a:lt1>
        <a:srgbClr val="FFFFFF"/>
      </a:lt1>
      <a:dk2>
        <a:srgbClr val="595959"/>
      </a:dk2>
      <a:lt2>
        <a:srgbClr val="EFEFEF"/>
      </a:lt2>
      <a:accent1>
        <a:srgbClr val="0085A1"/>
      </a:accent1>
      <a:accent2>
        <a:srgbClr val="6FD3E3"/>
      </a:accent2>
      <a:accent3>
        <a:srgbClr val="D3E14D"/>
      </a:accent3>
      <a:accent4>
        <a:srgbClr val="4BDBC3"/>
      </a:accent4>
      <a:accent5>
        <a:srgbClr val="FCC860"/>
      </a:accent5>
      <a:accent6>
        <a:srgbClr val="BEB9A6"/>
      </a:accent6>
      <a:hlink>
        <a:srgbClr val="3055A2"/>
      </a:hlink>
      <a:folHlink>
        <a:srgbClr val="448ACA"/>
      </a:folHlink>
    </a:clrScheme>
    <a:fontScheme name="Region Sjælland - PP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ECB00"/>
    </a:custClr>
    <a:custClr>
      <a:srgbClr val="FC8077"/>
    </a:custClr>
    <a:custClr>
      <a:srgbClr val="FF6D22"/>
    </a:custClr>
    <a:custClr>
      <a:srgbClr val="866EB3"/>
    </a:custClr>
    <a:custClr>
      <a:srgbClr val="3D7EDB"/>
    </a:custClr>
    <a:custClr>
      <a:srgbClr val="64BF92"/>
    </a:custClr>
  </a:custClrLst>
  <a:extLst>
    <a:ext uri="{05A4C25C-085E-4340-85A3-A5531E510DB2}">
      <thm15:themeFamily xmlns:thm15="http://schemas.microsoft.com/office/thememl/2012/main" name="Præsentation1" id="{760D69C8-40CC-40BD-8E60-FF542C1AEF31}" vid="{27CB18AC-6A74-4F46-BCFD-35C8E627E961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ECB00"/>
    </a:custClr>
    <a:custClr>
      <a:srgbClr val="FC8077"/>
    </a:custClr>
    <a:custClr>
      <a:srgbClr val="FF6D22"/>
    </a:custClr>
    <a:custClr>
      <a:srgbClr val="866EB3"/>
    </a:custClr>
    <a:custClr>
      <a:srgbClr val="3D7EDB"/>
    </a:custClr>
    <a:custClr>
      <a:srgbClr val="64BF92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ECB00"/>
    </a:custClr>
    <a:custClr>
      <a:srgbClr val="FC8077"/>
    </a:custClr>
    <a:custClr>
      <a:srgbClr val="FF6D22"/>
    </a:custClr>
    <a:custClr>
      <a:srgbClr val="866EB3"/>
    </a:custClr>
    <a:custClr>
      <a:srgbClr val="3D7EDB"/>
    </a:custClr>
    <a:custClr>
      <a:srgbClr val="64BF92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rsendelsesdato xmlns="http://schemas.microsoft.com/sharepoint/v3" xsi:nil="true"/>
    <CCMAgendaItemId xmlns="50359CDB-2370-4DFA-B91D-0E928C4A6869" xsi:nil="true"/>
    <Part xmlns="50359CDB-2370-4DFA-B91D-0E928C4A6869"/>
    <CCMMeetingCaseId xmlns="50359CDB-2370-4DFA-B91D-0E928C4A6869" xsi:nil="true"/>
    <CCMMeetingCaseInstanceId xmlns="50359CDB-2370-4DFA-B91D-0E928C4A6869" xsi:nil="true"/>
    <Korrespondance xmlns="http://schemas.microsoft.com/sharepoint/v3">Intern</Korrespondance>
    <CCMMeetingCaseLink xmlns="50359CDB-2370-4DFA-B91D-0E928C4A6869">
      <Url xsi:nil="true"/>
      <Description xsi:nil="true"/>
    </CCMMeetingCaseLink>
    <CCMCognitiveType xmlns="http://schemas.microsoft.com/sharepoint/v3">-1</CCMCognitiveType>
    <Registreringsdato xmlns="50359CDB-2370-4DFA-B91D-0E928C4A6869" xsi:nil="true"/>
    <Adresse xmlns="50359CDB-2370-4DFA-B91D-0E928C4A6869"/>
    <CCMManageRelations xmlns="50359CDB-2370-4DFA-B91D-0E928C4A6869" xsi:nil="true"/>
    <Fortrolighed xmlns="50359CDB-2370-4DFA-B91D-0E928C4A6869">Offentlig</Fortrolighed>
    <CCMAgendaDocumentStatus xmlns="50359CDB-2370-4DFA-B91D-0E928C4A6869" xsi:nil="true"/>
    <BrevId xmlns="50359CDB-2370-4DFA-B91D-0E928C4A6869" xsi:nil="true"/>
    <CaseOwner xmlns="http://schemas.microsoft.com/sharepoint/v3">
      <UserInfo>
        <DisplayName>Barbara í Nesinum Askham</DisplayName>
        <AccountId>94</AccountId>
        <AccountType/>
      </UserInfo>
    </CaseOwner>
    <Status xmlns="50359CDB-2370-4DFA-B91D-0E928C4A6869">Åben</Status>
    <JournalDato xmlns="50359CDB-2370-4DFA-B91D-0E928C4A6869" xsi:nil="true"/>
    <Dokumentgruppe xmlns="50359CDB-2370-4DFA-B91D-0E928C4A6869">PP Specialiserede sårtyper</Dokumentgruppe>
    <CCMDescription xmlns="50359CDB-2370-4DFA-B91D-0E928C4A6869" xsi:nil="true"/>
    <TrackID xmlns="http://schemas.microsoft.com/sharepoint/v3" xsi:nil="true"/>
    <CCMAgendaStatus xmlns="50359CDB-2370-4DFA-B91D-0E928C4A6869" xsi:nil="true"/>
    <h5cdd41bbf4f4e29b66bc68df1bafbfc xmlns="50359CDB-2370-4DFA-B91D-0E928C4A6869">
      <Terms xmlns="http://schemas.microsoft.com/office/infopath/2007/PartnerControls">
        <TermInfo xmlns="http://schemas.microsoft.com/office/infopath/2007/PartnerControls">
          <TermName xmlns="http://schemas.microsoft.com/office/infopath/2007/PartnerControls">Koncern Sundhed (SSP)</TermName>
          <TermId xmlns="http://schemas.microsoft.com/office/infopath/2007/PartnerControls">4cb9e5bb-37f4-4399-a691-e112cdaf29d0</TermId>
        </TermInfo>
      </Terms>
    </h5cdd41bbf4f4e29b66bc68df1bafbfc>
    <Classification xmlns="http://schemas.microsoft.com/sharepoint/v3" xsi:nil="true"/>
    <Beskrivelse xmlns="50359CDB-2370-4DFA-B91D-0E928C4A6869" xsi:nil="true"/>
    <Dato_x0020_oprettet xmlns="50359CDB-2370-4DFA-B91D-0E928C4A6869">2024-12-18T23:00:00+00:00</Dato_x0020_oprettet>
    <Frist xmlns="50359CDB-2370-4DFA-B91D-0E928C4A6869" xsi:nil="true"/>
    <a3c7f3665c3f4ddab65e7e70f16e8438 xmlns="50359CDB-2370-4DFA-B91D-0E928C4A6869">
      <Terms xmlns="http://schemas.microsoft.com/office/infopath/2007/PartnerControls"/>
    </a3c7f3665c3f4ddab65e7e70f16e8438>
    <TaxCatchAll xmlns="45632986-2332-4bcb-a907-f319a322ff78">
      <Value>30</Value>
    </TaxCatchAll>
    <CCMMetadataExtractionStatus xmlns="http://schemas.microsoft.com/sharepoint/v3" xsi:nil="true"/>
    <LocalAttachment xmlns="http://schemas.microsoft.com/sharepoint/v3">false</LocalAttachment>
    <Related xmlns="http://schemas.microsoft.com/sharepoint/v3">false</Related>
    <CCMSystemID xmlns="http://schemas.microsoft.com/sharepoint/v3">2eef365f-b744-44fd-ad69-10b643aa564f</CCMSystemID>
    <CCMVisualId xmlns="http://schemas.microsoft.com/sharepoint/v3">EMN-2024-11315</CCMVisualId>
    <Finalized xmlns="http://schemas.microsoft.com/sharepoint/v3">false</Finalized>
    <DocID xmlns="http://schemas.microsoft.com/sharepoint/v3">12818314</DocID>
    <CaseRecordNumber xmlns="http://schemas.microsoft.com/sharepoint/v3">0</CaseRecordNumber>
    <CaseID xmlns="http://schemas.microsoft.com/sharepoint/v3">EMN-2024-11315</CaseID>
    <RegistrationDate xmlns="http://schemas.microsoft.com/sharepoint/v3" xsi:nil="true"/>
    <CCMPageCount xmlns="http://schemas.microsoft.com/sharepoint/v3">0</CCMPageCount>
    <CCMCommentCount xmlns="http://schemas.microsoft.com/sharepoint/v3">0</CCMCommentCount>
    <CCMPreviewAnnotationsTasks xmlns="http://schemas.microsoft.com/sharepoint/v3" xsi:nil="true"/>
    <CCMConversation xmlns="http://schemas.microsoft.com/sharepoint/v3" xsi:nil="true"/>
    <CCMTemplateID xmlns="http://schemas.microsoft.com/sharepoint/v3">0</CCMTemplateID>
    <WasEncrypted xmlns="http://schemas.microsoft.com/sharepoint/v3">false</WasEncrypted>
    <WasSigned xmlns="http://schemas.microsoft.com/sharepoint/v3">false</WasSigned>
    <CCMTemplateVersion xmlns="http://schemas.microsoft.com/sharepoint/v3" xsi:nil="true"/>
    <CCMOriginalDocID xmlns="http://schemas.microsoft.com/sharepoint/v3">0</CCMOriginalDocID>
    <CCMTemplateNam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GetOrganized dokument" ma:contentTypeID="0x010100AC085CFC53BC46CEA2EADE194AD9D48200E3EE6ECFD6806F4C9C1D34CA87A002FF" ma:contentTypeVersion="0" ma:contentTypeDescription="GetOrganized dokument" ma:contentTypeScope="" ma:versionID="55542f3c7616ed2b03eb21965681abcf">
  <xsd:schema xmlns:xsd="http://www.w3.org/2001/XMLSchema" xmlns:xs="http://www.w3.org/2001/XMLSchema" xmlns:p="http://schemas.microsoft.com/office/2006/metadata/properties" xmlns:ns1="http://schemas.microsoft.com/sharepoint/v3" xmlns:ns2="50359CDB-2370-4DFA-B91D-0E928C4A6869" xmlns:ns3="45632986-2332-4bcb-a907-f319a322ff78" targetNamespace="http://schemas.microsoft.com/office/2006/metadata/properties" ma:root="true" ma:fieldsID="fd25e0330241f05e442963fc88651071" ns1:_="" ns2:_="" ns3:_="">
    <xsd:import namespace="http://schemas.microsoft.com/sharepoint/v3"/>
    <xsd:import namespace="50359CDB-2370-4DFA-B91D-0E928C4A6869"/>
    <xsd:import namespace="45632986-2332-4bcb-a907-f319a322ff78"/>
    <xsd:element name="properties">
      <xsd:complexType>
        <xsd:sequence>
          <xsd:element name="documentManagement">
            <xsd:complexType>
              <xsd:all>
                <xsd:element ref="ns1:Korrespondance" minOccurs="0"/>
                <xsd:element ref="ns2:Dato_x0020_oprettet" minOccurs="0"/>
                <xsd:element ref="ns1:CaseOwner"/>
                <xsd:element ref="ns1:Forsendelsesdato" minOccurs="0"/>
                <xsd:element ref="ns2:Dokumentgruppe" minOccurs="0"/>
                <xsd:element ref="ns1:TrackID" minOccurs="0"/>
                <xsd:element ref="ns2:CCMAgendaDocumentStatus" minOccurs="0"/>
                <xsd:element ref="ns2:CCMAgendaStatus" minOccurs="0"/>
                <xsd:element ref="ns2:CCMMeetingCaseLink" minOccurs="0"/>
                <xsd:element ref="ns2:Part" minOccurs="0"/>
                <xsd:element ref="ns1:CCMCognitiveType" minOccurs="0"/>
                <xsd:element ref="ns2:CCMManageRelations" minOccurs="0"/>
                <xsd:element ref="ns2:Status" minOccurs="0"/>
                <xsd:element ref="ns2:Frist" minOccurs="0"/>
                <xsd:element ref="ns2:Registreringsdato" minOccurs="0"/>
                <xsd:element ref="ns2:CCMDescription" minOccurs="0"/>
                <xsd:element ref="ns2:Adresse" minOccurs="0"/>
                <xsd:element ref="ns2:JournalDato" minOccurs="0"/>
                <xsd:element ref="ns2:BrevId" minOccurs="0"/>
                <xsd:element ref="ns2:Fortrolighed" minOccurs="0"/>
                <xsd:element ref="ns1:Classification" minOccurs="0"/>
                <xsd:element ref="ns1:CaseID" minOccurs="0"/>
                <xsd:element ref="ns1:DocID" minOccurs="0"/>
                <xsd:element ref="ns1:Finalized" minOccurs="0"/>
                <xsd:element ref="ns1:Related" minOccurs="0"/>
                <xsd:element ref="ns1:RegistrationDate" minOccurs="0"/>
                <xsd:element ref="ns1:CaseRecordNumber" minOccurs="0"/>
                <xsd:element ref="ns1:LocalAttachment" minOccurs="0"/>
                <xsd:element ref="ns1:CCMTemplateName" minOccurs="0"/>
                <xsd:element ref="ns1:CCMTemplateVersion" minOccurs="0"/>
                <xsd:element ref="ns1:CCMTemplateID" minOccurs="0"/>
                <xsd:element ref="ns1:CCMSystemID" minOccurs="0"/>
                <xsd:element ref="ns1:WasEncrypted" minOccurs="0"/>
                <xsd:element ref="ns1:WasSigned" minOccurs="0"/>
                <xsd:element ref="ns1:MailHasAttachments" minOccurs="0"/>
                <xsd:element ref="ns1:CCMConversation" minOccurs="0"/>
                <xsd:element ref="ns2:a3c7f3665c3f4ddab65e7e70f16e8438" minOccurs="0"/>
                <xsd:element ref="ns3:TaxCatchAll" minOccurs="0"/>
                <xsd:element ref="ns2:CCMMeetingCaseId" minOccurs="0"/>
                <xsd:element ref="ns2:CCMMeetingCaseInstanceId" minOccurs="0"/>
                <xsd:element ref="ns2:CCMAgendaItemId" minOccurs="0"/>
                <xsd:element ref="ns2:AgendaStatusIcon" minOccurs="0"/>
                <xsd:element ref="ns1:CCMVisualId" minOccurs="0"/>
                <xsd:element ref="ns1:CCMOriginalDocID" minOccurs="0"/>
                <xsd:element ref="ns1:CCMMetadataExtractionStatus" minOccurs="0"/>
                <xsd:element ref="ns1:CCMPageCount" minOccurs="0"/>
                <xsd:element ref="ns1:CCMCommentCount" minOccurs="0"/>
                <xsd:element ref="ns1:CCMPreviewAnnotationsTasks" minOccurs="0"/>
                <xsd:element ref="ns2:h5cdd41bbf4f4e29b66bc68df1bafbfc" minOccurs="0"/>
                <xsd:element ref="ns2:Beskrivels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Korrespondance" ma:index="2" nillable="true" ma:displayName="Korrespondance" ma:default="Intern" ma:format="Dropdown" ma:internalName="Korrespondance">
      <xsd:simpleType>
        <xsd:restriction base="dms:Choice">
          <xsd:enumeration value="Intern"/>
          <xsd:enumeration value="Indgående"/>
          <xsd:enumeration value="Udgående"/>
        </xsd:restriction>
      </xsd:simpleType>
    </xsd:element>
    <xsd:element name="CaseOwner" ma:index="4" ma:displayName="Sagsbehandler" ma:default="94;#Barbara í Nesinum Askham" ma:list="UserInfo" ma:SearchPeopleOnly="false" ma:SharePointGroup="0" ma:internalName="Case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Forsendelsesdato" ma:index="6" nillable="true" ma:displayName="Forsendelsesdato" ma:internalName="Forsendelsesdato">
      <xsd:simpleType>
        <xsd:restriction base="dms:DateTime"/>
      </xsd:simpleType>
    </xsd:element>
    <xsd:element name="TrackID" ma:index="9" nillable="true" ma:displayName="TrackID" ma:description="" ma:internalName="TrackID">
      <xsd:simpleType>
        <xsd:restriction base="dms:Note">
          <xsd:maxLength value="255"/>
        </xsd:restriction>
      </xsd:simpleType>
    </xsd:element>
    <xsd:element name="CCMCognitiveType" ma:index="14" nillable="true" ma:displayName="CognitiveType" ma:decimals="0" ma:description="" ma:internalName="CCMCognitiveType" ma:readOnly="false">
      <xsd:simpleType>
        <xsd:restriction base="dms:Number"/>
      </xsd:simpleType>
    </xsd:element>
    <xsd:element name="Classification" ma:index="27" nillable="true" ma:displayName="Klassifikation" ma:hidden="true" ma:internalName="Classification">
      <xsd:simpleType>
        <xsd:restriction base="dms:Choice">
          <xsd:enumeration value="Offentlig"/>
          <xsd:enumeration value="Intern"/>
          <xsd:enumeration value="Fortrolig"/>
        </xsd:restriction>
      </xsd:simpleType>
    </xsd:element>
    <xsd:element name="CaseID" ma:index="28" nillable="true" ma:displayName="Sags ID" ma:default="Tildeler" ma:internalName="CaseID" ma:readOnly="true">
      <xsd:simpleType>
        <xsd:restriction base="dms:Text"/>
      </xsd:simpleType>
    </xsd:element>
    <xsd:element name="DocID" ma:index="29" nillable="true" ma:displayName="Dok ID" ma:default="Tildeler" ma:internalName="DocID" ma:readOnly="true">
      <xsd:simpleType>
        <xsd:restriction base="dms:Text"/>
      </xsd:simpleType>
    </xsd:element>
    <xsd:element name="Finalized" ma:index="30" nillable="true" ma:displayName="Endeligt" ma:default="False" ma:internalName="Finalized" ma:readOnly="true">
      <xsd:simpleType>
        <xsd:restriction base="dms:Boolean"/>
      </xsd:simpleType>
    </xsd:element>
    <xsd:element name="Related" ma:index="31" nillable="true" ma:displayName="Vedhæftet dokument" ma:default="False" ma:internalName="Related" ma:readOnly="true">
      <xsd:simpleType>
        <xsd:restriction base="dms:Boolean"/>
      </xsd:simpleType>
    </xsd:element>
    <xsd:element name="RegistrationDate" ma:index="32" nillable="true" ma:displayName="Registrerings dato" ma:format="DateTime" ma:internalName="RegistrationDate" ma:readOnly="true">
      <xsd:simpleType>
        <xsd:restriction base="dms:DateTime"/>
      </xsd:simpleType>
    </xsd:element>
    <xsd:element name="CaseRecordNumber" ma:index="33" nillable="true" ma:displayName="Akt ID" ma:decimals="0" ma:default="0" ma:internalName="CaseRecordNumber" ma:readOnly="true">
      <xsd:simpleType>
        <xsd:restriction base="dms:Number"/>
      </xsd:simpleType>
    </xsd:element>
    <xsd:element name="LocalAttachment" ma:index="34" nillable="true" ma:displayName="Lokalt bilag" ma:default="False" ma:internalName="LocalAttachment" ma:readOnly="true">
      <xsd:simpleType>
        <xsd:restriction base="dms:Boolean"/>
      </xsd:simpleType>
    </xsd:element>
    <xsd:element name="CCMTemplateName" ma:index="35" nillable="true" ma:displayName="Skabelon navn" ma:internalName="CCMTemplateName" ma:readOnly="true">
      <xsd:simpleType>
        <xsd:restriction base="dms:Text"/>
      </xsd:simpleType>
    </xsd:element>
    <xsd:element name="CCMTemplateVersion" ma:index="36" nillable="true" ma:displayName="Skabelon version" ma:internalName="CCMTemplateVersion" ma:readOnly="true">
      <xsd:simpleType>
        <xsd:restriction base="dms:Text"/>
      </xsd:simpleType>
    </xsd:element>
    <xsd:element name="CCMTemplateID" ma:index="37" nillable="true" ma:displayName="CCMTemplateID" ma:decimals="0" ma:default="0" ma:hidden="true" ma:internalName="CCMTemplateID" ma:readOnly="true">
      <xsd:simpleType>
        <xsd:restriction base="dms:Number"/>
      </xsd:simpleType>
    </xsd:element>
    <xsd:element name="CCMSystemID" ma:index="38" nillable="true" ma:displayName="CCMSystemID" ma:hidden="true" ma:internalName="CCMSystemID" ma:readOnly="true">
      <xsd:simpleType>
        <xsd:restriction base="dms:Text"/>
      </xsd:simpleType>
    </xsd:element>
    <xsd:element name="WasEncrypted" ma:index="39" nillable="true" ma:displayName="Krypteret" ma:default="False" ma:internalName="WasEncrypted" ma:readOnly="true">
      <xsd:simpleType>
        <xsd:restriction base="dms:Boolean"/>
      </xsd:simpleType>
    </xsd:element>
    <xsd:element name="WasSigned" ma:index="40" nillable="true" ma:displayName="Signeret" ma:default="False" ma:internalName="WasSigned" ma:readOnly="true">
      <xsd:simpleType>
        <xsd:restriction base="dms:Boolean"/>
      </xsd:simpleType>
    </xsd:element>
    <xsd:element name="MailHasAttachments" ma:index="41" nillable="true" ma:displayName="E-mail har vedhæftede filer" ma:default="False" ma:internalName="MailHasAttachments" ma:readOnly="true">
      <xsd:simpleType>
        <xsd:restriction base="dms:Boolean"/>
      </xsd:simpleType>
    </xsd:element>
    <xsd:element name="CCMConversation" ma:index="42" nillable="true" ma:displayName="Samtale" ma:internalName="CCMConversation" ma:readOnly="true">
      <xsd:simpleType>
        <xsd:restriction base="dms:Text"/>
      </xsd:simpleType>
    </xsd:element>
    <xsd:element name="CCMVisualId" ma:index="51" nillable="true" ma:displayName="Sags ID" ma:default="Tildeler" ma:internalName="CCMVisualId" ma:readOnly="true">
      <xsd:simpleType>
        <xsd:restriction base="dms:Text"/>
      </xsd:simpleType>
    </xsd:element>
    <xsd:element name="CCMOriginalDocID" ma:index="52" nillable="true" ma:displayName="Originalt Dok ID" ma:description="" ma:internalName="CCMOriginalDocID" ma:readOnly="true">
      <xsd:simpleType>
        <xsd:restriction base="dms:Text"/>
      </xsd:simpleType>
    </xsd:element>
    <xsd:element name="CCMMetadataExtractionStatus" ma:index="57" nillable="true" ma:displayName="CCMMetadataExtractionStatus" ma:default="CCMPageCount:InProgress;CCMCommentCount:InProgress" ma:hidden="true" ma:internalName="CCMMetadataExtractionStatus" ma:readOnly="false">
      <xsd:simpleType>
        <xsd:restriction base="dms:Text"/>
      </xsd:simpleType>
    </xsd:element>
    <xsd:element name="CCMPageCount" ma:index="58" nillable="true" ma:displayName="Sider" ma:decimals="0" ma:internalName="CCMPageCount" ma:readOnly="true">
      <xsd:simpleType>
        <xsd:restriction base="dms:Number"/>
      </xsd:simpleType>
    </xsd:element>
    <xsd:element name="CCMCommentCount" ma:index="59" nillable="true" ma:displayName="Kommentarer" ma:decimals="0" ma:internalName="CCMCommentCount" ma:readOnly="true">
      <xsd:simpleType>
        <xsd:restriction base="dms:Number"/>
      </xsd:simpleType>
    </xsd:element>
    <xsd:element name="CCMPreviewAnnotationsTasks" ma:index="60" nillable="true" ma:displayName="Opgaver" ma:decimals="0" ma:internalName="CCMPreviewAnnotationsTasks" ma:readOnly="tru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359CDB-2370-4DFA-B91D-0E928C4A6869" elementFormDefault="qualified">
    <xsd:import namespace="http://schemas.microsoft.com/office/2006/documentManagement/types"/>
    <xsd:import namespace="http://schemas.microsoft.com/office/infopath/2007/PartnerControls"/>
    <xsd:element name="Dato_x0020_oprettet" ma:index="3" nillable="true" ma:displayName="Dato oprettet" ma:default="[today]" ma:format="DateOnly" ma:internalName="Dato_x0020_oprettet">
      <xsd:simpleType>
        <xsd:restriction base="dms:DateTime"/>
      </xsd:simpleType>
    </xsd:element>
    <xsd:element name="Dokumentgruppe" ma:index="8" nillable="true" ma:displayName="Dokumentgruppe" ma:internalName="Dokumentgruppe">
      <xsd:simpleType>
        <xsd:restriction base="dms:Text">
          <xsd:maxLength value="255"/>
        </xsd:restriction>
      </xsd:simpleType>
    </xsd:element>
    <xsd:element name="CCMAgendaDocumentStatus" ma:index="10" nillable="true" ma:displayName="Status  for dagsordensdokument" ma:format="Dropdown" ma:internalName="CCMAgendaDocumentStatus">
      <xsd:simpleType>
        <xsd:restriction base="dms:Choice">
          <xsd:enumeration value="Nyt"/>
          <xsd:enumeration value="Under udarbejdelse"/>
          <xsd:enumeration value="Endelig"/>
        </xsd:restriction>
      </xsd:simpleType>
    </xsd:element>
    <xsd:element name="CCMAgendaStatus" ma:index="11" nillable="true" ma:displayName="Dagsordenstatus" ma:default="" ma:format="Dropdown" ma:internalName="CCMAgendaStatus">
      <xsd:simpleType>
        <xsd:restriction base="dms:Choice">
          <xsd:enumeration value="Anmeldt"/>
          <xsd:enumeration value="Optaget på dagsorden"/>
          <xsd:enumeration value="Behandlet"/>
          <xsd:enumeration value="Afvist til dagsorden"/>
          <xsd:enumeration value="Fjernet fra dagsorden"/>
        </xsd:restriction>
      </xsd:simpleType>
    </xsd:element>
    <xsd:element name="CCMMeetingCaseLink" ma:index="12" nillable="true" ma:displayName="Mødesag" ma:format="Hyperlink" ma:internalName="CCMMeetingCase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art" ma:index="13" nillable="true" ma:displayName="Part" ma:list="{D5B2F375-5C9C-4123-94F7-549456760C8C}" ma:internalName="Part" ma:showField="FilterNam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CMManageRelations" ma:index="15" nillable="true" ma:displayName="CCMManageRelations" ma:internalName="CCMManageRelations">
      <xsd:simpleType>
        <xsd:restriction base="dms:Text">
          <xsd:maxLength value="255"/>
        </xsd:restriction>
      </xsd:simpleType>
    </xsd:element>
    <xsd:element name="Status" ma:index="16" nillable="true" ma:displayName="Status" ma:default="Åben" ma:format="Dropdown" ma:internalName="Status">
      <xsd:simpleType>
        <xsd:union memberTypes="dms:Text">
          <xsd:simpleType>
            <xsd:restriction base="dms:Choice">
              <xsd:enumeration value="Nyt"/>
              <xsd:enumeration value="Under udarbejdelse"/>
              <xsd:enumeration value="Færdigt"/>
            </xsd:restriction>
          </xsd:simpleType>
        </xsd:union>
      </xsd:simpleType>
    </xsd:element>
    <xsd:element name="Frist" ma:index="17" nillable="true" ma:displayName="Frist" ma:format="DateOnly" ma:internalName="Frist">
      <xsd:simpleType>
        <xsd:restriction base="dms:DateTime"/>
      </xsd:simpleType>
    </xsd:element>
    <xsd:element name="Registreringsdato" ma:index="18" nillable="true" ma:displayName="Registreringsdato" ma:format="DateOnly" ma:internalName="Registreringsdato">
      <xsd:simpleType>
        <xsd:restriction base="dms:DateTime"/>
      </xsd:simpleType>
    </xsd:element>
    <xsd:element name="CCMDescription" ma:index="19" nillable="true" ma:displayName="Notifikationer" ma:internalName="CCMDescription">
      <xsd:simpleType>
        <xsd:restriction base="dms:Note">
          <xsd:maxLength value="255"/>
        </xsd:restriction>
      </xsd:simpleType>
    </xsd:element>
    <xsd:element name="Adresse" ma:index="20" nillable="true" ma:displayName="Adresse" ma:list="{2D482119-55C0-4BE9-A5D1-C91AD9B5B9C1}" ma:internalName="Adresse" ma:showField="AdresseFlet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JournalDato" ma:index="21" nillable="true" ma:displayName="Journal dato" ma:format="DateOnly" ma:internalName="JournalDato">
      <xsd:simpleType>
        <xsd:restriction base="dms:DateTime"/>
      </xsd:simpleType>
    </xsd:element>
    <xsd:element name="BrevId" ma:index="22" nillable="true" ma:displayName="Original brevid" ma:internalName="BrevId">
      <xsd:simpleType>
        <xsd:restriction base="dms:Text">
          <xsd:maxLength value="255"/>
        </xsd:restriction>
      </xsd:simpleType>
    </xsd:element>
    <xsd:element name="Fortrolighed" ma:index="23" nillable="true" ma:displayName="Fortrolighed" ma:default="Offentlig" ma:description="" ma:internalName="Fortrolighed">
      <xsd:simpleType>
        <xsd:restriction base="dms:Choice">
          <xsd:enumeration value="Offentlig"/>
          <xsd:enumeration value="Fortrolig"/>
        </xsd:restriction>
      </xsd:simpleType>
    </xsd:element>
    <xsd:element name="a3c7f3665c3f4ddab65e7e70f16e8438" ma:index="43" nillable="true" ma:taxonomy="true" ma:internalName="a3c7f3665c3f4ddab65e7e70f16e8438" ma:taxonomyFieldName="Dokumenttype" ma:displayName="Dokumenttype" ma:default="" ma:fieldId="{a3c7f366-5c3f-4dda-b65e-7e70f16e8438}" ma:sspId="2cf6b21c-e739-421b-8f40-7865e9e1b0be" ma:termSetId="2a4879fc-ae04-4bed-bb2c-c61845ab3bd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CMMeetingCaseId" ma:index="47" nillable="true" ma:displayName="CCMMeetingCaseId" ma:hidden="true" ma:internalName="CCMMeetingCaseId">
      <xsd:simpleType>
        <xsd:restriction base="dms:Text">
          <xsd:maxLength value="255"/>
        </xsd:restriction>
      </xsd:simpleType>
    </xsd:element>
    <xsd:element name="CCMMeetingCaseInstanceId" ma:index="48" nillable="true" ma:displayName="CCMMeetingCaseInstanceId" ma:hidden="true" ma:internalName="CCMMeetingCaseInstanceId">
      <xsd:simpleType>
        <xsd:restriction base="dms:Text">
          <xsd:maxLength value="255"/>
        </xsd:restriction>
      </xsd:simpleType>
    </xsd:element>
    <xsd:element name="CCMAgendaItemId" ma:index="49" nillable="true" ma:displayName="CCMAgendaItemId" ma:decimals="0" ma:hidden="true" ma:internalName="CCMAgendaItemId">
      <xsd:simpleType>
        <xsd:restriction base="dms:Number"/>
      </xsd:simpleType>
    </xsd:element>
    <xsd:element name="AgendaStatusIcon" ma:index="50" nillable="true" ma:displayName="Ikon for dagsordensstatus" ma:internalName="AgendaStatusIcon" ma:readOnly="true">
      <xsd:simpleType>
        <xsd:restriction base="dms:Unknown"/>
      </xsd:simpleType>
    </xsd:element>
    <xsd:element name="h5cdd41bbf4f4e29b66bc68df1bafbfc" ma:index="61" nillable="true" ma:taxonomy="true" ma:internalName="h5cdd41bbf4f4e29b66bc68df1bafbfc" ma:taxonomyFieldName="Afdeling" ma:displayName="Afdeling" ma:default="30;#Koncern Sundhed (SSP)|4cb9e5bb-37f4-4399-a691-e112cdaf29d0" ma:fieldId="{15cdd41b-bf4f-4e29-b66b-c68df1bafbfc}" ma:sspId="2cf6b21c-e739-421b-8f40-7865e9e1b0be" ma:termSetId="0c42a4d7-d357-4dd3-81a3-bd062df2df3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eskrivelse" ma:index="62" nillable="true" ma:displayName="Beskrivelse" ma:hidden="true" ma:internalName="Beskrivelse" ma:readOnly="fals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632986-2332-4bcb-a907-f319a322ff78" elementFormDefault="qualified">
    <xsd:import namespace="http://schemas.microsoft.com/office/2006/documentManagement/types"/>
    <xsd:import namespace="http://schemas.microsoft.com/office/infopath/2007/PartnerControls"/>
    <xsd:element name="TaxCatchAll" ma:index="44" nillable="true" ma:displayName="Taxonomy Catch All Column" ma:hidden="true" ma:list="{81230175-9f11-438c-8614-1e4fb30703a3}" ma:internalName="TaxCatchAll" ma:showField="CatchAllData" ma:web="45632986-2332-4bcb-a907-f319a322ff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6" ma:displayName="Indhol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21072B-D970-475A-BB00-3B4396A654DC}">
  <ds:schemaRefs>
    <ds:schemaRef ds:uri="http://purl.org/dc/terms/"/>
    <ds:schemaRef ds:uri="http://schemas.openxmlformats.org/package/2006/metadata/core-properties"/>
    <ds:schemaRef ds:uri="http://purl.org/dc/elements/1.1/"/>
    <ds:schemaRef ds:uri="http://schemas.microsoft.com/sharepoint/v3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45632986-2332-4bcb-a907-f319a322ff78"/>
    <ds:schemaRef ds:uri="50359CDB-2370-4DFA-B91D-0E928C4A6869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D8243CD-E68D-4660-8B27-F609EDBD61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AF0326-DD25-44AB-900B-B4FA6FC266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0359CDB-2370-4DFA-B91D-0E928C4A6869"/>
    <ds:schemaRef ds:uri="45632986-2332-4bcb-a907-f319a322ff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2cd39148-8b66-4592-9bb9-0f062c57cc3d}" enabled="0" method="" siteId="{2cd39148-8b66-4592-9bb9-0f062c57cc3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Region Sjælland - Koncern_DK_2022</Template>
  <TotalTime>50311</TotalTime>
  <Words>1057</Words>
  <Application>Microsoft Office PowerPoint</Application>
  <PresentationFormat>Widescreen</PresentationFormat>
  <Paragraphs>187</Paragraphs>
  <Slides>20</Slides>
  <Notes>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3</vt:i4>
      </vt:variant>
      <vt:variant>
        <vt:lpstr>Slidetitler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Georgia</vt:lpstr>
      <vt:lpstr>Tahoma</vt:lpstr>
      <vt:lpstr>Verdana</vt:lpstr>
      <vt:lpstr>Region Sjælland - PPT</vt:lpstr>
      <vt:lpstr>Office-tema</vt:lpstr>
      <vt:lpstr>1_Region Sjælland - PPT</vt:lpstr>
      <vt:lpstr>Elastisk kompressionsbind - Anlæggelse </vt:lpstr>
      <vt:lpstr>Ophavsret og anvendelse </vt:lpstr>
      <vt:lpstr>  Inden du starter behandling med kompression</vt:lpstr>
      <vt:lpstr>Formål med kompression </vt:lpstr>
      <vt:lpstr>Hvilke faktorer påvirker hvor stort tryk kompressionsbindet yder?</vt:lpstr>
      <vt:lpstr>Hvad betyder det? - Uddybning</vt:lpstr>
      <vt:lpstr>Elastisk kompressionsbind  (også kaldet for ”Langstræksbind”)</vt:lpstr>
      <vt:lpstr>Anlæggelse med elastisk  kompressionsbind </vt:lpstr>
      <vt:lpstr>Anlæggelse </vt:lpstr>
      <vt:lpstr>Find produkter frem</vt:lpstr>
      <vt:lpstr>Anlæggelse </vt:lpstr>
      <vt:lpstr>Anlæggelse </vt:lpstr>
      <vt:lpstr>Anlæggelse </vt:lpstr>
      <vt:lpstr>Anlæggelse</vt:lpstr>
      <vt:lpstr>Anlæggelse </vt:lpstr>
      <vt:lpstr>PowerPoint-præsentation</vt:lpstr>
      <vt:lpstr>Samarbejde med patienten  Vigtig for at kompressionsbehandling skal lykkedes</vt:lpstr>
      <vt:lpstr>Samarbejde med patienten Vigtig for at kompressionsbehandling skal lykkedes</vt:lpstr>
      <vt:lpstr>Referencer</vt:lpstr>
      <vt:lpstr> Udviklet af Ida Charlotte Rothmann Hjalager, koordinerende sårsygeplejerske, Sjællands Universitetshospital, Roskilde og Køge, Dermatologisk Afdeling    I samarbejde med Sundhedsstrategisk Planlægning    www.regionsjaelland.dk/saarbehandling </vt:lpstr>
    </vt:vector>
  </TitlesOfParts>
  <Company>Region Sjaelland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PP. Elastisk kompressionsbind</dc:title>
  <dc:creator>Ida Charlotte Rothmann Hjalager;Sundhedsstrategisk Planlægning</dc:creator>
  <cp:lastModifiedBy>Susanne Kryger</cp:lastModifiedBy>
  <cp:revision>56</cp:revision>
  <cp:lastPrinted>2026-03-25T10:13:57Z</cp:lastPrinted>
  <dcterms:created xsi:type="dcterms:W3CDTF">2024-09-17T19:28:34Z</dcterms:created>
  <dcterms:modified xsi:type="dcterms:W3CDTF">2026-04-16T11:46:23Z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0x010100AC085CFC53BC46CEA2EADE194AD9D48200E3EE6ECFD6806F4C9C1D34CA87A002FF</vt:lpwstr>
  </property>
  <property fmtid="{D5CDD505-2E9C-101B-9397-08002B2CF9AE}" pid="3" name="CCMOneDriveID">
    <vt:lpwstr/>
  </property>
  <property fmtid="{D5CDD505-2E9C-101B-9397-08002B2CF9AE}" pid="4" name="CCMOneDriveOwnerID">
    <vt:lpwstr/>
  </property>
  <property fmtid="{D5CDD505-2E9C-101B-9397-08002B2CF9AE}" pid="5" name="CCMOneDriveItemID">
    <vt:lpwstr/>
  </property>
  <property fmtid="{D5CDD505-2E9C-101B-9397-08002B2CF9AE}" pid="6" name="CCMIsSharedOnOneDrive">
    <vt:bool>false</vt:bool>
  </property>
  <property fmtid="{D5CDD505-2E9C-101B-9397-08002B2CF9AE}" pid="7" name="Afdeling">
    <vt:lpwstr>30;#Koncern Sundhed (SSP)|4cb9e5bb-37f4-4399-a691-e112cdaf29d0</vt:lpwstr>
  </property>
  <property fmtid="{D5CDD505-2E9C-101B-9397-08002B2CF9AE}" pid="8" name="CCMSystem">
    <vt:lpwstr> </vt:lpwstr>
  </property>
  <property fmtid="{D5CDD505-2E9C-101B-9397-08002B2CF9AE}" pid="9" name="CCMEventContext">
    <vt:lpwstr>af2f10c6-aff9-4549-9583-cfa836b6418a</vt:lpwstr>
  </property>
  <property fmtid="{D5CDD505-2E9C-101B-9397-08002B2CF9AE}" pid="10" name="CCMCommunication">
    <vt:lpwstr/>
  </property>
  <property fmtid="{D5CDD505-2E9C-101B-9397-08002B2CF9AE}" pid="11" name="CCMEventContext_DocumentTimelineUpdatingEvent">
    <vt:lpwstr>7e0a005e-c485-4f7a-bebd-7dced1e74043</vt:lpwstr>
  </property>
  <property fmtid="{D5CDD505-2E9C-101B-9397-08002B2CF9AE}" pid="12" name="TemplateUrl">
    <vt:lpwstr/>
  </property>
  <property fmtid="{D5CDD505-2E9C-101B-9397-08002B2CF9AE}" pid="13" name="Dokumenttype">
    <vt:lpwstr/>
  </property>
</Properties>
</file>