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58" r:id="rId5"/>
    <p:sldId id="259" r:id="rId6"/>
  </p:sldIdLst>
  <p:sldSz cx="30275213" cy="42803763"/>
  <p:notesSz cx="9928225" cy="6797675"/>
  <p:defaultTextStyle>
    <a:defPPr>
      <a:defRPr lang="da-DK"/>
    </a:defPPr>
    <a:lvl1pPr marL="0" algn="l" defTabSz="1946375" rtl="0" eaLnBrk="1" latinLnBrk="0" hangingPunct="1">
      <a:defRPr sz="3832" kern="1200">
        <a:solidFill>
          <a:schemeClr val="tx1"/>
        </a:solidFill>
        <a:latin typeface="+mn-lt"/>
        <a:ea typeface="+mn-ea"/>
        <a:cs typeface="+mn-cs"/>
      </a:defRPr>
    </a:lvl1pPr>
    <a:lvl2pPr marL="973187" algn="l" defTabSz="1946375" rtl="0" eaLnBrk="1" latinLnBrk="0" hangingPunct="1">
      <a:defRPr sz="3832" kern="1200">
        <a:solidFill>
          <a:schemeClr val="tx1"/>
        </a:solidFill>
        <a:latin typeface="+mn-lt"/>
        <a:ea typeface="+mn-ea"/>
        <a:cs typeface="+mn-cs"/>
      </a:defRPr>
    </a:lvl2pPr>
    <a:lvl3pPr marL="1946375" algn="l" defTabSz="1946375" rtl="0" eaLnBrk="1" latinLnBrk="0" hangingPunct="1">
      <a:defRPr sz="3832" kern="1200">
        <a:solidFill>
          <a:schemeClr val="tx1"/>
        </a:solidFill>
        <a:latin typeface="+mn-lt"/>
        <a:ea typeface="+mn-ea"/>
        <a:cs typeface="+mn-cs"/>
      </a:defRPr>
    </a:lvl3pPr>
    <a:lvl4pPr marL="2919562" algn="l" defTabSz="1946375" rtl="0" eaLnBrk="1" latinLnBrk="0" hangingPunct="1">
      <a:defRPr sz="3832" kern="1200">
        <a:solidFill>
          <a:schemeClr val="tx1"/>
        </a:solidFill>
        <a:latin typeface="+mn-lt"/>
        <a:ea typeface="+mn-ea"/>
        <a:cs typeface="+mn-cs"/>
      </a:defRPr>
    </a:lvl4pPr>
    <a:lvl5pPr marL="3892749" algn="l" defTabSz="1946375" rtl="0" eaLnBrk="1" latinLnBrk="0" hangingPunct="1">
      <a:defRPr sz="3832" kern="1200">
        <a:solidFill>
          <a:schemeClr val="tx1"/>
        </a:solidFill>
        <a:latin typeface="+mn-lt"/>
        <a:ea typeface="+mn-ea"/>
        <a:cs typeface="+mn-cs"/>
      </a:defRPr>
    </a:lvl5pPr>
    <a:lvl6pPr marL="4865937" algn="l" defTabSz="1946375" rtl="0" eaLnBrk="1" latinLnBrk="0" hangingPunct="1">
      <a:defRPr sz="3832" kern="1200">
        <a:solidFill>
          <a:schemeClr val="tx1"/>
        </a:solidFill>
        <a:latin typeface="+mn-lt"/>
        <a:ea typeface="+mn-ea"/>
        <a:cs typeface="+mn-cs"/>
      </a:defRPr>
    </a:lvl6pPr>
    <a:lvl7pPr marL="5839124" algn="l" defTabSz="1946375" rtl="0" eaLnBrk="1" latinLnBrk="0" hangingPunct="1">
      <a:defRPr sz="3832" kern="1200">
        <a:solidFill>
          <a:schemeClr val="tx1"/>
        </a:solidFill>
        <a:latin typeface="+mn-lt"/>
        <a:ea typeface="+mn-ea"/>
        <a:cs typeface="+mn-cs"/>
      </a:defRPr>
    </a:lvl7pPr>
    <a:lvl8pPr marL="6812313" algn="l" defTabSz="1946375" rtl="0" eaLnBrk="1" latinLnBrk="0" hangingPunct="1">
      <a:defRPr sz="3832" kern="1200">
        <a:solidFill>
          <a:schemeClr val="tx1"/>
        </a:solidFill>
        <a:latin typeface="+mn-lt"/>
        <a:ea typeface="+mn-ea"/>
        <a:cs typeface="+mn-cs"/>
      </a:defRPr>
    </a:lvl8pPr>
    <a:lvl9pPr marL="7785501" algn="l" defTabSz="1946375" rtl="0" eaLnBrk="1" latinLnBrk="0" hangingPunct="1">
      <a:defRPr sz="38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32" userDrawn="1">
          <p15:clr>
            <a:srgbClr val="A4A3A4"/>
          </p15:clr>
        </p15:guide>
        <p15:guide id="2" pos="4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ne Gundtoft Roikjær" initials="SGR" lastIdx="0" clrIdx="0">
    <p:extLst>
      <p:ext uri="{19B8F6BF-5375-455C-9EA6-DF929625EA0E}">
        <p15:presenceInfo xmlns:p15="http://schemas.microsoft.com/office/powerpoint/2012/main" userId="S-1-5-21-2124253774-71482904-3017945337-24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1"/>
    <a:srgbClr val="348EA6"/>
    <a:srgbClr val="3795AF"/>
    <a:srgbClr val="FF6600"/>
    <a:srgbClr val="3898B2"/>
    <a:srgbClr val="5BB5B7"/>
    <a:srgbClr val="3BA0BB"/>
    <a:srgbClr val="32879E"/>
    <a:srgbClr val="41A7C3"/>
    <a:srgbClr val="61B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 d="100"/>
          <a:sy n="12" d="100"/>
        </p:scale>
        <p:origin x="2712" y="283"/>
      </p:cViewPr>
      <p:guideLst>
        <p:guide orient="horz" pos="6132"/>
        <p:guide pos="459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3313" cy="341297"/>
          </a:xfrm>
          <a:prstGeom prst="rect">
            <a:avLst/>
          </a:prstGeom>
        </p:spPr>
        <p:txBody>
          <a:bodyPr vert="horz" lIns="91427" tIns="45714" rIns="91427" bIns="45714" rtlCol="0"/>
          <a:lstStyle>
            <a:lvl1pPr algn="l">
              <a:defRPr sz="1200"/>
            </a:lvl1pPr>
          </a:lstStyle>
          <a:p>
            <a:endParaRPr lang="da-DK"/>
          </a:p>
        </p:txBody>
      </p:sp>
      <p:sp>
        <p:nvSpPr>
          <p:cNvPr id="3" name="Pladsholder til dato 2"/>
          <p:cNvSpPr>
            <a:spLocks noGrp="1"/>
          </p:cNvSpPr>
          <p:nvPr>
            <p:ph type="dt" sz="quarter" idx="1"/>
          </p:nvPr>
        </p:nvSpPr>
        <p:spPr>
          <a:xfrm>
            <a:off x="5622594" y="0"/>
            <a:ext cx="4303313" cy="341297"/>
          </a:xfrm>
          <a:prstGeom prst="rect">
            <a:avLst/>
          </a:prstGeom>
        </p:spPr>
        <p:txBody>
          <a:bodyPr vert="horz" lIns="91427" tIns="45714" rIns="91427" bIns="45714" rtlCol="0"/>
          <a:lstStyle>
            <a:lvl1pPr algn="r">
              <a:defRPr sz="1200"/>
            </a:lvl1pPr>
          </a:lstStyle>
          <a:p>
            <a:fld id="{0181FBA9-CD45-4E36-802B-BAB08B3E180C}" type="datetimeFigureOut">
              <a:rPr lang="da-DK" smtClean="0"/>
              <a:t>27-10-2025</a:t>
            </a:fld>
            <a:endParaRPr lang="da-DK"/>
          </a:p>
        </p:txBody>
      </p:sp>
      <p:sp>
        <p:nvSpPr>
          <p:cNvPr id="4" name="Pladsholder til sidefod 3"/>
          <p:cNvSpPr>
            <a:spLocks noGrp="1"/>
          </p:cNvSpPr>
          <p:nvPr>
            <p:ph type="ftr" sz="quarter" idx="2"/>
          </p:nvPr>
        </p:nvSpPr>
        <p:spPr>
          <a:xfrm>
            <a:off x="0" y="6456378"/>
            <a:ext cx="4303313" cy="341297"/>
          </a:xfrm>
          <a:prstGeom prst="rect">
            <a:avLst/>
          </a:prstGeom>
        </p:spPr>
        <p:txBody>
          <a:bodyPr vert="horz" lIns="91427" tIns="45714" rIns="91427" bIns="45714" rtlCol="0" anchor="b"/>
          <a:lstStyle>
            <a:lvl1pPr algn="l">
              <a:defRPr sz="1200"/>
            </a:lvl1pPr>
          </a:lstStyle>
          <a:p>
            <a:endParaRPr lang="da-DK"/>
          </a:p>
        </p:txBody>
      </p:sp>
      <p:sp>
        <p:nvSpPr>
          <p:cNvPr id="5" name="Pladsholder til slidenummer 4"/>
          <p:cNvSpPr>
            <a:spLocks noGrp="1"/>
          </p:cNvSpPr>
          <p:nvPr>
            <p:ph type="sldNum" sz="quarter" idx="3"/>
          </p:nvPr>
        </p:nvSpPr>
        <p:spPr>
          <a:xfrm>
            <a:off x="5622594" y="6456378"/>
            <a:ext cx="4303313" cy="341297"/>
          </a:xfrm>
          <a:prstGeom prst="rect">
            <a:avLst/>
          </a:prstGeom>
        </p:spPr>
        <p:txBody>
          <a:bodyPr vert="horz" lIns="91427" tIns="45714" rIns="91427" bIns="45714" rtlCol="0" anchor="b"/>
          <a:lstStyle>
            <a:lvl1pPr algn="r">
              <a:defRPr sz="1200"/>
            </a:lvl1pPr>
          </a:lstStyle>
          <a:p>
            <a:fld id="{E33086F6-3F4D-4769-94AD-18BCAA42E215}" type="slidenum">
              <a:rPr lang="da-DK" smtClean="0"/>
              <a:t>‹nr.›</a:t>
            </a:fld>
            <a:endParaRPr lang="da-DK"/>
          </a:p>
        </p:txBody>
      </p:sp>
    </p:spTree>
    <p:extLst>
      <p:ext uri="{BB962C8B-B14F-4D97-AF65-F5344CB8AC3E}">
        <p14:creationId xmlns:p14="http://schemas.microsoft.com/office/powerpoint/2010/main" val="14233432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2"/>
            <a:ext cx="4302125" cy="341312"/>
          </a:xfrm>
          <a:prstGeom prst="rect">
            <a:avLst/>
          </a:prstGeom>
        </p:spPr>
        <p:txBody>
          <a:bodyPr vert="horz" lIns="91427" tIns="45714" rIns="91427" bIns="45714" rtlCol="0"/>
          <a:lstStyle>
            <a:lvl1pPr algn="l">
              <a:defRPr sz="1200"/>
            </a:lvl1pPr>
          </a:lstStyle>
          <a:p>
            <a:endParaRPr lang="da-DK"/>
          </a:p>
        </p:txBody>
      </p:sp>
      <p:sp>
        <p:nvSpPr>
          <p:cNvPr id="3" name="Pladsholder til dato 2"/>
          <p:cNvSpPr>
            <a:spLocks noGrp="1"/>
          </p:cNvSpPr>
          <p:nvPr>
            <p:ph type="dt" idx="1"/>
          </p:nvPr>
        </p:nvSpPr>
        <p:spPr>
          <a:xfrm>
            <a:off x="5622926" y="2"/>
            <a:ext cx="4303713" cy="341312"/>
          </a:xfrm>
          <a:prstGeom prst="rect">
            <a:avLst/>
          </a:prstGeom>
        </p:spPr>
        <p:txBody>
          <a:bodyPr vert="horz" lIns="91427" tIns="45714" rIns="91427" bIns="45714" rtlCol="0"/>
          <a:lstStyle>
            <a:lvl1pPr algn="r">
              <a:defRPr sz="1200"/>
            </a:lvl1pPr>
          </a:lstStyle>
          <a:p>
            <a:fld id="{193E1073-4672-4B87-93ED-529ECE4E07B3}" type="datetimeFigureOut">
              <a:rPr lang="da-DK" smtClean="0"/>
              <a:t>27-10-2025</a:t>
            </a:fld>
            <a:endParaRPr lang="da-DK"/>
          </a:p>
        </p:txBody>
      </p:sp>
      <p:sp>
        <p:nvSpPr>
          <p:cNvPr id="4" name="Pladsholder til slidebillede 3"/>
          <p:cNvSpPr>
            <a:spLocks noGrp="1" noRot="1" noChangeAspect="1"/>
          </p:cNvSpPr>
          <p:nvPr>
            <p:ph type="sldImg" idx="2"/>
          </p:nvPr>
        </p:nvSpPr>
        <p:spPr>
          <a:xfrm>
            <a:off x="4152900" y="849313"/>
            <a:ext cx="1622425" cy="2293937"/>
          </a:xfrm>
          <a:prstGeom prst="rect">
            <a:avLst/>
          </a:prstGeom>
          <a:noFill/>
          <a:ln w="12700">
            <a:solidFill>
              <a:prstClr val="black"/>
            </a:solidFill>
          </a:ln>
        </p:spPr>
        <p:txBody>
          <a:bodyPr vert="horz" lIns="91427" tIns="45714" rIns="91427" bIns="45714" rtlCol="0" anchor="ctr"/>
          <a:lstStyle/>
          <a:p>
            <a:endParaRPr lang="da-DK"/>
          </a:p>
        </p:txBody>
      </p:sp>
      <p:sp>
        <p:nvSpPr>
          <p:cNvPr id="5" name="Pladsholder til noter 4"/>
          <p:cNvSpPr>
            <a:spLocks noGrp="1"/>
          </p:cNvSpPr>
          <p:nvPr>
            <p:ph type="body" sz="quarter" idx="3"/>
          </p:nvPr>
        </p:nvSpPr>
        <p:spPr>
          <a:xfrm>
            <a:off x="992188" y="3271839"/>
            <a:ext cx="7943851" cy="2676525"/>
          </a:xfrm>
          <a:prstGeom prst="rect">
            <a:avLst/>
          </a:prstGeom>
        </p:spPr>
        <p:txBody>
          <a:bodyPr vert="horz" lIns="91427" tIns="45714" rIns="91427" bIns="45714"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6456363"/>
            <a:ext cx="4302125" cy="341312"/>
          </a:xfrm>
          <a:prstGeom prst="rect">
            <a:avLst/>
          </a:prstGeom>
        </p:spPr>
        <p:txBody>
          <a:bodyPr vert="horz" lIns="91427" tIns="45714" rIns="91427" bIns="45714" rtlCol="0" anchor="b"/>
          <a:lstStyle>
            <a:lvl1pPr algn="l">
              <a:defRPr sz="1200"/>
            </a:lvl1pPr>
          </a:lstStyle>
          <a:p>
            <a:endParaRPr lang="da-DK"/>
          </a:p>
        </p:txBody>
      </p:sp>
      <p:sp>
        <p:nvSpPr>
          <p:cNvPr id="7" name="Pladsholder til slidenummer 6"/>
          <p:cNvSpPr>
            <a:spLocks noGrp="1"/>
          </p:cNvSpPr>
          <p:nvPr>
            <p:ph type="sldNum" sz="quarter" idx="5"/>
          </p:nvPr>
        </p:nvSpPr>
        <p:spPr>
          <a:xfrm>
            <a:off x="5622926" y="6456363"/>
            <a:ext cx="4303713" cy="341312"/>
          </a:xfrm>
          <a:prstGeom prst="rect">
            <a:avLst/>
          </a:prstGeom>
        </p:spPr>
        <p:txBody>
          <a:bodyPr vert="horz" lIns="91427" tIns="45714" rIns="91427" bIns="45714" rtlCol="0" anchor="b"/>
          <a:lstStyle>
            <a:lvl1pPr algn="r">
              <a:defRPr sz="1200"/>
            </a:lvl1pPr>
          </a:lstStyle>
          <a:p>
            <a:fld id="{DE850649-613B-4A38-B64D-A73400DD2F46}" type="slidenum">
              <a:rPr lang="da-DK" smtClean="0"/>
              <a:t>‹nr.›</a:t>
            </a:fld>
            <a:endParaRPr lang="da-DK"/>
          </a:p>
        </p:txBody>
      </p:sp>
    </p:spTree>
    <p:extLst>
      <p:ext uri="{BB962C8B-B14F-4D97-AF65-F5344CB8AC3E}">
        <p14:creationId xmlns:p14="http://schemas.microsoft.com/office/powerpoint/2010/main" val="13427859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49725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70641" y="13269169"/>
            <a:ext cx="25733931" cy="13003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541282" y="23970111"/>
            <a:ext cx="211926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E61FFE2-97C0-4AAE-BD3A-36194DF335AF}" type="datetime1">
              <a:rPr lang="en-US" smtClean="0"/>
              <a:t>10/27/2025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24927" y="1604094"/>
            <a:ext cx="21825355" cy="2767809"/>
          </a:xfrm>
        </p:spPr>
        <p:txBody>
          <a:bodyPr lIns="0" tIns="0" rIns="0" bIns="0"/>
          <a:lstStyle>
            <a:lvl1pPr>
              <a:defRPr sz="17986" b="1" i="0">
                <a:solidFill>
                  <a:srgbClr val="0093B4"/>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D68A329-52D1-4260-A6CF-C4D84ADE8486}" type="datetime1">
              <a:rPr lang="en-US" smtClean="0"/>
              <a:t>10/27/2025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24927" y="1604094"/>
            <a:ext cx="21825355" cy="2767809"/>
          </a:xfrm>
        </p:spPr>
        <p:txBody>
          <a:bodyPr lIns="0" tIns="0" rIns="0" bIns="0"/>
          <a:lstStyle>
            <a:lvl1pPr>
              <a:defRPr sz="17986" b="1" i="0">
                <a:solidFill>
                  <a:srgbClr val="0093B4"/>
                </a:solidFill>
                <a:latin typeface="Georgia"/>
                <a:cs typeface="Georgia"/>
              </a:defRPr>
            </a:lvl1pPr>
          </a:lstStyle>
          <a:p>
            <a:endParaRPr/>
          </a:p>
        </p:txBody>
      </p:sp>
      <p:sp>
        <p:nvSpPr>
          <p:cNvPr id="3" name="Holder 3"/>
          <p:cNvSpPr>
            <a:spLocks noGrp="1"/>
          </p:cNvSpPr>
          <p:nvPr>
            <p:ph sz="half" idx="2"/>
          </p:nvPr>
        </p:nvSpPr>
        <p:spPr>
          <a:xfrm>
            <a:off x="1513760" y="9844869"/>
            <a:ext cx="1316971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5591735" y="9844869"/>
            <a:ext cx="1316971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138F18B-5327-4518-9C7D-70693C155161}" type="datetime1">
              <a:rPr lang="en-US" smtClean="0"/>
              <a:t>10/27/2025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224927" y="1604094"/>
            <a:ext cx="21825355" cy="2767809"/>
          </a:xfrm>
        </p:spPr>
        <p:txBody>
          <a:bodyPr lIns="0" tIns="0" rIns="0" bIns="0"/>
          <a:lstStyle>
            <a:lvl1pPr>
              <a:defRPr sz="17986" b="1" i="0">
                <a:solidFill>
                  <a:srgbClr val="0093B4"/>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B682E04-A21B-4542-8BA8-DD7E70E9631E}" type="datetime1">
              <a:rPr lang="en-US" smtClean="0"/>
              <a:t>10/27/2025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A031408-5CB0-4488-9BCE-06938A745329}" type="datetime1">
              <a:rPr lang="en-US" smtClean="0"/>
              <a:t>10/27/2025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24927" y="1604094"/>
            <a:ext cx="21825355" cy="1300356"/>
          </a:xfrm>
          <a:prstGeom prst="rect">
            <a:avLst/>
          </a:prstGeom>
        </p:spPr>
        <p:txBody>
          <a:bodyPr wrap="square" lIns="0" tIns="0" rIns="0" bIns="0">
            <a:spAutoFit/>
          </a:bodyPr>
          <a:lstStyle>
            <a:lvl1pPr>
              <a:defRPr sz="8450" b="1" i="0">
                <a:solidFill>
                  <a:srgbClr val="0093B4"/>
                </a:solidFill>
                <a:latin typeface="Georgia"/>
                <a:cs typeface="Georgia"/>
              </a:defRPr>
            </a:lvl1pPr>
          </a:lstStyle>
          <a:p>
            <a:endParaRPr/>
          </a:p>
        </p:txBody>
      </p:sp>
      <p:sp>
        <p:nvSpPr>
          <p:cNvPr id="3" name="Holder 3"/>
          <p:cNvSpPr>
            <a:spLocks noGrp="1"/>
          </p:cNvSpPr>
          <p:nvPr>
            <p:ph type="body" idx="1"/>
          </p:nvPr>
        </p:nvSpPr>
        <p:spPr>
          <a:xfrm>
            <a:off x="1513761" y="9844869"/>
            <a:ext cx="2724769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293573" y="39807505"/>
            <a:ext cx="9688068" cy="589713"/>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1" y="39807505"/>
            <a:ext cx="6963299" cy="589713"/>
          </a:xfrm>
          <a:prstGeom prst="rect">
            <a:avLst/>
          </a:prstGeom>
        </p:spPr>
        <p:txBody>
          <a:bodyPr wrap="square" lIns="0" tIns="0" rIns="0" bIns="0">
            <a:spAutoFit/>
          </a:bodyPr>
          <a:lstStyle>
            <a:lvl1pPr algn="l">
              <a:defRPr>
                <a:solidFill>
                  <a:schemeClr val="tx1">
                    <a:tint val="75000"/>
                  </a:schemeClr>
                </a:solidFill>
              </a:defRPr>
            </a:lvl1pPr>
          </a:lstStyle>
          <a:p>
            <a:fld id="{89F18437-8504-4CE0-B732-6E1287E7BFD5}" type="datetime1">
              <a:rPr lang="en-US" smtClean="0"/>
              <a:t>10/27/2025</a:t>
            </a:fld>
            <a:endParaRPr lang="en-US"/>
          </a:p>
        </p:txBody>
      </p:sp>
      <p:sp>
        <p:nvSpPr>
          <p:cNvPr id="6" name="Holder 6"/>
          <p:cNvSpPr>
            <a:spLocks noGrp="1"/>
          </p:cNvSpPr>
          <p:nvPr>
            <p:ph type="sldNum" sz="quarter" idx="7"/>
          </p:nvPr>
        </p:nvSpPr>
        <p:spPr>
          <a:xfrm>
            <a:off x="21798153" y="39807505"/>
            <a:ext cx="6963299" cy="589713"/>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973150">
        <a:defRPr>
          <a:latin typeface="+mn-lt"/>
          <a:ea typeface="+mn-ea"/>
          <a:cs typeface="+mn-cs"/>
        </a:defRPr>
      </a:lvl2pPr>
      <a:lvl3pPr marL="1946300">
        <a:defRPr>
          <a:latin typeface="+mn-lt"/>
          <a:ea typeface="+mn-ea"/>
          <a:cs typeface="+mn-cs"/>
        </a:defRPr>
      </a:lvl3pPr>
      <a:lvl4pPr marL="2919451">
        <a:defRPr>
          <a:latin typeface="+mn-lt"/>
          <a:ea typeface="+mn-ea"/>
          <a:cs typeface="+mn-cs"/>
        </a:defRPr>
      </a:lvl4pPr>
      <a:lvl5pPr marL="3892601">
        <a:defRPr>
          <a:latin typeface="+mn-lt"/>
          <a:ea typeface="+mn-ea"/>
          <a:cs typeface="+mn-cs"/>
        </a:defRPr>
      </a:lvl5pPr>
      <a:lvl6pPr marL="4865751">
        <a:defRPr>
          <a:latin typeface="+mn-lt"/>
          <a:ea typeface="+mn-ea"/>
          <a:cs typeface="+mn-cs"/>
        </a:defRPr>
      </a:lvl6pPr>
      <a:lvl7pPr marL="5838901">
        <a:defRPr>
          <a:latin typeface="+mn-lt"/>
          <a:ea typeface="+mn-ea"/>
          <a:cs typeface="+mn-cs"/>
        </a:defRPr>
      </a:lvl7pPr>
      <a:lvl8pPr marL="6812051">
        <a:defRPr>
          <a:latin typeface="+mn-lt"/>
          <a:ea typeface="+mn-ea"/>
          <a:cs typeface="+mn-cs"/>
        </a:defRPr>
      </a:lvl8pPr>
      <a:lvl9pPr marL="7785202">
        <a:defRPr>
          <a:latin typeface="+mn-lt"/>
          <a:ea typeface="+mn-ea"/>
          <a:cs typeface="+mn-cs"/>
        </a:defRPr>
      </a:lvl9pPr>
    </p:bodyStyle>
    <p:otherStyle>
      <a:lvl1pPr marL="0">
        <a:defRPr>
          <a:latin typeface="+mn-lt"/>
          <a:ea typeface="+mn-ea"/>
          <a:cs typeface="+mn-cs"/>
        </a:defRPr>
      </a:lvl1pPr>
      <a:lvl2pPr marL="973150">
        <a:defRPr>
          <a:latin typeface="+mn-lt"/>
          <a:ea typeface="+mn-ea"/>
          <a:cs typeface="+mn-cs"/>
        </a:defRPr>
      </a:lvl2pPr>
      <a:lvl3pPr marL="1946300">
        <a:defRPr>
          <a:latin typeface="+mn-lt"/>
          <a:ea typeface="+mn-ea"/>
          <a:cs typeface="+mn-cs"/>
        </a:defRPr>
      </a:lvl3pPr>
      <a:lvl4pPr marL="2919451">
        <a:defRPr>
          <a:latin typeface="+mn-lt"/>
          <a:ea typeface="+mn-ea"/>
          <a:cs typeface="+mn-cs"/>
        </a:defRPr>
      </a:lvl4pPr>
      <a:lvl5pPr marL="3892601">
        <a:defRPr>
          <a:latin typeface="+mn-lt"/>
          <a:ea typeface="+mn-ea"/>
          <a:cs typeface="+mn-cs"/>
        </a:defRPr>
      </a:lvl5pPr>
      <a:lvl6pPr marL="4865751">
        <a:defRPr>
          <a:latin typeface="+mn-lt"/>
          <a:ea typeface="+mn-ea"/>
          <a:cs typeface="+mn-cs"/>
        </a:defRPr>
      </a:lvl6pPr>
      <a:lvl7pPr marL="5838901">
        <a:defRPr>
          <a:latin typeface="+mn-lt"/>
          <a:ea typeface="+mn-ea"/>
          <a:cs typeface="+mn-cs"/>
        </a:defRPr>
      </a:lvl7pPr>
      <a:lvl8pPr marL="6812051">
        <a:defRPr>
          <a:latin typeface="+mn-lt"/>
          <a:ea typeface="+mn-ea"/>
          <a:cs typeface="+mn-cs"/>
        </a:defRPr>
      </a:lvl8pPr>
      <a:lvl9pPr marL="778520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ktangel 12"/>
          <p:cNvSpPr/>
          <p:nvPr/>
        </p:nvSpPr>
        <p:spPr>
          <a:xfrm>
            <a:off x="-201277" y="9497217"/>
            <a:ext cx="30476489" cy="21055374"/>
          </a:xfrm>
          <a:prstGeom prst="rect">
            <a:avLst/>
          </a:prstGeom>
          <a:blipFill dpi="0" rotWithShape="1">
            <a:blip r:embed="rId3">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Afrundet rektangel 23"/>
          <p:cNvSpPr/>
          <p:nvPr/>
        </p:nvSpPr>
        <p:spPr>
          <a:xfrm>
            <a:off x="1097813" y="17103979"/>
            <a:ext cx="8992519" cy="3440172"/>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p:cNvPicPr>
            <a:picLocks noChangeAspect="1"/>
          </p:cNvPicPr>
          <p:nvPr/>
        </p:nvPicPr>
        <p:blipFill>
          <a:blip r:embed="rId4"/>
          <a:stretch>
            <a:fillRect/>
          </a:stretch>
        </p:blipFill>
        <p:spPr>
          <a:xfrm>
            <a:off x="10647832" y="17766557"/>
            <a:ext cx="8378094" cy="5189539"/>
          </a:xfrm>
          <a:prstGeom prst="rect">
            <a:avLst/>
          </a:prstGeom>
        </p:spPr>
      </p:pic>
      <p:pic>
        <p:nvPicPr>
          <p:cNvPr id="12" name="Billede 11"/>
          <p:cNvPicPr>
            <a:picLocks noChangeAspect="1"/>
          </p:cNvPicPr>
          <p:nvPr/>
        </p:nvPicPr>
        <p:blipFill>
          <a:blip r:embed="rId5"/>
          <a:stretch>
            <a:fillRect/>
          </a:stretch>
        </p:blipFill>
        <p:spPr>
          <a:xfrm>
            <a:off x="971930" y="10045134"/>
            <a:ext cx="28140613" cy="6528439"/>
          </a:xfrm>
          <a:prstGeom prst="rect">
            <a:avLst/>
          </a:prstGeom>
        </p:spPr>
      </p:pic>
      <p:pic>
        <p:nvPicPr>
          <p:cNvPr id="9" name="Billede 8"/>
          <p:cNvPicPr>
            <a:picLocks noChangeAspect="1"/>
          </p:cNvPicPr>
          <p:nvPr/>
        </p:nvPicPr>
        <p:blipFill>
          <a:blip r:embed="rId6"/>
          <a:stretch>
            <a:fillRect/>
          </a:stretch>
        </p:blipFill>
        <p:spPr>
          <a:xfrm>
            <a:off x="19463022" y="16906081"/>
            <a:ext cx="9855762" cy="9081639"/>
          </a:xfrm>
          <a:prstGeom prst="rect">
            <a:avLst/>
          </a:prstGeom>
        </p:spPr>
      </p:pic>
      <p:pic>
        <p:nvPicPr>
          <p:cNvPr id="2" name="Billede 1"/>
          <p:cNvPicPr>
            <a:picLocks noChangeAspect="1"/>
          </p:cNvPicPr>
          <p:nvPr/>
        </p:nvPicPr>
        <p:blipFill>
          <a:blip r:embed="rId6"/>
          <a:stretch>
            <a:fillRect/>
          </a:stretch>
        </p:blipFill>
        <p:spPr>
          <a:xfrm>
            <a:off x="1100247" y="23685505"/>
            <a:ext cx="13800373" cy="6283951"/>
          </a:xfrm>
          <a:prstGeom prst="rect">
            <a:avLst/>
          </a:prstGeom>
        </p:spPr>
      </p:pic>
      <p:pic>
        <p:nvPicPr>
          <p:cNvPr id="11" name="Billede 10"/>
          <p:cNvPicPr>
            <a:picLocks noChangeAspect="1"/>
          </p:cNvPicPr>
          <p:nvPr/>
        </p:nvPicPr>
        <p:blipFill>
          <a:blip r:embed="rId7"/>
          <a:stretch>
            <a:fillRect/>
          </a:stretch>
        </p:blipFill>
        <p:spPr>
          <a:xfrm>
            <a:off x="-167823" y="-225798"/>
            <a:ext cx="30443093" cy="9723015"/>
          </a:xfrm>
          <a:prstGeom prst="rect">
            <a:avLst/>
          </a:prstGeom>
        </p:spPr>
      </p:pic>
      <p:pic>
        <p:nvPicPr>
          <p:cNvPr id="3" name="Billede 2"/>
          <p:cNvPicPr>
            <a:picLocks noChangeAspect="1"/>
          </p:cNvPicPr>
          <p:nvPr/>
        </p:nvPicPr>
        <p:blipFill>
          <a:blip r:embed="rId8"/>
          <a:stretch>
            <a:fillRect/>
          </a:stretch>
        </p:blipFill>
        <p:spPr>
          <a:xfrm>
            <a:off x="-601453" y="30475113"/>
            <a:ext cx="30876665" cy="4029375"/>
          </a:xfrm>
          <a:prstGeom prst="rect">
            <a:avLst/>
          </a:prstGeom>
        </p:spPr>
      </p:pic>
      <p:pic>
        <p:nvPicPr>
          <p:cNvPr id="4" name="Billede 3"/>
          <p:cNvPicPr>
            <a:picLocks noChangeAspect="1"/>
          </p:cNvPicPr>
          <p:nvPr/>
        </p:nvPicPr>
        <p:blipFill>
          <a:blip r:embed="rId9"/>
          <a:stretch>
            <a:fillRect/>
          </a:stretch>
        </p:blipFill>
        <p:spPr>
          <a:xfrm>
            <a:off x="22052778" y="38320291"/>
            <a:ext cx="6504996" cy="3432345"/>
          </a:xfrm>
          <a:prstGeom prst="rect">
            <a:avLst/>
          </a:prstGeom>
        </p:spPr>
      </p:pic>
      <p:pic>
        <p:nvPicPr>
          <p:cNvPr id="5" name="Billede 4"/>
          <p:cNvPicPr>
            <a:picLocks noChangeAspect="1"/>
          </p:cNvPicPr>
          <p:nvPr/>
        </p:nvPicPr>
        <p:blipFill>
          <a:blip r:embed="rId10"/>
          <a:stretch>
            <a:fillRect/>
          </a:stretch>
        </p:blipFill>
        <p:spPr>
          <a:xfrm>
            <a:off x="971930" y="38517767"/>
            <a:ext cx="9873343" cy="3542788"/>
          </a:xfrm>
          <a:prstGeom prst="rect">
            <a:avLst/>
          </a:prstGeom>
        </p:spPr>
      </p:pic>
      <p:sp>
        <p:nvSpPr>
          <p:cNvPr id="6" name="Rektangel 5"/>
          <p:cNvSpPr/>
          <p:nvPr/>
        </p:nvSpPr>
        <p:spPr>
          <a:xfrm>
            <a:off x="-201277" y="34826089"/>
            <a:ext cx="30203795" cy="3108543"/>
          </a:xfrm>
          <a:prstGeom prst="rect">
            <a:avLst/>
          </a:prstGeom>
        </p:spPr>
        <p:txBody>
          <a:bodyPr wrap="square">
            <a:spAutoFit/>
          </a:bodyPr>
          <a:lstStyle/>
          <a:p>
            <a:pPr algn="ctr"/>
            <a:r>
              <a:rPr lang="da-DK" sz="2800" b="1" dirty="0">
                <a:solidFill>
                  <a:schemeClr val="accent3">
                    <a:lumMod val="50000"/>
                  </a:schemeClr>
                </a:solidFill>
                <a:latin typeface="Cachet Std Book" panose="020F0406020004020203" pitchFamily="34" charset="0"/>
              </a:rPr>
              <a:t>Bibi Hølge-Hazelton</a:t>
            </a:r>
            <a:r>
              <a:rPr lang="da-DK" sz="2800" dirty="0">
                <a:solidFill>
                  <a:schemeClr val="accent3">
                    <a:lumMod val="50000"/>
                  </a:schemeClr>
                </a:solidFill>
                <a:latin typeface="Cachet Std Book" panose="020F0406020004020203" pitchFamily="34" charset="0"/>
              </a:rPr>
              <a:t>, Research Support Unit at Zealand University Hospital, Roskilde Denmark &amp; Department of Regional Health Research, The University of Southern Denmark; </a:t>
            </a:r>
          </a:p>
          <a:p>
            <a:pPr algn="ctr"/>
            <a:r>
              <a:rPr lang="da-DK" sz="2800" b="1" dirty="0">
                <a:solidFill>
                  <a:schemeClr val="accent3">
                    <a:lumMod val="50000"/>
                  </a:schemeClr>
                </a:solidFill>
                <a:latin typeface="Cachet Std Book" panose="020F0406020004020203" pitchFamily="34" charset="0"/>
              </a:rPr>
              <a:t>Mette Kjerholt</a:t>
            </a:r>
            <a:r>
              <a:rPr lang="da-DK" sz="2800" dirty="0">
                <a:solidFill>
                  <a:schemeClr val="accent3">
                    <a:lumMod val="50000"/>
                  </a:schemeClr>
                </a:solidFill>
                <a:latin typeface="Cachet Std Book" panose="020F0406020004020203" pitchFamily="34" charset="0"/>
              </a:rPr>
              <a:t>, Department of </a:t>
            </a:r>
            <a:r>
              <a:rPr lang="da-DK" sz="2800" dirty="0" err="1">
                <a:solidFill>
                  <a:schemeClr val="accent3">
                    <a:lumMod val="50000"/>
                  </a:schemeClr>
                </a:solidFill>
                <a:latin typeface="Cachet Std Book" panose="020F0406020004020203" pitchFamily="34" charset="0"/>
              </a:rPr>
              <a:t>Haematology</a:t>
            </a:r>
            <a:r>
              <a:rPr lang="da-DK" sz="2800" dirty="0">
                <a:solidFill>
                  <a:schemeClr val="accent3">
                    <a:lumMod val="50000"/>
                  </a:schemeClr>
                </a:solidFill>
                <a:latin typeface="Cachet Std Book" panose="020F0406020004020203" pitchFamily="34" charset="0"/>
              </a:rPr>
              <a:t>, Zealand University Hospital, Denmark; </a:t>
            </a:r>
          </a:p>
          <a:p>
            <a:pPr algn="ctr"/>
            <a:r>
              <a:rPr lang="da-DK" sz="2800" b="1" dirty="0">
                <a:solidFill>
                  <a:schemeClr val="accent3">
                    <a:lumMod val="50000"/>
                  </a:schemeClr>
                </a:solidFill>
                <a:latin typeface="Cachet Std Book" panose="020F0406020004020203" pitchFamily="34" charset="0"/>
              </a:rPr>
              <a:t>Charlotte P. Simonÿ</a:t>
            </a:r>
            <a:r>
              <a:rPr lang="da-DK" sz="2800" dirty="0">
                <a:solidFill>
                  <a:schemeClr val="accent3">
                    <a:lumMod val="50000"/>
                  </a:schemeClr>
                </a:solidFill>
                <a:latin typeface="Cachet Std Book" panose="020F0406020004020203" pitchFamily="34" charset="0"/>
              </a:rPr>
              <a:t>, Research Department, Naestved, Slagelse and Ringsted Hospitals, Denmark; </a:t>
            </a:r>
          </a:p>
          <a:p>
            <a:pPr algn="ctr"/>
            <a:r>
              <a:rPr lang="da-DK" sz="2800" b="1" dirty="0">
                <a:solidFill>
                  <a:schemeClr val="accent3">
                    <a:lumMod val="50000"/>
                  </a:schemeClr>
                </a:solidFill>
                <a:latin typeface="Cachet Std Book" panose="020F0406020004020203" pitchFamily="34" charset="0"/>
              </a:rPr>
              <a:t>Jesper Frederiksen</a:t>
            </a:r>
            <a:r>
              <a:rPr lang="da-DK" sz="2800" dirty="0">
                <a:solidFill>
                  <a:schemeClr val="accent3">
                    <a:lumMod val="50000"/>
                  </a:schemeClr>
                </a:solidFill>
                <a:latin typeface="Cachet Std Book" panose="020F0406020004020203" pitchFamily="34" charset="0"/>
              </a:rPr>
              <a:t>, University College Absalon, Centre for </a:t>
            </a:r>
            <a:r>
              <a:rPr lang="da-DK" sz="2800" dirty="0" err="1">
                <a:solidFill>
                  <a:schemeClr val="accent3">
                    <a:lumMod val="50000"/>
                  </a:schemeClr>
                </a:solidFill>
                <a:latin typeface="Cachet Std Book" panose="020F0406020004020203" pitchFamily="34" charset="0"/>
              </a:rPr>
              <a:t>nursing</a:t>
            </a:r>
            <a:r>
              <a:rPr lang="da-DK" sz="2800" dirty="0">
                <a:solidFill>
                  <a:schemeClr val="accent3">
                    <a:lumMod val="50000"/>
                  </a:schemeClr>
                </a:solidFill>
                <a:latin typeface="Cachet Std Book" panose="020F0406020004020203" pitchFamily="34" charset="0"/>
              </a:rPr>
              <a:t>, Research &amp; Development, Denmark; </a:t>
            </a:r>
          </a:p>
          <a:p>
            <a:pPr algn="ctr"/>
            <a:r>
              <a:rPr lang="da-DK" sz="2800" b="1" dirty="0">
                <a:solidFill>
                  <a:schemeClr val="accent3">
                    <a:lumMod val="50000"/>
                  </a:schemeClr>
                </a:solidFill>
                <a:latin typeface="Cachet Std Book" panose="020F0406020004020203" pitchFamily="34" charset="0"/>
              </a:rPr>
              <a:t>Gitte Bunkenborg</a:t>
            </a:r>
            <a:r>
              <a:rPr lang="da-DK" sz="2800" dirty="0">
                <a:solidFill>
                  <a:schemeClr val="accent3">
                    <a:lumMod val="50000"/>
                  </a:schemeClr>
                </a:solidFill>
                <a:latin typeface="Cachet Std Book" panose="020F0406020004020203" pitchFamily="34" charset="0"/>
              </a:rPr>
              <a:t>, The Department of </a:t>
            </a:r>
            <a:r>
              <a:rPr lang="da-DK" sz="2800" dirty="0" err="1">
                <a:solidFill>
                  <a:schemeClr val="accent3">
                    <a:lumMod val="50000"/>
                  </a:schemeClr>
                </a:solidFill>
                <a:latin typeface="Cachet Std Book" panose="020F0406020004020203" pitchFamily="34" charset="0"/>
              </a:rPr>
              <a:t>Anaesthesiology</a:t>
            </a:r>
            <a:r>
              <a:rPr lang="da-DK" sz="2800" dirty="0">
                <a:solidFill>
                  <a:schemeClr val="accent3">
                    <a:lumMod val="50000"/>
                  </a:schemeClr>
                </a:solidFill>
                <a:latin typeface="Cachet Std Book" panose="020F0406020004020203" pitchFamily="34" charset="0"/>
              </a:rPr>
              <a:t>, Holbæk Hospital, &amp; University of Southern Denmark, </a:t>
            </a:r>
            <a:r>
              <a:rPr lang="da-DK" sz="2800" dirty="0" err="1">
                <a:solidFill>
                  <a:schemeClr val="accent3">
                    <a:lumMod val="50000"/>
                  </a:schemeClr>
                </a:solidFill>
                <a:latin typeface="Cachet Std Book" panose="020F0406020004020203" pitchFamily="34" charset="0"/>
              </a:rPr>
              <a:t>Faculty</a:t>
            </a:r>
            <a:r>
              <a:rPr lang="da-DK" sz="2800" dirty="0">
                <a:solidFill>
                  <a:schemeClr val="accent3">
                    <a:lumMod val="50000"/>
                  </a:schemeClr>
                </a:solidFill>
                <a:latin typeface="Cachet Std Book" panose="020F0406020004020203" pitchFamily="34" charset="0"/>
              </a:rPr>
              <a:t> of Health, Department of Regional Health Research, Denmark; </a:t>
            </a:r>
          </a:p>
          <a:p>
            <a:pPr algn="ctr"/>
            <a:r>
              <a:rPr lang="da-DK" sz="2800" b="1" dirty="0">
                <a:solidFill>
                  <a:schemeClr val="accent3">
                    <a:lumMod val="50000"/>
                  </a:schemeClr>
                </a:solidFill>
                <a:latin typeface="Cachet Std Book" panose="020F0406020004020203" pitchFamily="34" charset="0"/>
              </a:rPr>
              <a:t>Heidi </a:t>
            </a:r>
            <a:r>
              <a:rPr lang="da-DK" sz="2800" b="1" dirty="0" err="1">
                <a:solidFill>
                  <a:schemeClr val="accent3">
                    <a:lumMod val="50000"/>
                  </a:schemeClr>
                </a:solidFill>
                <a:latin typeface="Cachet Std Book" panose="020F0406020004020203" pitchFamily="34" charset="0"/>
              </a:rPr>
              <a:t>Myglegaard</a:t>
            </a:r>
            <a:r>
              <a:rPr lang="da-DK" sz="2800" b="1" dirty="0">
                <a:solidFill>
                  <a:schemeClr val="accent3">
                    <a:lumMod val="50000"/>
                  </a:schemeClr>
                </a:solidFill>
                <a:latin typeface="Cachet Std Book" panose="020F0406020004020203" pitchFamily="34" charset="0"/>
              </a:rPr>
              <a:t> Andersen</a:t>
            </a:r>
            <a:r>
              <a:rPr lang="da-DK" sz="2800" dirty="0">
                <a:solidFill>
                  <a:schemeClr val="accent3">
                    <a:lumMod val="50000"/>
                  </a:schemeClr>
                </a:solidFill>
                <a:latin typeface="Cachet Std Book" panose="020F0406020004020203" pitchFamily="34" charset="0"/>
              </a:rPr>
              <a:t>, University College Absalon, Centre for </a:t>
            </a:r>
            <a:r>
              <a:rPr lang="da-DK" sz="2800" dirty="0" err="1">
                <a:solidFill>
                  <a:schemeClr val="accent3">
                    <a:lumMod val="50000"/>
                  </a:schemeClr>
                </a:solidFill>
                <a:latin typeface="Cachet Std Book" panose="020F0406020004020203" pitchFamily="34" charset="0"/>
              </a:rPr>
              <a:t>nursing</a:t>
            </a:r>
            <a:r>
              <a:rPr lang="da-DK" sz="2800" dirty="0">
                <a:solidFill>
                  <a:schemeClr val="accent3">
                    <a:lumMod val="50000"/>
                  </a:schemeClr>
                </a:solidFill>
                <a:latin typeface="Cachet Std Book" panose="020F0406020004020203" pitchFamily="34" charset="0"/>
              </a:rPr>
              <a:t>, Research and Development, Denmark; </a:t>
            </a:r>
          </a:p>
          <a:p>
            <a:pPr algn="ctr"/>
            <a:r>
              <a:rPr lang="da-DK" sz="2800" b="1" dirty="0">
                <a:solidFill>
                  <a:schemeClr val="accent3">
                    <a:lumMod val="50000"/>
                  </a:schemeClr>
                </a:solidFill>
                <a:latin typeface="Cachet Std Book" panose="020F0406020004020203" pitchFamily="34" charset="0"/>
              </a:rPr>
              <a:t>Ulla Riis Madsen</a:t>
            </a:r>
            <a:r>
              <a:rPr lang="da-DK" sz="2800" dirty="0">
                <a:solidFill>
                  <a:schemeClr val="accent3">
                    <a:lumMod val="50000"/>
                  </a:schemeClr>
                </a:solidFill>
                <a:latin typeface="Cachet Std Book" panose="020F0406020004020203" pitchFamily="34" charset="0"/>
              </a:rPr>
              <a:t>, </a:t>
            </a:r>
            <a:r>
              <a:rPr lang="da-DK" sz="2800" dirty="0" err="1">
                <a:solidFill>
                  <a:schemeClr val="accent3">
                    <a:lumMod val="50000"/>
                  </a:schemeClr>
                </a:solidFill>
                <a:latin typeface="Cachet Std Book" panose="020F0406020004020203" pitchFamily="34" charset="0"/>
              </a:rPr>
              <a:t>Holbaek</a:t>
            </a:r>
            <a:r>
              <a:rPr lang="da-DK" sz="2800" dirty="0">
                <a:solidFill>
                  <a:schemeClr val="accent3">
                    <a:lumMod val="50000"/>
                  </a:schemeClr>
                </a:solidFill>
                <a:latin typeface="Cachet Std Book" panose="020F0406020004020203" pitchFamily="34" charset="0"/>
              </a:rPr>
              <a:t> Hospital and University of Southern Denmark, REHPA, Danish Knowledge Centre for Rehabilitation and Palliative Care, Denmark</a:t>
            </a:r>
          </a:p>
        </p:txBody>
      </p:sp>
      <p:sp>
        <p:nvSpPr>
          <p:cNvPr id="7" name="Rektangel 6"/>
          <p:cNvSpPr/>
          <p:nvPr/>
        </p:nvSpPr>
        <p:spPr>
          <a:xfrm>
            <a:off x="930602" y="-152206"/>
            <a:ext cx="30221026" cy="4154984"/>
          </a:xfrm>
          <a:prstGeom prst="rect">
            <a:avLst/>
          </a:prstGeom>
        </p:spPr>
        <p:txBody>
          <a:bodyPr wrap="square">
            <a:spAutoFit/>
          </a:bodyPr>
          <a:lstStyle/>
          <a:p>
            <a:pPr algn="ctr"/>
            <a:endParaRPr lang="en-US" sz="8800" b="1" dirty="0">
              <a:solidFill>
                <a:schemeClr val="bg1"/>
              </a:solidFill>
              <a:latin typeface="Georgia" panose="02040502050405020303" pitchFamily="18" charset="0"/>
            </a:endParaRPr>
          </a:p>
          <a:p>
            <a:pPr algn="ctr"/>
            <a:r>
              <a:rPr lang="en-US" sz="8800" b="1" dirty="0">
                <a:solidFill>
                  <a:schemeClr val="bg1"/>
                </a:solidFill>
                <a:latin typeface="Cachet Std Bold" panose="020F0806020004020203" pitchFamily="34" charset="0"/>
              </a:rPr>
              <a:t>Linking Nursing Education and Clinical Practice </a:t>
            </a:r>
          </a:p>
          <a:p>
            <a:r>
              <a:rPr lang="en-US" sz="8800" b="1" dirty="0">
                <a:solidFill>
                  <a:schemeClr val="bg1"/>
                </a:solidFill>
                <a:latin typeface="Cachet Std Bold" panose="020F0806020004020203" pitchFamily="34" charset="0"/>
              </a:rPr>
              <a:t>         through Person-</a:t>
            </a:r>
            <a:r>
              <a:rPr lang="en-US" sz="8800" b="1" dirty="0" err="1">
                <a:solidFill>
                  <a:schemeClr val="bg1"/>
                </a:solidFill>
                <a:latin typeface="Cachet Std Bold" panose="020F0806020004020203" pitchFamily="34" charset="0"/>
              </a:rPr>
              <a:t>Centred</a:t>
            </a:r>
            <a:r>
              <a:rPr lang="en-US" sz="8800" b="1" dirty="0">
                <a:solidFill>
                  <a:schemeClr val="bg1"/>
                </a:solidFill>
                <a:latin typeface="Cachet Std Bold" panose="020F0806020004020203" pitchFamily="34" charset="0"/>
              </a:rPr>
              <a:t>  Research Collaboration</a:t>
            </a:r>
            <a:endParaRPr lang="da-DK" sz="8800" b="1" dirty="0">
              <a:solidFill>
                <a:schemeClr val="bg1"/>
              </a:solidFill>
              <a:latin typeface="Cachet Std Bold" panose="020F0806020004020203" pitchFamily="34" charset="0"/>
            </a:endParaRPr>
          </a:p>
        </p:txBody>
      </p:sp>
      <p:sp>
        <p:nvSpPr>
          <p:cNvPr id="8" name="Afrundet rektangel 7"/>
          <p:cNvSpPr/>
          <p:nvPr/>
        </p:nvSpPr>
        <p:spPr>
          <a:xfrm>
            <a:off x="16018469" y="26648333"/>
            <a:ext cx="13369639" cy="324364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nvSpPr>
        <p:spPr>
          <a:xfrm>
            <a:off x="1520310" y="24113696"/>
            <a:ext cx="12779096" cy="5399748"/>
          </a:xfrm>
          <a:prstGeom prst="rect">
            <a:avLst/>
          </a:prstGeom>
        </p:spPr>
        <p:txBody>
          <a:bodyPr wrap="square">
            <a:spAutoFit/>
          </a:bodyPr>
          <a:lstStyle/>
          <a:p>
            <a:pPr algn="just"/>
            <a:r>
              <a:rPr lang="en-US" b="1" dirty="0">
                <a:latin typeface="Cachet Std Book" panose="020F0406020004020203" pitchFamily="34" charset="0"/>
              </a:rPr>
              <a:t>Results: </a:t>
            </a:r>
            <a:r>
              <a:rPr lang="en-US" dirty="0">
                <a:latin typeface="Cachet Std Book" panose="020F0406020004020203" pitchFamily="34" charset="0"/>
              </a:rPr>
              <a:t>Initially the person-</a:t>
            </a:r>
            <a:r>
              <a:rPr lang="en-US" dirty="0" err="1">
                <a:latin typeface="Cachet Std Book" panose="020F0406020004020203" pitchFamily="34" charset="0"/>
              </a:rPr>
              <a:t>centred</a:t>
            </a:r>
            <a:r>
              <a:rPr lang="en-US" dirty="0">
                <a:latin typeface="Cachet Std Book" panose="020F0406020004020203" pitchFamily="34" charset="0"/>
              </a:rPr>
              <a:t> practice approach applied favorable engagement among the researchers, as an overall concept describing a direction for future research collaboration. </a:t>
            </a:r>
          </a:p>
          <a:p>
            <a:pPr algn="just"/>
            <a:r>
              <a:rPr lang="en-US" dirty="0">
                <a:latin typeface="Cachet Std Book" panose="020F0406020004020203" pitchFamily="34" charset="0"/>
              </a:rPr>
              <a:t>On a more specific level, the possibility of shared research projects in transition were discussed in smaller groups according to interest. The subjects were related to new emerging nursing roles, organization of patient trajectories across sectors and leadership. </a:t>
            </a:r>
            <a:endParaRPr lang="da-DK" dirty="0">
              <a:latin typeface="Cachet Std Book" panose="020F0406020004020203" pitchFamily="34" charset="0"/>
            </a:endParaRPr>
          </a:p>
        </p:txBody>
      </p:sp>
      <p:sp>
        <p:nvSpPr>
          <p:cNvPr id="21" name="Rektangel 20"/>
          <p:cNvSpPr/>
          <p:nvPr/>
        </p:nvSpPr>
        <p:spPr>
          <a:xfrm>
            <a:off x="16606749" y="27023660"/>
            <a:ext cx="12712036" cy="2492990"/>
          </a:xfrm>
          <a:prstGeom prst="rect">
            <a:avLst/>
          </a:prstGeom>
        </p:spPr>
        <p:txBody>
          <a:bodyPr wrap="square">
            <a:spAutoFit/>
          </a:bodyPr>
          <a:lstStyle/>
          <a:p>
            <a:r>
              <a:rPr lang="en-US" sz="3900" b="1" dirty="0">
                <a:latin typeface="Cachet Std Book" panose="020F0406020004020203" pitchFamily="34" charset="0"/>
              </a:rPr>
              <a:t>Conclusion: </a:t>
            </a:r>
            <a:r>
              <a:rPr lang="en-US" sz="3900" dirty="0">
                <a:latin typeface="Cachet Std Book" panose="020F0406020004020203" pitchFamily="34" charset="0"/>
              </a:rPr>
              <a:t>The relationships between researchers from</a:t>
            </a:r>
          </a:p>
          <a:p>
            <a:r>
              <a:rPr lang="en-US" sz="3900" dirty="0">
                <a:latin typeface="Cachet Std Book" panose="020F0406020004020203" pitchFamily="34" charset="0"/>
              </a:rPr>
              <a:t>education and clinical institutions are developing. </a:t>
            </a:r>
          </a:p>
          <a:p>
            <a:r>
              <a:rPr lang="en-US" sz="3900" dirty="0">
                <a:latin typeface="Cachet Std Book" panose="020F0406020004020203" pitchFamily="34" charset="0"/>
              </a:rPr>
              <a:t>At network meetings the person-</a:t>
            </a:r>
            <a:r>
              <a:rPr lang="en-US" sz="3900" dirty="0" err="1">
                <a:latin typeface="Cachet Std Book" panose="020F0406020004020203" pitchFamily="34" charset="0"/>
              </a:rPr>
              <a:t>centred</a:t>
            </a:r>
            <a:r>
              <a:rPr lang="en-US" sz="3900" dirty="0">
                <a:latin typeface="Cachet Std Book" panose="020F0406020004020203" pitchFamily="34" charset="0"/>
              </a:rPr>
              <a:t> practice approach</a:t>
            </a:r>
          </a:p>
          <a:p>
            <a:r>
              <a:rPr lang="en-US" sz="3900" dirty="0">
                <a:latin typeface="Cachet Std Book" panose="020F0406020004020203" pitchFamily="34" charset="0"/>
              </a:rPr>
              <a:t>is the basis for concrete research project protocols. </a:t>
            </a:r>
            <a:endParaRPr lang="da-DK" sz="3900" dirty="0">
              <a:latin typeface="Cachet Std Book" panose="020F0406020004020203" pitchFamily="34" charset="0"/>
            </a:endParaRPr>
          </a:p>
        </p:txBody>
      </p:sp>
      <p:sp>
        <p:nvSpPr>
          <p:cNvPr id="26" name="Rektangel 25"/>
          <p:cNvSpPr/>
          <p:nvPr/>
        </p:nvSpPr>
        <p:spPr>
          <a:xfrm>
            <a:off x="1404282" y="10551062"/>
            <a:ext cx="27153492" cy="5625610"/>
          </a:xfrm>
          <a:prstGeom prst="rect">
            <a:avLst/>
          </a:prstGeom>
        </p:spPr>
        <p:txBody>
          <a:bodyPr wrap="square">
            <a:spAutoFit/>
          </a:bodyPr>
          <a:lstStyle/>
          <a:p>
            <a:pPr algn="just"/>
            <a:r>
              <a:rPr lang="en-US" sz="3900" b="1" dirty="0">
                <a:latin typeface="Cachet Std Book" panose="020F0406020004020203" pitchFamily="34" charset="0"/>
                <a:ea typeface="Verdana" panose="020B0604030504040204" pitchFamily="34" charset="0"/>
                <a:cs typeface="Verdana" panose="020B0604030504040204" pitchFamily="34" charset="0"/>
              </a:rPr>
              <a:t>Background</a:t>
            </a:r>
            <a:r>
              <a:rPr lang="en-US" sz="3900" dirty="0">
                <a:latin typeface="Cachet Std Book" panose="020F0406020004020203" pitchFamily="34" charset="0"/>
                <a:ea typeface="Verdana" panose="020B0604030504040204" pitchFamily="34" charset="0"/>
                <a:cs typeface="Verdana" panose="020B0604030504040204" pitchFamily="34" charset="0"/>
              </a:rPr>
              <a:t>: Evidence-based nursing is likely to provide patients with meaningful health benefits and avoid suboptimal or even harmful interventions, thus research-based and research-informed education and practice is a demand to nursing in order to meet future requirements and to develop the nursing profession. However uniting these acquirements in the nursing profession seems still in its infancy.</a:t>
            </a:r>
          </a:p>
          <a:p>
            <a:pPr algn="just"/>
            <a:r>
              <a:rPr lang="en-US" sz="3900" dirty="0">
                <a:latin typeface="Cachet Std Book" panose="020F0406020004020203" pitchFamily="34" charset="0"/>
                <a:ea typeface="Verdana" panose="020B0604030504040204" pitchFamily="34" charset="0"/>
                <a:cs typeface="Verdana" panose="020B0604030504040204" pitchFamily="34" charset="0"/>
              </a:rPr>
              <a:t>Despite both research trained staff from nursing education institutions and from clinical settings, are occupied with establishing applied research results and environments in order to strengthen nursing education and practice, establishing solid interconnections between them have proved difficult.  </a:t>
            </a:r>
          </a:p>
          <a:p>
            <a:pPr algn="just"/>
            <a:r>
              <a:rPr lang="en-US" sz="3900" dirty="0">
                <a:latin typeface="Cachet Std Book" panose="020F0406020004020203" pitchFamily="34" charset="0"/>
                <a:ea typeface="Verdana" panose="020B0604030504040204" pitchFamily="34" charset="0"/>
                <a:cs typeface="Verdana" panose="020B0604030504040204" pitchFamily="34" charset="0"/>
              </a:rPr>
              <a:t>In order to facilitate synergy and collaboration between researchers from these institutions, a new nursing research network was established. </a:t>
            </a:r>
          </a:p>
        </p:txBody>
      </p:sp>
      <p:sp>
        <p:nvSpPr>
          <p:cNvPr id="28" name="Rektangel 27"/>
          <p:cNvSpPr/>
          <p:nvPr/>
        </p:nvSpPr>
        <p:spPr>
          <a:xfrm>
            <a:off x="1323036" y="17532103"/>
            <a:ext cx="8368368" cy="2492990"/>
          </a:xfrm>
          <a:prstGeom prst="rect">
            <a:avLst/>
          </a:prstGeom>
        </p:spPr>
        <p:txBody>
          <a:bodyPr wrap="square">
            <a:spAutoFit/>
          </a:bodyPr>
          <a:lstStyle/>
          <a:p>
            <a:pPr algn="just"/>
            <a:r>
              <a:rPr lang="en-US" sz="3900" b="1" dirty="0">
                <a:latin typeface="Cachet Std Book" panose="020F0406020004020203" pitchFamily="34" charset="0"/>
              </a:rPr>
              <a:t>Aim: </a:t>
            </a:r>
            <a:r>
              <a:rPr lang="en-US" sz="3900" dirty="0">
                <a:latin typeface="Cachet Std Book" panose="020F0406020004020203" pitchFamily="34" charset="0"/>
              </a:rPr>
              <a:t>To establish a new knowledge-creating network for further nursing research collaboration between the educational and clinical environments</a:t>
            </a:r>
            <a:r>
              <a:rPr lang="en-US" dirty="0">
                <a:latin typeface="Georgia" panose="02040502050405020303" pitchFamily="18" charset="0"/>
              </a:rPr>
              <a:t>.</a:t>
            </a:r>
            <a:endParaRPr lang="da-DK" dirty="0">
              <a:latin typeface="Georgia" panose="02040502050405020303" pitchFamily="18" charset="0"/>
            </a:endParaRPr>
          </a:p>
        </p:txBody>
      </p:sp>
      <p:sp>
        <p:nvSpPr>
          <p:cNvPr id="29" name="Rektangel 28"/>
          <p:cNvSpPr/>
          <p:nvPr/>
        </p:nvSpPr>
        <p:spPr>
          <a:xfrm>
            <a:off x="20095929" y="17311839"/>
            <a:ext cx="8665355" cy="8806089"/>
          </a:xfrm>
          <a:prstGeom prst="rect">
            <a:avLst/>
          </a:prstGeom>
        </p:spPr>
        <p:txBody>
          <a:bodyPr wrap="square">
            <a:spAutoFit/>
          </a:bodyPr>
          <a:lstStyle/>
          <a:p>
            <a:pPr algn="just"/>
            <a:r>
              <a:rPr lang="en-US" sz="3900" b="1" dirty="0">
                <a:latin typeface="Cachet Std Book" panose="020F0406020004020203" pitchFamily="34" charset="0"/>
              </a:rPr>
              <a:t>Methods: </a:t>
            </a:r>
            <a:r>
              <a:rPr lang="en-US" sz="3900" dirty="0">
                <a:latin typeface="Cachet Std Book" panose="020F0406020004020203" pitchFamily="34" charset="0"/>
              </a:rPr>
              <a:t>Established nursing researchers from University College Zealand and the four hospitals in Region Zealand participated in the initial network meeting. The initial collaborative process was facilitated by including experiences from knowledge-creating networks within nursing. </a:t>
            </a:r>
          </a:p>
          <a:p>
            <a:pPr algn="just"/>
            <a:r>
              <a:rPr lang="en-US" sz="3900" dirty="0">
                <a:latin typeface="Cachet Std Book" panose="020F0406020004020203" pitchFamily="34" charset="0"/>
              </a:rPr>
              <a:t>The establishment and content of the research network, was inspired by a person-</a:t>
            </a:r>
            <a:r>
              <a:rPr lang="en-US" sz="3900" dirty="0" err="1">
                <a:latin typeface="Cachet Std Book" panose="020F0406020004020203" pitchFamily="34" charset="0"/>
              </a:rPr>
              <a:t>centred</a:t>
            </a:r>
            <a:r>
              <a:rPr lang="en-US" sz="3900" dirty="0">
                <a:latin typeface="Cachet Std Book" panose="020F0406020004020203" pitchFamily="34" charset="0"/>
              </a:rPr>
              <a:t> practice approach, followed by analysis of the network’s potential to the establishment of several new common project ideas. </a:t>
            </a:r>
            <a:endParaRPr lang="da-DK" sz="3900" dirty="0">
              <a:latin typeface="Cachet Std Book" panose="020F0406020004020203" pitchFamily="34" charset="0"/>
            </a:endParaRPr>
          </a:p>
        </p:txBody>
      </p:sp>
    </p:spTree>
    <p:extLst>
      <p:ext uri="{BB962C8B-B14F-4D97-AF65-F5344CB8AC3E}">
        <p14:creationId xmlns:p14="http://schemas.microsoft.com/office/powerpoint/2010/main" val="91602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164" y="5562477"/>
            <a:ext cx="21829802" cy="21829802"/>
          </a:xfrm>
          <a:prstGeom prst="rect">
            <a:avLst/>
          </a:prstGeom>
        </p:spPr>
      </p:pic>
      <p:sp>
        <p:nvSpPr>
          <p:cNvPr id="2" name="Rektangel 1"/>
          <p:cNvSpPr/>
          <p:nvPr/>
        </p:nvSpPr>
        <p:spPr>
          <a:xfrm>
            <a:off x="2094308" y="29366984"/>
            <a:ext cx="26060400" cy="12095619"/>
          </a:xfrm>
          <a:prstGeom prst="rect">
            <a:avLst/>
          </a:prstGeom>
        </p:spPr>
        <p:txBody>
          <a:bodyPr wrap="square">
            <a:spAutoFit/>
          </a:bodyPr>
          <a:lstStyle/>
          <a:p>
            <a:pPr algn="ctr"/>
            <a:r>
              <a:rPr lang="da-DK" sz="6000" b="1" dirty="0">
                <a:solidFill>
                  <a:schemeClr val="accent3">
                    <a:lumMod val="50000"/>
                  </a:schemeClr>
                </a:solidFill>
                <a:latin typeface="Cachet Std Book" panose="020F0406020004020203" pitchFamily="34" charset="0"/>
              </a:rPr>
              <a:t>Bibi Hølge-Hazelton, bibh@regionsjaelland.dk</a:t>
            </a:r>
          </a:p>
          <a:p>
            <a:pPr algn="ctr"/>
            <a:r>
              <a:rPr lang="da-DK" sz="3600" dirty="0">
                <a:solidFill>
                  <a:schemeClr val="accent3">
                    <a:lumMod val="50000"/>
                  </a:schemeClr>
                </a:solidFill>
                <a:latin typeface="Cachet Std Book" panose="020F0406020004020203" pitchFamily="34" charset="0"/>
              </a:rPr>
              <a:t>Research Support Unit at Zealand University Hospital, Roskilde Denmark &amp; Department of Regional Health Research, The University of Southern Denmark</a:t>
            </a:r>
          </a:p>
          <a:p>
            <a:pPr algn="ctr"/>
            <a:r>
              <a:rPr lang="da-DK" sz="6000" b="1" dirty="0">
                <a:solidFill>
                  <a:schemeClr val="accent3">
                    <a:lumMod val="50000"/>
                  </a:schemeClr>
                </a:solidFill>
                <a:latin typeface="Cachet Std Book" panose="020F0406020004020203" pitchFamily="34" charset="0"/>
              </a:rPr>
              <a:t>Mette Kjerholt, metkj@regionsjaelland.dk</a:t>
            </a:r>
          </a:p>
          <a:p>
            <a:pPr algn="ctr"/>
            <a:r>
              <a:rPr lang="da-DK" sz="3600" dirty="0">
                <a:solidFill>
                  <a:schemeClr val="accent3">
                    <a:lumMod val="50000"/>
                  </a:schemeClr>
                </a:solidFill>
                <a:latin typeface="Cachet Std Book" panose="020F0406020004020203" pitchFamily="34" charset="0"/>
              </a:rPr>
              <a:t>Department of </a:t>
            </a:r>
            <a:r>
              <a:rPr lang="da-DK" sz="3600" dirty="0" err="1">
                <a:solidFill>
                  <a:schemeClr val="accent3">
                    <a:lumMod val="50000"/>
                  </a:schemeClr>
                </a:solidFill>
                <a:latin typeface="Cachet Std Book" panose="020F0406020004020203" pitchFamily="34" charset="0"/>
              </a:rPr>
              <a:t>Haematology</a:t>
            </a:r>
            <a:r>
              <a:rPr lang="da-DK" sz="3600" dirty="0">
                <a:solidFill>
                  <a:schemeClr val="accent3">
                    <a:lumMod val="50000"/>
                  </a:schemeClr>
                </a:solidFill>
                <a:latin typeface="Cachet Std Book" panose="020F0406020004020203" pitchFamily="34" charset="0"/>
              </a:rPr>
              <a:t>, Zealand University Hospital, Denmark </a:t>
            </a:r>
          </a:p>
          <a:p>
            <a:pPr algn="ctr"/>
            <a:r>
              <a:rPr lang="da-DK" sz="6000" b="1" dirty="0">
                <a:solidFill>
                  <a:schemeClr val="accent3">
                    <a:lumMod val="50000"/>
                  </a:schemeClr>
                </a:solidFill>
                <a:latin typeface="Cachet Std Book" panose="020F0406020004020203" pitchFamily="34" charset="0"/>
              </a:rPr>
              <a:t>Charlotte P. Simonÿ, cpsi@regionsjaelland.dk</a:t>
            </a:r>
          </a:p>
          <a:p>
            <a:pPr algn="ctr"/>
            <a:r>
              <a:rPr lang="da-DK" sz="3600" dirty="0">
                <a:solidFill>
                  <a:schemeClr val="accent3">
                    <a:lumMod val="50000"/>
                  </a:schemeClr>
                </a:solidFill>
                <a:latin typeface="Cachet Std Book" panose="020F0406020004020203" pitchFamily="34" charset="0"/>
              </a:rPr>
              <a:t>Research Department, Naestved, Slagelse and Ringsted Hospitals, Denmark </a:t>
            </a:r>
          </a:p>
          <a:p>
            <a:pPr algn="ctr"/>
            <a:r>
              <a:rPr lang="da-DK" sz="6000" b="1" dirty="0">
                <a:solidFill>
                  <a:schemeClr val="accent3">
                    <a:lumMod val="50000"/>
                  </a:schemeClr>
                </a:solidFill>
                <a:latin typeface="Cachet Std Book" panose="020F0406020004020203" pitchFamily="34" charset="0"/>
              </a:rPr>
              <a:t>Jesper Frederiksen, jefr@pha.dk</a:t>
            </a:r>
          </a:p>
          <a:p>
            <a:pPr algn="ctr"/>
            <a:r>
              <a:rPr lang="da-DK" sz="3600" dirty="0">
                <a:solidFill>
                  <a:schemeClr val="accent3">
                    <a:lumMod val="50000"/>
                  </a:schemeClr>
                </a:solidFill>
                <a:latin typeface="Cachet Std Book" panose="020F0406020004020203" pitchFamily="34" charset="0"/>
              </a:rPr>
              <a:t>University College Absalon, Centre for </a:t>
            </a:r>
            <a:r>
              <a:rPr lang="da-DK" sz="3600" dirty="0" err="1">
                <a:solidFill>
                  <a:schemeClr val="accent3">
                    <a:lumMod val="50000"/>
                  </a:schemeClr>
                </a:solidFill>
                <a:latin typeface="Cachet Std Book" panose="020F0406020004020203" pitchFamily="34" charset="0"/>
              </a:rPr>
              <a:t>nursing</a:t>
            </a:r>
            <a:r>
              <a:rPr lang="da-DK" sz="3600" dirty="0">
                <a:solidFill>
                  <a:schemeClr val="accent3">
                    <a:lumMod val="50000"/>
                  </a:schemeClr>
                </a:solidFill>
                <a:latin typeface="Cachet Std Book" panose="020F0406020004020203" pitchFamily="34" charset="0"/>
              </a:rPr>
              <a:t>, Research &amp; Development, Denmark </a:t>
            </a:r>
          </a:p>
          <a:p>
            <a:pPr algn="ctr"/>
            <a:r>
              <a:rPr lang="da-DK" sz="6000" b="1" dirty="0">
                <a:solidFill>
                  <a:schemeClr val="accent3">
                    <a:lumMod val="50000"/>
                  </a:schemeClr>
                </a:solidFill>
                <a:latin typeface="Cachet Std Book" panose="020F0406020004020203" pitchFamily="34" charset="0"/>
              </a:rPr>
              <a:t>Gitte Bunkenborg, gibu@regionsjaelland.dk</a:t>
            </a:r>
          </a:p>
          <a:p>
            <a:pPr algn="ctr"/>
            <a:r>
              <a:rPr lang="da-DK" sz="3600" dirty="0">
                <a:solidFill>
                  <a:schemeClr val="accent3">
                    <a:lumMod val="50000"/>
                  </a:schemeClr>
                </a:solidFill>
                <a:latin typeface="Cachet Std Book" panose="020F0406020004020203" pitchFamily="34" charset="0"/>
              </a:rPr>
              <a:t>The Department of </a:t>
            </a:r>
            <a:r>
              <a:rPr lang="da-DK" sz="3600" dirty="0" err="1">
                <a:solidFill>
                  <a:schemeClr val="accent3">
                    <a:lumMod val="50000"/>
                  </a:schemeClr>
                </a:solidFill>
                <a:latin typeface="Cachet Std Book" panose="020F0406020004020203" pitchFamily="34" charset="0"/>
              </a:rPr>
              <a:t>Anaesthesiology</a:t>
            </a:r>
            <a:r>
              <a:rPr lang="da-DK" sz="3600" dirty="0">
                <a:solidFill>
                  <a:schemeClr val="accent3">
                    <a:lumMod val="50000"/>
                  </a:schemeClr>
                </a:solidFill>
                <a:latin typeface="Cachet Std Book" panose="020F0406020004020203" pitchFamily="34" charset="0"/>
              </a:rPr>
              <a:t>, Holbæk Hospital, &amp; University of Southern Denmark, </a:t>
            </a:r>
            <a:r>
              <a:rPr lang="da-DK" sz="3600" dirty="0" err="1">
                <a:solidFill>
                  <a:schemeClr val="accent3">
                    <a:lumMod val="50000"/>
                  </a:schemeClr>
                </a:solidFill>
                <a:latin typeface="Cachet Std Book" panose="020F0406020004020203" pitchFamily="34" charset="0"/>
              </a:rPr>
              <a:t>Faculty</a:t>
            </a:r>
            <a:r>
              <a:rPr lang="da-DK" sz="3600" dirty="0">
                <a:solidFill>
                  <a:schemeClr val="accent3">
                    <a:lumMod val="50000"/>
                  </a:schemeClr>
                </a:solidFill>
                <a:latin typeface="Cachet Std Book" panose="020F0406020004020203" pitchFamily="34" charset="0"/>
              </a:rPr>
              <a:t> of Health, Department of Regional Health Research, Denmark</a:t>
            </a:r>
          </a:p>
          <a:p>
            <a:pPr algn="ctr"/>
            <a:r>
              <a:rPr lang="da-DK" sz="6000" b="1" dirty="0">
                <a:solidFill>
                  <a:schemeClr val="accent3">
                    <a:lumMod val="50000"/>
                  </a:schemeClr>
                </a:solidFill>
                <a:latin typeface="Cachet Std Book" panose="020F0406020004020203" pitchFamily="34" charset="0"/>
              </a:rPr>
              <a:t>Heidi </a:t>
            </a:r>
            <a:r>
              <a:rPr lang="da-DK" sz="6000" b="1" dirty="0" err="1">
                <a:solidFill>
                  <a:schemeClr val="accent3">
                    <a:lumMod val="50000"/>
                  </a:schemeClr>
                </a:solidFill>
                <a:latin typeface="Cachet Std Book" panose="020F0406020004020203" pitchFamily="34" charset="0"/>
              </a:rPr>
              <a:t>Myglegaard</a:t>
            </a:r>
            <a:r>
              <a:rPr lang="da-DK" sz="6000" b="1" dirty="0">
                <a:solidFill>
                  <a:schemeClr val="accent3">
                    <a:lumMod val="50000"/>
                  </a:schemeClr>
                </a:solidFill>
                <a:latin typeface="Cachet Std Book" panose="020F0406020004020203" pitchFamily="34" charset="0"/>
              </a:rPr>
              <a:t> Andersen, hean@pha.dk </a:t>
            </a:r>
          </a:p>
          <a:p>
            <a:pPr algn="ctr"/>
            <a:r>
              <a:rPr lang="da-DK" sz="3600" dirty="0">
                <a:solidFill>
                  <a:schemeClr val="accent3">
                    <a:lumMod val="50000"/>
                  </a:schemeClr>
                </a:solidFill>
                <a:latin typeface="Cachet Std Book" panose="020F0406020004020203" pitchFamily="34" charset="0"/>
              </a:rPr>
              <a:t>University College Absalon, Centre for </a:t>
            </a:r>
            <a:r>
              <a:rPr lang="da-DK" sz="3600" dirty="0" err="1">
                <a:solidFill>
                  <a:schemeClr val="accent3">
                    <a:lumMod val="50000"/>
                  </a:schemeClr>
                </a:solidFill>
                <a:latin typeface="Cachet Std Book" panose="020F0406020004020203" pitchFamily="34" charset="0"/>
              </a:rPr>
              <a:t>nursing</a:t>
            </a:r>
            <a:r>
              <a:rPr lang="da-DK" sz="3600" dirty="0">
                <a:solidFill>
                  <a:schemeClr val="accent3">
                    <a:lumMod val="50000"/>
                  </a:schemeClr>
                </a:solidFill>
                <a:latin typeface="Cachet Std Book" panose="020F0406020004020203" pitchFamily="34" charset="0"/>
              </a:rPr>
              <a:t>, Research and Development, Denmark </a:t>
            </a:r>
          </a:p>
          <a:p>
            <a:pPr algn="ctr"/>
            <a:r>
              <a:rPr lang="da-DK" sz="6000" b="1" dirty="0">
                <a:solidFill>
                  <a:schemeClr val="accent3">
                    <a:lumMod val="50000"/>
                  </a:schemeClr>
                </a:solidFill>
                <a:latin typeface="Cachet Std Book" panose="020F0406020004020203" pitchFamily="34" charset="0"/>
              </a:rPr>
              <a:t>Ulla Riis Madsen, urm@regionsjaelland.dk</a:t>
            </a:r>
          </a:p>
          <a:p>
            <a:pPr algn="ctr"/>
            <a:r>
              <a:rPr lang="da-DK" sz="3600" dirty="0" err="1">
                <a:solidFill>
                  <a:schemeClr val="accent3">
                    <a:lumMod val="50000"/>
                  </a:schemeClr>
                </a:solidFill>
                <a:latin typeface="Cachet Std Book" panose="020F0406020004020203" pitchFamily="34" charset="0"/>
              </a:rPr>
              <a:t>Holbaek</a:t>
            </a:r>
            <a:r>
              <a:rPr lang="da-DK" sz="3600" dirty="0">
                <a:solidFill>
                  <a:schemeClr val="accent3">
                    <a:lumMod val="50000"/>
                  </a:schemeClr>
                </a:solidFill>
                <a:latin typeface="Cachet Std Book" panose="020F0406020004020203" pitchFamily="34" charset="0"/>
              </a:rPr>
              <a:t> Hospital and University of Southern Denmark, REHPA, Danish Knowledge Centre for Rehabilitation and Palliative Care, Denmark</a:t>
            </a:r>
          </a:p>
        </p:txBody>
      </p:sp>
      <p:sp>
        <p:nvSpPr>
          <p:cNvPr id="3" name="Rektangel 2"/>
          <p:cNvSpPr/>
          <p:nvPr/>
        </p:nvSpPr>
        <p:spPr>
          <a:xfrm>
            <a:off x="-26195" y="2656681"/>
            <a:ext cx="30301407" cy="3046988"/>
          </a:xfrm>
          <a:prstGeom prst="rect">
            <a:avLst/>
          </a:prstGeom>
        </p:spPr>
        <p:txBody>
          <a:bodyPr wrap="square">
            <a:spAutoFit/>
          </a:bodyPr>
          <a:lstStyle/>
          <a:p>
            <a:pPr algn="ctr"/>
            <a:r>
              <a:rPr lang="en-US" sz="9600" b="1" dirty="0">
                <a:solidFill>
                  <a:schemeClr val="accent3">
                    <a:lumMod val="50000"/>
                  </a:schemeClr>
                </a:solidFill>
                <a:latin typeface="Cachet Std Book" panose="020F0406020004020203" pitchFamily="34" charset="0"/>
              </a:rPr>
              <a:t>Linking Nursing Education and Clinical Practice through Person-</a:t>
            </a:r>
            <a:r>
              <a:rPr lang="en-US" sz="9600" b="1" dirty="0" err="1">
                <a:solidFill>
                  <a:schemeClr val="accent3">
                    <a:lumMod val="50000"/>
                  </a:schemeClr>
                </a:solidFill>
                <a:latin typeface="Cachet Std Book" panose="020F0406020004020203" pitchFamily="34" charset="0"/>
              </a:rPr>
              <a:t>Centred</a:t>
            </a:r>
            <a:r>
              <a:rPr lang="en-US" sz="9600" b="1" dirty="0">
                <a:solidFill>
                  <a:schemeClr val="accent3">
                    <a:lumMod val="50000"/>
                  </a:schemeClr>
                </a:solidFill>
                <a:latin typeface="Cachet Std Book" panose="020F0406020004020203" pitchFamily="34" charset="0"/>
              </a:rPr>
              <a:t> Research Collaboration</a:t>
            </a:r>
            <a:endParaRPr lang="da-DK" sz="9600" b="1" dirty="0">
              <a:solidFill>
                <a:schemeClr val="accent3">
                  <a:lumMod val="50000"/>
                </a:schemeClr>
              </a:solidFill>
              <a:latin typeface="Cachet Std Book" panose="020F0406020004020203" pitchFamily="34" charset="0"/>
            </a:endParaRPr>
          </a:p>
        </p:txBody>
      </p:sp>
      <p:sp>
        <p:nvSpPr>
          <p:cNvPr id="4" name="5-takket stjerne 3"/>
          <p:cNvSpPr/>
          <p:nvPr/>
        </p:nvSpPr>
        <p:spPr>
          <a:xfrm>
            <a:off x="16621625" y="14399794"/>
            <a:ext cx="533400" cy="685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000">
              <a:latin typeface="Cachet Std Book" panose="020F0406020004020203" pitchFamily="34" charset="0"/>
            </a:endParaRPr>
          </a:p>
        </p:txBody>
      </p:sp>
      <p:sp>
        <p:nvSpPr>
          <p:cNvPr id="7" name="5-takket stjerne 6"/>
          <p:cNvSpPr/>
          <p:nvPr/>
        </p:nvSpPr>
        <p:spPr>
          <a:xfrm>
            <a:off x="14281761" y="21807812"/>
            <a:ext cx="533400" cy="685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Cachet Std Book" panose="020F0406020004020203" pitchFamily="34" charset="0"/>
            </a:endParaRPr>
          </a:p>
        </p:txBody>
      </p:sp>
      <p:sp>
        <p:nvSpPr>
          <p:cNvPr id="9" name="5-takket stjerne 8"/>
          <p:cNvSpPr/>
          <p:nvPr/>
        </p:nvSpPr>
        <p:spPr>
          <a:xfrm>
            <a:off x="13891306" y="17039233"/>
            <a:ext cx="533400" cy="685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000">
              <a:latin typeface="Cachet Std Book" panose="020F0406020004020203" pitchFamily="34" charset="0"/>
            </a:endParaRPr>
          </a:p>
        </p:txBody>
      </p:sp>
      <p:sp>
        <p:nvSpPr>
          <p:cNvPr id="10" name="5-takket stjerne 9"/>
          <p:cNvSpPr/>
          <p:nvPr/>
        </p:nvSpPr>
        <p:spPr>
          <a:xfrm>
            <a:off x="17972877" y="13712786"/>
            <a:ext cx="533400" cy="685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000">
              <a:latin typeface="Cachet Std Book" panose="020F0406020004020203" pitchFamily="34" charset="0"/>
            </a:endParaRPr>
          </a:p>
        </p:txBody>
      </p:sp>
      <p:sp>
        <p:nvSpPr>
          <p:cNvPr id="11" name="5-takket stjerne 10"/>
          <p:cNvSpPr/>
          <p:nvPr/>
        </p:nvSpPr>
        <p:spPr>
          <a:xfrm>
            <a:off x="13357906" y="13791644"/>
            <a:ext cx="533400" cy="685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000">
              <a:latin typeface="Cachet Std Book" panose="020F0406020004020203" pitchFamily="34" charset="0"/>
            </a:endParaRPr>
          </a:p>
        </p:txBody>
      </p:sp>
      <p:sp>
        <p:nvSpPr>
          <p:cNvPr id="6" name="Tekstfelt 5"/>
          <p:cNvSpPr txBox="1"/>
          <p:nvPr/>
        </p:nvSpPr>
        <p:spPr>
          <a:xfrm>
            <a:off x="17384663" y="14786473"/>
            <a:ext cx="11678197" cy="1200329"/>
          </a:xfrm>
          <a:prstGeom prst="rect">
            <a:avLst/>
          </a:prstGeom>
          <a:noFill/>
        </p:spPr>
        <p:txBody>
          <a:bodyPr wrap="none" rtlCol="0">
            <a:spAutoFit/>
          </a:bodyPr>
          <a:lstStyle/>
          <a:p>
            <a:r>
              <a:rPr lang="da-DK" sz="7200" b="1" dirty="0">
                <a:solidFill>
                  <a:srgbClr val="0085A1"/>
                </a:solidFill>
                <a:latin typeface="Cachet Std Book" panose="020F0406020004020203" pitchFamily="34" charset="0"/>
              </a:rPr>
              <a:t>Zealand University Hospital</a:t>
            </a:r>
          </a:p>
        </p:txBody>
      </p:sp>
      <p:sp>
        <p:nvSpPr>
          <p:cNvPr id="14" name="Tekstfelt 13"/>
          <p:cNvSpPr txBox="1"/>
          <p:nvPr/>
        </p:nvSpPr>
        <p:spPr>
          <a:xfrm>
            <a:off x="15153402" y="21535711"/>
            <a:ext cx="7778091" cy="1200329"/>
          </a:xfrm>
          <a:prstGeom prst="rect">
            <a:avLst/>
          </a:prstGeom>
          <a:noFill/>
        </p:spPr>
        <p:txBody>
          <a:bodyPr wrap="none" rtlCol="0">
            <a:spAutoFit/>
          </a:bodyPr>
          <a:lstStyle/>
          <a:p>
            <a:r>
              <a:rPr lang="da-DK" sz="7200" b="1" dirty="0" err="1">
                <a:solidFill>
                  <a:srgbClr val="0085A1"/>
                </a:solidFill>
                <a:latin typeface="Cachet Std Book" panose="020F0406020004020203" pitchFamily="34" charset="0"/>
              </a:rPr>
              <a:t>Naestved</a:t>
            </a:r>
            <a:r>
              <a:rPr lang="da-DK" sz="7200" b="1" dirty="0">
                <a:solidFill>
                  <a:srgbClr val="0085A1"/>
                </a:solidFill>
                <a:latin typeface="Cachet Std Book" panose="020F0406020004020203" pitchFamily="34" charset="0"/>
              </a:rPr>
              <a:t> Hospital</a:t>
            </a:r>
          </a:p>
        </p:txBody>
      </p:sp>
      <p:sp>
        <p:nvSpPr>
          <p:cNvPr id="15" name="Tekstfelt 14"/>
          <p:cNvSpPr txBox="1"/>
          <p:nvPr/>
        </p:nvSpPr>
        <p:spPr>
          <a:xfrm>
            <a:off x="14744722" y="16721322"/>
            <a:ext cx="7542449" cy="1200329"/>
          </a:xfrm>
          <a:prstGeom prst="rect">
            <a:avLst/>
          </a:prstGeom>
          <a:noFill/>
        </p:spPr>
        <p:txBody>
          <a:bodyPr wrap="none" rtlCol="0">
            <a:spAutoFit/>
          </a:bodyPr>
          <a:lstStyle/>
          <a:p>
            <a:r>
              <a:rPr lang="da-DK" sz="7200" b="1" dirty="0">
                <a:solidFill>
                  <a:srgbClr val="0085A1"/>
                </a:solidFill>
                <a:latin typeface="Cachet Std Book" panose="020F0406020004020203" pitchFamily="34" charset="0"/>
              </a:rPr>
              <a:t>Ringsted Hospital</a:t>
            </a:r>
          </a:p>
        </p:txBody>
      </p:sp>
      <p:sp>
        <p:nvSpPr>
          <p:cNvPr id="17" name="Tekstfelt 16"/>
          <p:cNvSpPr txBox="1"/>
          <p:nvPr/>
        </p:nvSpPr>
        <p:spPr>
          <a:xfrm>
            <a:off x="6151378" y="13399784"/>
            <a:ext cx="7231467" cy="1200329"/>
          </a:xfrm>
          <a:prstGeom prst="rect">
            <a:avLst/>
          </a:prstGeom>
          <a:noFill/>
        </p:spPr>
        <p:txBody>
          <a:bodyPr wrap="none" rtlCol="0">
            <a:spAutoFit/>
          </a:bodyPr>
          <a:lstStyle/>
          <a:p>
            <a:r>
              <a:rPr lang="da-DK" sz="7200" b="1" dirty="0" err="1">
                <a:solidFill>
                  <a:srgbClr val="0085A1"/>
                </a:solidFill>
                <a:latin typeface="Cachet Std Book" panose="020F0406020004020203" pitchFamily="34" charset="0"/>
              </a:rPr>
              <a:t>Holbaek</a:t>
            </a:r>
            <a:r>
              <a:rPr lang="da-DK" sz="7200" b="1" dirty="0">
                <a:solidFill>
                  <a:srgbClr val="0085A1"/>
                </a:solidFill>
                <a:latin typeface="Cachet Std Book" panose="020F0406020004020203" pitchFamily="34" charset="0"/>
              </a:rPr>
              <a:t> Hospital</a:t>
            </a:r>
          </a:p>
        </p:txBody>
      </p:sp>
      <p:sp>
        <p:nvSpPr>
          <p:cNvPr id="12" name="Rektangel 11"/>
          <p:cNvSpPr/>
          <p:nvPr/>
        </p:nvSpPr>
        <p:spPr>
          <a:xfrm>
            <a:off x="18542832" y="13791644"/>
            <a:ext cx="11234166" cy="1200329"/>
          </a:xfrm>
          <a:prstGeom prst="rect">
            <a:avLst/>
          </a:prstGeom>
        </p:spPr>
        <p:txBody>
          <a:bodyPr wrap="none">
            <a:spAutoFit/>
          </a:bodyPr>
          <a:lstStyle/>
          <a:p>
            <a:r>
              <a:rPr lang="da-DK" sz="7200" b="1" dirty="0">
                <a:solidFill>
                  <a:srgbClr val="0085A1"/>
                </a:solidFill>
                <a:latin typeface="Cachet Std Book" panose="020F0406020004020203" pitchFamily="34" charset="0"/>
              </a:rPr>
              <a:t>University College Absalon</a:t>
            </a:r>
          </a:p>
        </p:txBody>
      </p:sp>
      <p:sp>
        <p:nvSpPr>
          <p:cNvPr id="21" name="5-takket stjerne 20"/>
          <p:cNvSpPr/>
          <p:nvPr/>
        </p:nvSpPr>
        <p:spPr>
          <a:xfrm>
            <a:off x="9330123" y="17907475"/>
            <a:ext cx="533400" cy="685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000">
              <a:latin typeface="Cachet Std Book" panose="020F0406020004020203" pitchFamily="34" charset="0"/>
            </a:endParaRPr>
          </a:p>
        </p:txBody>
      </p:sp>
      <p:sp>
        <p:nvSpPr>
          <p:cNvPr id="22" name="Tekstfelt 21"/>
          <p:cNvSpPr txBox="1"/>
          <p:nvPr/>
        </p:nvSpPr>
        <p:spPr>
          <a:xfrm>
            <a:off x="10032206" y="17911229"/>
            <a:ext cx="7290778" cy="1200329"/>
          </a:xfrm>
          <a:prstGeom prst="rect">
            <a:avLst/>
          </a:prstGeom>
          <a:noFill/>
        </p:spPr>
        <p:txBody>
          <a:bodyPr wrap="none" rtlCol="0">
            <a:spAutoFit/>
          </a:bodyPr>
          <a:lstStyle/>
          <a:p>
            <a:r>
              <a:rPr lang="da-DK" sz="7200" b="1" dirty="0">
                <a:solidFill>
                  <a:srgbClr val="0085A1"/>
                </a:solidFill>
                <a:latin typeface="Cachet Std Book" panose="020F0406020004020203" pitchFamily="34" charset="0"/>
              </a:rPr>
              <a:t>Slagelse Hospital</a:t>
            </a:r>
          </a:p>
        </p:txBody>
      </p:sp>
      <p:sp>
        <p:nvSpPr>
          <p:cNvPr id="18" name="Rektangel 17"/>
          <p:cNvSpPr/>
          <p:nvPr/>
        </p:nvSpPr>
        <p:spPr>
          <a:xfrm>
            <a:off x="1095034" y="18980463"/>
            <a:ext cx="11234166" cy="1200329"/>
          </a:xfrm>
          <a:prstGeom prst="rect">
            <a:avLst/>
          </a:prstGeom>
        </p:spPr>
        <p:txBody>
          <a:bodyPr wrap="none">
            <a:spAutoFit/>
          </a:bodyPr>
          <a:lstStyle/>
          <a:p>
            <a:r>
              <a:rPr lang="da-DK" sz="7200" b="1" dirty="0">
                <a:solidFill>
                  <a:srgbClr val="0085A1"/>
                </a:solidFill>
                <a:latin typeface="Cachet Std Book" panose="020F0406020004020203" pitchFamily="34" charset="0"/>
              </a:rPr>
              <a:t>University College Absalon</a:t>
            </a:r>
          </a:p>
        </p:txBody>
      </p:sp>
      <p:sp>
        <p:nvSpPr>
          <p:cNvPr id="19" name="5-takket stjerne 18"/>
          <p:cNvSpPr/>
          <p:nvPr/>
        </p:nvSpPr>
        <p:spPr>
          <a:xfrm>
            <a:off x="13780862" y="20849449"/>
            <a:ext cx="533400" cy="685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Cachet Std Book" panose="020F0406020004020203" pitchFamily="34" charset="0"/>
            </a:endParaRPr>
          </a:p>
        </p:txBody>
      </p:sp>
      <p:sp>
        <p:nvSpPr>
          <p:cNvPr id="20" name="Rektangel 19"/>
          <p:cNvSpPr/>
          <p:nvPr/>
        </p:nvSpPr>
        <p:spPr>
          <a:xfrm>
            <a:off x="14548461" y="20516209"/>
            <a:ext cx="11234166" cy="1200329"/>
          </a:xfrm>
          <a:prstGeom prst="rect">
            <a:avLst/>
          </a:prstGeom>
        </p:spPr>
        <p:txBody>
          <a:bodyPr wrap="none">
            <a:spAutoFit/>
          </a:bodyPr>
          <a:lstStyle/>
          <a:p>
            <a:r>
              <a:rPr lang="da-DK" sz="7200" b="1" dirty="0">
                <a:solidFill>
                  <a:srgbClr val="0085A1"/>
                </a:solidFill>
                <a:latin typeface="Cachet Std Book" panose="020F0406020004020203" pitchFamily="34" charset="0"/>
              </a:rPr>
              <a:t>University College Absalon</a:t>
            </a:r>
          </a:p>
        </p:txBody>
      </p:sp>
      <p:sp>
        <p:nvSpPr>
          <p:cNvPr id="23" name="5-takket stjerne 22"/>
          <p:cNvSpPr/>
          <p:nvPr/>
        </p:nvSpPr>
        <p:spPr>
          <a:xfrm>
            <a:off x="9676788" y="18653623"/>
            <a:ext cx="533400" cy="685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000">
              <a:latin typeface="Cachet Std Book" panose="020F0406020004020203" pitchFamily="34" charset="0"/>
            </a:endParaRPr>
          </a:p>
        </p:txBody>
      </p:sp>
    </p:spTree>
    <p:extLst>
      <p:ext uri="{BB962C8B-B14F-4D97-AF65-F5344CB8AC3E}">
        <p14:creationId xmlns:p14="http://schemas.microsoft.com/office/powerpoint/2010/main" val="3970501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1DA508D98FA2D47AE8C4D4CCA062D6B" ma:contentTypeVersion="" ma:contentTypeDescription="Opret et nyt dokument." ma:contentTypeScope="" ma:versionID="b4a6142e3e3c1b520bf978d0744aa249">
  <xsd:schema xmlns:xsd="http://www.w3.org/2001/XMLSchema" xmlns:xs="http://www.w3.org/2001/XMLSchema" xmlns:p="http://schemas.microsoft.com/office/2006/metadata/properties" xmlns:ns1="http://schemas.microsoft.com/sharepoint/v3" targetNamespace="http://schemas.microsoft.com/office/2006/metadata/properties" ma:root="true" ma:fieldsID="7f8ac957b228937da3b66a71286b38a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 ma:internalName="PublishingStartDate">
      <xsd:simpleType>
        <xsd:restriction base="dms:Unknown"/>
      </xsd:simpleType>
    </xsd:element>
    <xsd:element name="PublishingExpirationDate" ma:index="9" nillable="true" ma:displayName="Slutdato for planlægning"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AA273-F206-46CA-95CE-445EACA2296D}">
  <ds:schemaRefs>
    <ds:schemaRef ds:uri="http://purl.org/dc/elements/1.1/"/>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66B12AD-D117-480B-BB2E-3F9E0ECA6857}">
  <ds:schemaRefs>
    <ds:schemaRef ds:uri="http://schemas.microsoft.com/sharepoint/v3/contenttype/forms"/>
  </ds:schemaRefs>
</ds:datastoreItem>
</file>

<file path=customXml/itemProps3.xml><?xml version="1.0" encoding="utf-8"?>
<ds:datastoreItem xmlns:ds="http://schemas.openxmlformats.org/officeDocument/2006/customXml" ds:itemID="{B4F2DF96-B2D0-4CD8-8429-DAD9D2C67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1133</TotalTime>
  <Words>670</Words>
  <Application>Microsoft Office PowerPoint</Application>
  <PresentationFormat>Brugerdefineret</PresentationFormat>
  <Paragraphs>45</Paragraphs>
  <Slides>2</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vt:i4>
      </vt:variant>
    </vt:vector>
  </HeadingPairs>
  <TitlesOfParts>
    <vt:vector size="7" baseType="lpstr">
      <vt:lpstr>Cachet Std Bold</vt:lpstr>
      <vt:lpstr>Cachet Std Book</vt:lpstr>
      <vt:lpstr>Calibri</vt:lpstr>
      <vt:lpstr>Georgia</vt:lpstr>
      <vt:lpstr>Office Theme</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Plads til overskrift</dc:title>
  <dc:creator>Rikke Vædele</dc:creator>
  <cp:lastModifiedBy>Tina Lanther</cp:lastModifiedBy>
  <cp:revision>84</cp:revision>
  <cp:lastPrinted>2020-02-13T10:13:56Z</cp:lastPrinted>
  <dcterms:created xsi:type="dcterms:W3CDTF">2016-10-04T14:32:02Z</dcterms:created>
  <dcterms:modified xsi:type="dcterms:W3CDTF">2025-10-27T22:27:05Z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2016-10-04T00:00:00Z</vt:filetime>
  </property>
  <property fmtid="{D5CDD505-2E9C-101B-9397-08002B2CF9AE}" pid="3" name="Creator">
    <vt:lpwstr>Adobe InDesign CC 2015 (Windows)</vt:lpwstr>
  </property>
  <property fmtid="{D5CDD505-2E9C-101B-9397-08002B2CF9AE}" pid="4" name="LastSaved">
    <vt:filetime>2016-10-04T00:00:00Z</vt:filetime>
  </property>
  <property fmtid="{D5CDD505-2E9C-101B-9397-08002B2CF9AE}" pid="5" name="ContentTypeId">
    <vt:lpwstr>0x01010071DA508D98FA2D47AE8C4D4CCA062D6B</vt:lpwstr>
  </property>
  <property fmtid="{D5CDD505-2E9C-101B-9397-08002B2CF9AE}" pid="6" name="_dlc_DocIdItemGuid">
    <vt:lpwstr>716510c8-161b-4eee-b84b-5698ab8f3623</vt:lpwstr>
  </property>
</Properties>
</file>