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99" r:id="rId5"/>
  </p:sldMasterIdLst>
  <p:notesMasterIdLst>
    <p:notesMasterId r:id="rId11"/>
  </p:notesMasterIdLst>
  <p:handoutMasterIdLst>
    <p:handoutMasterId r:id="rId12"/>
  </p:handoutMasterIdLst>
  <p:sldIdLst>
    <p:sldId id="308" r:id="rId6"/>
    <p:sldId id="598" r:id="rId7"/>
    <p:sldId id="599" r:id="rId8"/>
    <p:sldId id="600" r:id="rId9"/>
    <p:sldId id="402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62FB29-EB9F-24A4-335D-650BF6919C39}" name="Katrine Højager Hansen" initials="KH" userId="S::khohan@naestved.dk::b7097e99-32c9-46bf-843e-050764eb62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182"/>
    <a:srgbClr val="003D84"/>
    <a:srgbClr val="006479"/>
    <a:srgbClr val="333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3" autoAdjust="0"/>
    <p:restoredTop sz="74839" autoAdjust="0"/>
  </p:normalViewPr>
  <p:slideViewPr>
    <p:cSldViewPr snapToGrid="0" snapToObjects="1">
      <p:cViewPr varScale="1">
        <p:scale>
          <a:sx n="95" d="100"/>
          <a:sy n="95" d="100"/>
        </p:scale>
        <p:origin x="12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C55E8A-9D27-3A49-9995-5E6023C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E433F60-25B4-C446-ABCB-AA77974EE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96FE1-C4E4-D446-87BD-A02D6B729F2F}" type="datetimeFigureOut">
              <a:t>08-01-2026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322219D-EBCB-EB42-B7E5-290A44B1B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28D745-92E9-C747-B2A0-6EDFC868B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A214-973D-D741-96DB-340BF266A3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36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947D-3E69-7B44-AD59-F1BD27BA42C1}" type="datetimeFigureOut">
              <a:rPr lang="da-DK" smtClean="0"/>
              <a:t>08-01-2026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645C-D7FA-D74E-BD59-FA43DBFDCD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0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br>
              <a:rPr lang="da-DK" dirty="0"/>
            </a:b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846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dirty="0"/>
              <a:t>Hvad er TIME?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Struktureret sårvurdering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Hvad repræsenterer bogstaverne i akronymet?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= </a:t>
            </a:r>
            <a:r>
              <a:rPr lang="da-DK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Tissue</a:t>
            </a:r>
            <a:r>
              <a:rPr lang="da-DK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Vævets udseende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Dybde/sondering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Omkredsen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sårsmerter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 pleje.net hjælper med sårets størrelse.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= Infektion: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Infektionstegn?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 andet udsætte sårheling? Biofilm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= Maceration: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Eksudat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/sårvæske mængde?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Eksudat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/sårvæske udseende og lugt?</a:t>
            </a:r>
          </a:p>
          <a:p>
            <a:pPr lvl="0"/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= Edge: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Sårkantens udseende?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Kallositet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maceration, rullende kanter?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Omgivelser – tørre, eksem, ødemer? 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249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22859-650A-E2C4-78F1-1179D2736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F661228-079B-24C9-4F19-261A27786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6AABB41-2D66-D0B9-8CB6-F78A704C0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 benytter vi TIME til at udvælge de rette sårprodukter?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Fx.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infektion?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svær maceration?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skællende hud?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Supplerende spørgsmål: Hvordan ser den brugte forbinding ud?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3DCC6D-0B3F-AF6F-D74F-9116F2188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066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03EDA-CFBF-A13B-D4D0-58D9A49C0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EC91078-B799-B623-821B-E0AF1A535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C4FDC3A-14E4-E500-A777-11950E8D3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dirty="0"/>
              <a:t>Hvordan benyttes TIME sammen med behandlingscirklen?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Helhedsbehandling: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Årsager,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Fremgang/tilbagegang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Forebyggelse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D0826C0-216D-34D3-7006-D00BBEB0F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335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9645C-D7FA-D74E-BD59-FA43DBFDCD6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061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B9DF3FB7-2679-4785-86CF-324A9660DD10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1222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D6D32C3-3E39-44FC-B677-F64FDC651BDE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972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CDBE7BF-11F8-4FEA-BFEC-7D25DB3D97D0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8FC5541-6228-4458-8AA3-F4FC705DF069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78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6FE865B-5B57-483A-A65D-8601EAA9A5CC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1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6FF9743-D561-41DA-8162-880680161236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05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F43B73F-CA28-465A-B2C5-72304D641297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12789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6ECFA3D-F67C-4092-9024-DA37BB7B488C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</p:spTree>
    <p:extLst>
      <p:ext uri="{BB962C8B-B14F-4D97-AF65-F5344CB8AC3E}">
        <p14:creationId xmlns:p14="http://schemas.microsoft.com/office/powerpoint/2010/main" val="351949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72B0B62-FD8F-4514-B0D3-1385BBD1C9E2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56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5A5C9FA-7323-449A-8C51-40891D84CE74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28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0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044080B-BD50-45ED-8890-5C96E964A5D2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</p:spTree>
    <p:extLst>
      <p:ext uri="{BB962C8B-B14F-4D97-AF65-F5344CB8AC3E}">
        <p14:creationId xmlns:p14="http://schemas.microsoft.com/office/powerpoint/2010/main" val="111836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7370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B9DF3FB7-2679-4785-86CF-324A9660DD10}" type="datetime2">
              <a:rPr lang="da-DK" smtClean="0"/>
              <a:t>8. januar 2026</a:t>
            </a:fld>
            <a:endParaRPr lang="da-DK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405302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044080B-BD50-45ED-8890-5C96E964A5D2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 </a:t>
            </a:r>
          </a:p>
        </p:txBody>
      </p:sp>
    </p:spTree>
    <p:extLst>
      <p:ext uri="{BB962C8B-B14F-4D97-AF65-F5344CB8AC3E}">
        <p14:creationId xmlns:p14="http://schemas.microsoft.com/office/powerpoint/2010/main" val="455562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8EF4536-83BB-4B6B-A5A9-2E73A9072087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1747754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2C87F27-EE12-4938-80DE-BE1F8E314653}" type="datetime2">
              <a:rPr lang="da-DK" smtClean="0"/>
              <a:t>8. januar 2026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6881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5342E39-B2FD-4155-8CDD-1208702E0618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50860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DBEB-857E-451A-BA15-BCBFE074FAF9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728592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320031-357C-45E4-A312-3B4B3BB4F5FF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6116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E67AD7F-04EB-42CE-B308-8E3EDD9079AE}" type="datetime2">
              <a:rPr lang="da-DK" smtClean="0"/>
              <a:t>8. januar 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3911372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BBDAE-FDA6-4294-97C1-1B5EAA1CE256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</a:t>
            </a:r>
            <a:br>
              <a:rPr lang="da-DK"/>
            </a:br>
            <a:r>
              <a:rPr lang="da-DK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75424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8EF4536-83BB-4B6B-A5A9-2E73A9072087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507966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D6D32C3-3E39-44FC-B677-F64FDC651BDE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750317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CDBE7BF-11F8-4FEA-BFEC-7D25DB3D97D0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05605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</a:t>
            </a:r>
            <a:br>
              <a:rPr lang="da-DK"/>
            </a:br>
            <a:r>
              <a:rPr lang="da-DK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8FC5541-6228-4458-8AA3-F4FC705DF069}" type="datetime2">
              <a:rPr lang="da-DK" smtClean="0"/>
              <a:t>8. januar 2026</a:t>
            </a:fld>
            <a:endParaRPr lang="da-DK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470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6FE865B-5B57-483A-A65D-8601EAA9A5CC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4301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6FF9743-D561-41DA-8162-880680161236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6818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F43B73F-CA28-465A-B2C5-72304D641297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1283311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6ECFA3D-F67C-4092-9024-DA37BB7B488C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/>
              <a:t>Klik for at tilføje en tekst</a:t>
            </a:r>
          </a:p>
        </p:txBody>
      </p:sp>
    </p:spTree>
    <p:extLst>
      <p:ext uri="{BB962C8B-B14F-4D97-AF65-F5344CB8AC3E}">
        <p14:creationId xmlns:p14="http://schemas.microsoft.com/office/powerpoint/2010/main" val="2194375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72B0B62-FD8F-4514-B0D3-1385BBD1C9E2}" type="datetime2">
              <a:rPr lang="da-DK" smtClean="0"/>
              <a:t>8. januar 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4830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5A5C9FA-7323-449A-8C51-40891D84CE74}" type="datetime2">
              <a:rPr lang="da-DK" smtClean="0"/>
              <a:t>8. januar 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49607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7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2C87F27-EE12-4938-80DE-BE1F8E314653}" type="datetime2">
              <a:rPr lang="da-DK" smtClean="0"/>
              <a:t>8. januar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399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5342E39-B2FD-4155-8CDD-1208702E0618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4087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DBEB-857E-451A-BA15-BCBFE074FAF9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849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320031-357C-45E4-A312-3B4B3BB4F5FF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E67AD7F-04EB-42CE-B308-8E3EDD9079AE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870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6BBDAE-FDA6-4294-97C1-1B5EAA1CE256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4062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8106E4C-3BC3-4FDF-BD0C-4DDE8CB7F1E2}" type="datetime2">
              <a:rPr lang="da-DK" smtClean="0"/>
              <a:t>8. januar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14B721F1-4F88-ACEB-740E-BE159B0D2C98}"/>
              </a:ext>
            </a:extLst>
          </p:cNvPr>
          <p:cNvGrpSpPr/>
          <p:nvPr userDrawn="1"/>
        </p:nvGrpSpPr>
        <p:grpSpPr>
          <a:xfrm>
            <a:off x="10943980" y="5600380"/>
            <a:ext cx="698492" cy="804206"/>
            <a:chOff x="10943980" y="5600380"/>
            <a:chExt cx="698492" cy="804206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E2FBB65-E02F-1F9C-1978-8D259427C051}"/>
                </a:ext>
              </a:extLst>
            </p:cNvPr>
            <p:cNvSpPr/>
            <p:nvPr/>
          </p:nvSpPr>
          <p:spPr>
            <a:xfrm>
              <a:off x="10958908" y="5636847"/>
              <a:ext cx="672067" cy="767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0A647D81-7332-24C5-DD7C-820A6C77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5285" b="98374" l="2469" r="95062">
                          <a14:foregroundMark x1="20988" y1="97967" x2="38479" y2="84445"/>
                          <a14:foregroundMark x1="58777" y1="79283" x2="58969" y2="79242"/>
                          <a14:foregroundMark x1="50402" y1="81082" x2="53668" y2="80381"/>
                          <a14:foregroundMark x1="87736" y1="72141" x2="97942" y2="50813"/>
                          <a14:foregroundMark x1="97942" y1="50813" x2="93827" y2="2846"/>
                          <a14:foregroundMark x1="93827" y1="2846" x2="37449" y2="9756"/>
                          <a14:foregroundMark x1="37449" y1="9756" x2="6173" y2="83333"/>
                          <a14:foregroundMark x1="6173" y1="83333" x2="20988" y2="97967"/>
                          <a14:foregroundMark x1="90947" y1="27236" x2="95473" y2="54878"/>
                          <a14:foregroundMark x1="95473" y1="54878" x2="90123" y2="65041"/>
                          <a14:foregroundMark x1="94239" y1="8130" x2="73251" y2="5285"/>
                          <a14:foregroundMark x1="73251" y1="5285" x2="69959" y2="7317"/>
                          <a14:foregroundMark x1="6584" y1="80081" x2="19342" y2="98780"/>
                          <a14:foregroundMark x1="19342" y1="98780" x2="22634" y2="98780"/>
                          <a14:foregroundMark x1="17695" y1="98780" x2="7819" y2="79268"/>
                          <a14:foregroundMark x1="6996" y1="80081" x2="2469" y2="98374"/>
                          <a14:foregroundMark x1="54733" y1="27642" x2="57202" y2="29268"/>
                          <a14:backgroundMark x1="40741" y1="97967" x2="58436" y2="80081"/>
                          <a14:backgroundMark x1="58436" y1="80081" x2="90947" y2="79268"/>
                          <a14:backgroundMark x1="90947" y1="79268" x2="95062" y2="99593"/>
                          <a14:backgroundMark x1="95062" y1="99593" x2="40329" y2="97154"/>
                          <a14:backgroundMark x1="40329" y1="97154" x2="39506" y2="95935"/>
                          <a14:backgroundMark x1="47737" y1="94309" x2="47325" y2="94715"/>
                          <a14:backgroundMark x1="48971" y1="78862" x2="46091" y2="78862"/>
                          <a14:backgroundMark x1="47325" y1="78862" x2="47737" y2="79675"/>
                          <a14:backgroundMark x1="42798" y1="80894" x2="41152" y2="85366"/>
                          <a14:backgroundMark x1="41564" y1="85366" x2="48148" y2="82927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 rot="21286761">
              <a:off x="10943980" y="5600380"/>
              <a:ext cx="698492" cy="70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63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B518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6652" userDrawn="1">
          <p15:clr>
            <a:srgbClr val="F26B43"/>
          </p15:clr>
        </p15:guide>
        <p15:guide id="4" pos="3613" userDrawn="1">
          <p15:clr>
            <a:srgbClr val="F26B43"/>
          </p15:clr>
        </p15:guide>
        <p15:guide id="5" pos="3386" userDrawn="1">
          <p15:clr>
            <a:srgbClr val="F26B43"/>
          </p15:clr>
        </p15:guide>
        <p15:guide id="6" pos="4475" userDrawn="1">
          <p15:clr>
            <a:srgbClr val="F26B43"/>
          </p15:clr>
        </p15:guide>
        <p15:guide id="7" pos="4929" userDrawn="1">
          <p15:clr>
            <a:srgbClr val="F26B43"/>
          </p15:clr>
        </p15:guide>
        <p15:guide id="8" pos="2751" userDrawn="1">
          <p15:clr>
            <a:srgbClr val="F26B43"/>
          </p15:clr>
        </p15:guide>
        <p15:guide id="9" pos="2298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118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Sjette niveau</a:t>
            </a:r>
          </a:p>
          <a:p>
            <a:pPr lvl="6"/>
            <a:r>
              <a:rPr lang="da-DK"/>
              <a:t>Syvende niveau</a:t>
            </a:r>
          </a:p>
          <a:p>
            <a:pPr lvl="7"/>
            <a:r>
              <a:rPr lang="da-DK"/>
              <a:t>Ottende niveau</a:t>
            </a:r>
          </a:p>
          <a:p>
            <a:pPr lvl="8"/>
            <a:r>
              <a:rPr lang="da-DK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8106E4C-3BC3-4FDF-BD0C-4DDE8CB7F1E2}" type="datetime2">
              <a:rPr lang="da-DK" smtClean="0"/>
              <a:t>8. januar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3B1D0884-AF9C-69F1-9583-FE1DFF406279}"/>
              </a:ext>
            </a:extLst>
          </p:cNvPr>
          <p:cNvGrpSpPr/>
          <p:nvPr userDrawn="1"/>
        </p:nvGrpSpPr>
        <p:grpSpPr>
          <a:xfrm>
            <a:off x="10852150" y="5570068"/>
            <a:ext cx="857249" cy="849364"/>
            <a:chOff x="4998720" y="298705"/>
            <a:chExt cx="1344930" cy="1317176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5ED96FB-2902-279B-E715-7EB93F0C5B46}"/>
                </a:ext>
              </a:extLst>
            </p:cNvPr>
            <p:cNvSpPr/>
            <p:nvPr/>
          </p:nvSpPr>
          <p:spPr>
            <a:xfrm>
              <a:off x="4998720" y="298705"/>
              <a:ext cx="1344930" cy="1317176"/>
            </a:xfrm>
            <a:prstGeom prst="ellipse">
              <a:avLst/>
            </a:prstGeom>
            <a:grpFill/>
            <a:ln w="101600">
              <a:solidFill>
                <a:srgbClr val="3B51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2" name="Billede 11" descr="Et billede, der indeholder Grafik, symbol, logo, cirkel&#10;&#10;Automatisk genereret beskrivelse">
              <a:extLst>
                <a:ext uri="{FF2B5EF4-FFF2-40B4-BE49-F238E27FC236}">
                  <a16:creationId xmlns:a16="http://schemas.microsoft.com/office/drawing/2014/main" id="{05B7E7A7-0DBE-85CD-E920-E4A98D106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565" y="548673"/>
              <a:ext cx="817240" cy="81724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4718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B518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574">
          <p15:clr>
            <a:srgbClr val="F26B43"/>
          </p15:clr>
        </p15:guide>
        <p15:guide id="3" pos="6652">
          <p15:clr>
            <a:srgbClr val="F26B43"/>
          </p15:clr>
        </p15:guide>
        <p15:guide id="4" pos="3613">
          <p15:clr>
            <a:srgbClr val="F26B43"/>
          </p15:clr>
        </p15:guide>
        <p15:guide id="5" pos="3386">
          <p15:clr>
            <a:srgbClr val="F26B43"/>
          </p15:clr>
        </p15:guide>
        <p15:guide id="6" pos="4475">
          <p15:clr>
            <a:srgbClr val="F26B43"/>
          </p15:clr>
        </p15:guide>
        <p15:guide id="7" pos="4929">
          <p15:clr>
            <a:srgbClr val="F26B43"/>
          </p15:clr>
        </p15:guide>
        <p15:guide id="8" pos="2751">
          <p15:clr>
            <a:srgbClr val="F26B43"/>
          </p15:clr>
        </p15:guide>
        <p15:guide id="9" pos="2298">
          <p15:clr>
            <a:srgbClr val="F26B43"/>
          </p15:clr>
        </p15:guide>
        <p15:guide id="10" orient="horz" pos="3952">
          <p15:clr>
            <a:srgbClr val="F26B43"/>
          </p15:clr>
        </p15:guide>
        <p15:guide id="11" orient="horz" pos="913">
          <p15:clr>
            <a:srgbClr val="F26B43"/>
          </p15:clr>
        </p15:guide>
        <p15:guide id="12" orient="horz" pos="11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sjaelland.dk/saarbehandl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1EDE030E-4555-3E9C-8F10-1C3206409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035" y="925959"/>
            <a:ext cx="5876690" cy="281330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da-DK" dirty="0"/>
              <a:t>TIME –</a:t>
            </a:r>
            <a:br>
              <a:rPr lang="da-DK" dirty="0"/>
            </a:br>
            <a:r>
              <a:rPr lang="da-DK" dirty="0"/>
              <a:t>Struktureret sårvurdering</a:t>
            </a:r>
            <a:endParaRPr lang="da-DK" b="1" kern="1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0CDA025-C729-C7F4-EAF3-BA87A85F6496}"/>
              </a:ext>
            </a:extLst>
          </p:cNvPr>
          <p:cNvSpPr txBox="1">
            <a:spLocks/>
          </p:cNvSpPr>
          <p:nvPr/>
        </p:nvSpPr>
        <p:spPr>
          <a:xfrm>
            <a:off x="577277" y="4784773"/>
            <a:ext cx="4464051" cy="877824"/>
          </a:xfrm>
          <a:prstGeom prst="rect">
            <a:avLst/>
          </a:prstGeom>
        </p:spPr>
        <p:txBody>
          <a:bodyPr vert="horz" lIns="0" tIns="0" rIns="0" bIns="0" rtlCol="0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590400">
              <a:lnSpc>
                <a:spcPts val="2400"/>
              </a:lnSpc>
              <a:spcBef>
                <a:spcPts val="1000"/>
              </a:spcBef>
            </a:pPr>
            <a:r>
              <a:rPr lang="da-DK" sz="1800" b="0" dirty="0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Tematik i g</a:t>
            </a:r>
            <a:r>
              <a:rPr lang="da-DK" sz="1800" b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enerelle sårprincipper</a:t>
            </a:r>
            <a:endParaRPr lang="da-DK" sz="2400" b="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Billede 8" descr="Et billede, der indeholder person, tøj, kvinde, indendørs&#10;&#10;Automatisk genereret beskrivelse">
            <a:extLst>
              <a:ext uri="{FF2B5EF4-FFF2-40B4-BE49-F238E27FC236}">
                <a16:creationId xmlns:a16="http://schemas.microsoft.com/office/drawing/2014/main" id="{58B2A36D-5AB9-D644-506C-184C07DF1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30844" r="26701" b="-1"/>
          <a:stretch/>
        </p:blipFill>
        <p:spPr>
          <a:xfrm>
            <a:off x="5406467" y="1"/>
            <a:ext cx="6785533" cy="531427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noFill/>
        </p:spPr>
      </p:pic>
      <p:sp>
        <p:nvSpPr>
          <p:cNvPr id="14" name="Slide Number Placeholder 3" hidden="1">
            <a:extLst>
              <a:ext uri="{FF2B5EF4-FFF2-40B4-BE49-F238E27FC236}">
                <a16:creationId xmlns:a16="http://schemas.microsoft.com/office/drawing/2014/main" id="{B5C40674-10E3-4773-A21E-8B62793D85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1</a:t>
            </a:fld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10F726D-B030-3447-AC7E-BC2948CBAB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1</a:t>
            </a:fld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89EA22F-41E8-B63E-9547-47632A040D75}"/>
              </a:ext>
            </a:extLst>
          </p:cNvPr>
          <p:cNvSpPr txBox="1"/>
          <p:nvPr/>
        </p:nvSpPr>
        <p:spPr>
          <a:xfrm>
            <a:off x="510472" y="52083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i="1" dirty="0">
                <a:solidFill>
                  <a:schemeClr val="bg1"/>
                </a:solidFill>
              </a:rPr>
              <a:t>Version 2. 19.12.2025</a:t>
            </a:r>
            <a:r>
              <a:rPr lang="da-DK" sz="1800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5BB144F-37ED-3D4F-58C0-78FF4F13C324}"/>
              </a:ext>
            </a:extLst>
          </p:cNvPr>
          <p:cNvSpPr txBox="1"/>
          <p:nvPr/>
        </p:nvSpPr>
        <p:spPr>
          <a:xfrm>
            <a:off x="577277" y="3990604"/>
            <a:ext cx="6094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Refleksionsspørgsmål</a:t>
            </a:r>
          </a:p>
        </p:txBody>
      </p:sp>
    </p:spTree>
    <p:extLst>
      <p:ext uri="{BB962C8B-B14F-4D97-AF65-F5344CB8AC3E}">
        <p14:creationId xmlns:p14="http://schemas.microsoft.com/office/powerpoint/2010/main" val="36695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0ACD7-939E-2C02-AC7E-291BC5E7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07" y="0"/>
            <a:ext cx="9648825" cy="1079594"/>
          </a:xfrm>
        </p:spPr>
        <p:txBody>
          <a:bodyPr/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556911A-F98E-FDD8-D856-D41C2D42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2</a:t>
            </a:fld>
            <a:endParaRPr lang="da-DK" dirty="0"/>
          </a:p>
        </p:txBody>
      </p:sp>
      <p:sp>
        <p:nvSpPr>
          <p:cNvPr id="5" name="Taleboble: rektangel med afrundede hjørner 4">
            <a:extLst>
              <a:ext uri="{FF2B5EF4-FFF2-40B4-BE49-F238E27FC236}">
                <a16:creationId xmlns:a16="http://schemas.microsoft.com/office/drawing/2014/main" id="{A0037BF6-72ED-1236-6FC3-5D9271B09340}"/>
              </a:ext>
            </a:extLst>
          </p:cNvPr>
          <p:cNvSpPr/>
          <p:nvPr/>
        </p:nvSpPr>
        <p:spPr>
          <a:xfrm>
            <a:off x="3520636" y="3871064"/>
            <a:ext cx="8288296" cy="1352939"/>
          </a:xfrm>
          <a:prstGeom prst="wedgeRoundRect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Hvad repræsenterer bogstaverne i akronymet?</a:t>
            </a:r>
          </a:p>
        </p:txBody>
      </p:sp>
      <p:pic>
        <p:nvPicPr>
          <p:cNvPr id="4" name="Billede 3" descr="Et billede, der indeholder skærmbillede, tekst, Font/skrifttype, symbol&#10;&#10;AI-genereret indhold kan være ukorrekt.">
            <a:extLst>
              <a:ext uri="{FF2B5EF4-FFF2-40B4-BE49-F238E27FC236}">
                <a16:creationId xmlns:a16="http://schemas.microsoft.com/office/drawing/2014/main" id="{EC3E2D42-22BA-C03C-45FE-AE2DC865E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07" y="3348564"/>
            <a:ext cx="2354784" cy="3185436"/>
          </a:xfrm>
          <a:prstGeom prst="rect">
            <a:avLst/>
          </a:prstGeom>
        </p:spPr>
      </p:pic>
      <p:sp>
        <p:nvSpPr>
          <p:cNvPr id="6" name="Taleboble: oval 5">
            <a:extLst>
              <a:ext uri="{FF2B5EF4-FFF2-40B4-BE49-F238E27FC236}">
                <a16:creationId xmlns:a16="http://schemas.microsoft.com/office/drawing/2014/main" id="{E5994AB6-5DE9-B087-2DBF-5831EB0BF2BC}"/>
              </a:ext>
            </a:extLst>
          </p:cNvPr>
          <p:cNvSpPr/>
          <p:nvPr/>
        </p:nvSpPr>
        <p:spPr>
          <a:xfrm>
            <a:off x="1942672" y="1360786"/>
            <a:ext cx="4153328" cy="1626151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sz="2000" b="1" dirty="0"/>
              <a:t>Hvad er TIME?</a:t>
            </a:r>
          </a:p>
        </p:txBody>
      </p:sp>
    </p:spTree>
    <p:extLst>
      <p:ext uri="{BB962C8B-B14F-4D97-AF65-F5344CB8AC3E}">
        <p14:creationId xmlns:p14="http://schemas.microsoft.com/office/powerpoint/2010/main" val="48409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F9075-371E-3944-B76E-E486BF33A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AD306-E21E-4B88-2656-948847F32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07" y="0"/>
            <a:ext cx="9648825" cy="1079594"/>
          </a:xfrm>
        </p:spPr>
        <p:txBody>
          <a:bodyPr/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543786F-4A8C-4AF6-C4DE-AB971089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3</a:t>
            </a:fld>
            <a:endParaRPr lang="da-DK" dirty="0"/>
          </a:p>
        </p:txBody>
      </p:sp>
      <p:sp>
        <p:nvSpPr>
          <p:cNvPr id="5" name="Taleboble: rektangel med afrundede hjørner 4">
            <a:extLst>
              <a:ext uri="{FF2B5EF4-FFF2-40B4-BE49-F238E27FC236}">
                <a16:creationId xmlns:a16="http://schemas.microsoft.com/office/drawing/2014/main" id="{C0630CF1-0FBC-34FD-0B55-B617CE069BEB}"/>
              </a:ext>
            </a:extLst>
          </p:cNvPr>
          <p:cNvSpPr/>
          <p:nvPr/>
        </p:nvSpPr>
        <p:spPr>
          <a:xfrm>
            <a:off x="3027617" y="4050598"/>
            <a:ext cx="8288296" cy="1352939"/>
          </a:xfrm>
          <a:prstGeom prst="wedgeRoundRect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Hvordan benytter vi TIME til at udvælge de rette sårprodukter? </a:t>
            </a:r>
          </a:p>
        </p:txBody>
      </p:sp>
      <p:sp>
        <p:nvSpPr>
          <p:cNvPr id="6" name="Taleboble: oval 5">
            <a:extLst>
              <a:ext uri="{FF2B5EF4-FFF2-40B4-BE49-F238E27FC236}">
                <a16:creationId xmlns:a16="http://schemas.microsoft.com/office/drawing/2014/main" id="{01DBEF90-BC0D-1BBB-D87E-00201365085A}"/>
              </a:ext>
            </a:extLst>
          </p:cNvPr>
          <p:cNvSpPr/>
          <p:nvPr/>
        </p:nvSpPr>
        <p:spPr>
          <a:xfrm>
            <a:off x="258183" y="1357550"/>
            <a:ext cx="5300636" cy="1887966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/>
              <a:t>Hvornår benyttes TIME?</a:t>
            </a:r>
          </a:p>
        </p:txBody>
      </p:sp>
    </p:spTree>
    <p:extLst>
      <p:ext uri="{BB962C8B-B14F-4D97-AF65-F5344CB8AC3E}">
        <p14:creationId xmlns:p14="http://schemas.microsoft.com/office/powerpoint/2010/main" val="119115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4D9B3-EEF3-02CB-1C54-EF804D60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24B1B-4452-BBE6-90E5-4480DDC3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07" y="0"/>
            <a:ext cx="9648825" cy="1079594"/>
          </a:xfrm>
        </p:spPr>
        <p:txBody>
          <a:bodyPr/>
          <a:lstStyle/>
          <a:p>
            <a:pPr algn="ctr"/>
            <a:r>
              <a:rPr lang="da-DK" dirty="0"/>
              <a:t>Refleksion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D1F29F0-9357-7384-F666-BE787B1A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4</a:t>
            </a:fld>
            <a:endParaRPr lang="da-DK" dirty="0"/>
          </a:p>
        </p:txBody>
      </p:sp>
      <p:sp>
        <p:nvSpPr>
          <p:cNvPr id="5" name="Taleboble: oval 4">
            <a:extLst>
              <a:ext uri="{FF2B5EF4-FFF2-40B4-BE49-F238E27FC236}">
                <a16:creationId xmlns:a16="http://schemas.microsoft.com/office/drawing/2014/main" id="{8829D6EE-A8F4-8EB5-4157-BF391B2E8674}"/>
              </a:ext>
            </a:extLst>
          </p:cNvPr>
          <p:cNvSpPr/>
          <p:nvPr/>
        </p:nvSpPr>
        <p:spPr>
          <a:xfrm>
            <a:off x="1690432" y="1350774"/>
            <a:ext cx="8288296" cy="1780733"/>
          </a:xfrm>
          <a:prstGeom prst="wedgeEllipse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/>
              <a:t>Hvordan benyttes TIME sammen med behandlingscirklen?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AF969E6-43BE-35EB-C072-B1745F83E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421" y="3212817"/>
            <a:ext cx="4462659" cy="3078747"/>
          </a:xfrm>
          <a:prstGeom prst="rect">
            <a:avLst/>
          </a:prstGeom>
        </p:spPr>
      </p:pic>
      <p:sp>
        <p:nvSpPr>
          <p:cNvPr id="4" name="Taleboble: rektangel med afrundede hjørner 3">
            <a:extLst>
              <a:ext uri="{FF2B5EF4-FFF2-40B4-BE49-F238E27FC236}">
                <a16:creationId xmlns:a16="http://schemas.microsoft.com/office/drawing/2014/main" id="{B418D1E9-2BEE-62B5-BE79-AC01D8F576FA}"/>
              </a:ext>
            </a:extLst>
          </p:cNvPr>
          <p:cNvSpPr/>
          <p:nvPr/>
        </p:nvSpPr>
        <p:spPr>
          <a:xfrm>
            <a:off x="795364" y="3909716"/>
            <a:ext cx="5300636" cy="1512138"/>
          </a:xfrm>
          <a:prstGeom prst="wedgeRoundRectCallout">
            <a:avLst/>
          </a:prstGeom>
          <a:solidFill>
            <a:srgbClr val="3B5182"/>
          </a:solidFill>
          <a:ln>
            <a:solidFill>
              <a:srgbClr val="3B51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Hvordan benyttes TIME </a:t>
            </a:r>
            <a:r>
              <a:rPr lang="da-DK">
                <a:solidFill>
                  <a:schemeClr val="bg1"/>
                </a:solidFill>
              </a:rPr>
              <a:t>i Pleje</a:t>
            </a:r>
            <a:r>
              <a:rPr lang="da-DK" dirty="0">
                <a:solidFill>
                  <a:schemeClr val="bg1"/>
                </a:solidFill>
              </a:rPr>
              <a:t>.net?</a:t>
            </a:r>
          </a:p>
        </p:txBody>
      </p:sp>
    </p:spTree>
    <p:extLst>
      <p:ext uri="{BB962C8B-B14F-4D97-AF65-F5344CB8AC3E}">
        <p14:creationId xmlns:p14="http://schemas.microsoft.com/office/powerpoint/2010/main" val="188518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89BD9-42AF-CDA3-C0FC-1D802FED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10" y="1145894"/>
            <a:ext cx="11078336" cy="5388106"/>
          </a:xfrm>
        </p:spPr>
        <p:txBody>
          <a:bodyPr/>
          <a:lstStyle/>
          <a:p>
            <a:br>
              <a:rPr lang="da-DK" sz="2000" dirty="0"/>
            </a:br>
            <a:r>
              <a:rPr lang="da-DK" sz="2000" dirty="0"/>
              <a:t>Udviklet af sårsygeplejersker fra Næstved, Slagelse, Sorø og Ringsted kommuner samt Sårambulatoriet, Slagelse Sygehus</a:t>
            </a:r>
            <a:br>
              <a:rPr lang="da-DK" sz="2000" dirty="0"/>
            </a:br>
            <a:br>
              <a:rPr lang="da-DK" sz="3200" dirty="0"/>
            </a:br>
            <a:br>
              <a:rPr lang="da-DK" sz="3200" dirty="0"/>
            </a:br>
            <a:r>
              <a:rPr lang="da-DK" sz="2000" dirty="0"/>
              <a:t>I samarbejde med Sundhedsstrategisk Planlægning</a:t>
            </a:r>
            <a:br>
              <a:rPr lang="da-DK" sz="3200" dirty="0"/>
            </a:b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br>
              <a:rPr lang="da-DK" sz="2400" dirty="0"/>
            </a:br>
            <a:r>
              <a:rPr lang="da-DK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www.regionsjaelland.dk/saarbehandling</a:t>
            </a:r>
            <a:r>
              <a:rPr lang="da-DK" sz="1800" dirty="0"/>
              <a:t>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7CBDB99-72F2-1970-0DF6-213E20F6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23666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760D69C8-40CC-40BD-8E60-FF542C1AEF31}" vid="{27CB18AC-6A74-4F46-BCFD-35C8E627E961}"/>
    </a:ext>
  </a:extLst>
</a:theme>
</file>

<file path=ppt/theme/theme2.xml><?xml version="1.0" encoding="utf-8"?>
<a:theme xmlns:a="http://schemas.openxmlformats.org/drawingml/2006/main" name="1_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760D69C8-40CC-40BD-8E60-FF542C1AEF31}" vid="{27CB18AC-6A74-4F46-BCFD-35C8E627E96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E3EE6ECFD6806F4C9C1D34CA87A002FF" ma:contentTypeVersion="0" ma:contentTypeDescription="GetOrganized dokument" ma:contentTypeScope="" ma:versionID="55542f3c7616ed2b03eb21965681abcf">
  <xsd:schema xmlns:xsd="http://www.w3.org/2001/XMLSchema" xmlns:xs="http://www.w3.org/2001/XMLSchema" xmlns:p="http://schemas.microsoft.com/office/2006/metadata/properties" xmlns:ns1="http://schemas.microsoft.com/sharepoint/v3" xmlns:ns2="50359CDB-2370-4DFA-B91D-0E928C4A6869" xmlns:ns3="45632986-2332-4bcb-a907-f319a322ff78" targetNamespace="http://schemas.microsoft.com/office/2006/metadata/properties" ma:root="true" ma:fieldsID="fd25e0330241f05e442963fc88651071" ns1:_="" ns2:_="" ns3:_="">
    <xsd:import namespace="http://schemas.microsoft.com/sharepoint/v3"/>
    <xsd:import namespace="50359CDB-2370-4DFA-B91D-0E928C4A6869"/>
    <xsd:import namespace="45632986-2332-4bcb-a907-f319a322ff78"/>
    <xsd:element name="properties">
      <xsd:complexType>
        <xsd:sequence>
          <xsd:element name="documentManagement">
            <xsd:complexType>
              <xsd:all>
                <xsd:element ref="ns1:Korrespondance" minOccurs="0"/>
                <xsd:element ref="ns2:Dato_x0020_oprettet" minOccurs="0"/>
                <xsd:element ref="ns1:CaseOwner"/>
                <xsd:element ref="ns1:Forsendelsesdato" minOccurs="0"/>
                <xsd:element ref="ns2:Dokumentgruppe" minOccurs="0"/>
                <xsd:element ref="ns1:TrackID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Part" minOccurs="0"/>
                <xsd:element ref="ns1:CCMCognitiveType" minOccurs="0"/>
                <xsd:element ref="ns2:CCMManageRelations" minOccurs="0"/>
                <xsd:element ref="ns2:Status" minOccurs="0"/>
                <xsd:element ref="ns2:Frist" minOccurs="0"/>
                <xsd:element ref="ns2:Registreringsdato" minOccurs="0"/>
                <xsd:element ref="ns2:CCMDescription" minOccurs="0"/>
                <xsd:element ref="ns2:Adresse" minOccurs="0"/>
                <xsd:element ref="ns2:JournalDato" minOccurs="0"/>
                <xsd:element ref="ns2:BrevId" minOccurs="0"/>
                <xsd:element ref="ns2:Fortrolighed" minOccurs="0"/>
                <xsd:element ref="ns1:Classificati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a3c7f3665c3f4ddab65e7e70f16e8438" minOccurs="0"/>
                <xsd:element ref="ns3:TaxCatchAll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  <xsd:element ref="ns1:CCMVisualId" minOccurs="0"/>
                <xsd:element ref="ns1:CCMOriginalDocID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  <xsd:element ref="ns2:h5cdd41bbf4f4e29b66bc68df1bafbfc" minOccurs="0"/>
                <xsd:element ref="ns2:Beskrivel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orrespondance" ma:index="2" nillable="true" ma:displayName="Korrespondance" ma:default="Intern" ma:format="Dropdown" ma:internalName="Korrespondance">
      <xsd:simpleType>
        <xsd:restriction base="dms:Choice">
          <xsd:enumeration value="Intern"/>
          <xsd:enumeration value="Indgående"/>
          <xsd:enumeration value="Udgående"/>
        </xsd:restriction>
      </xsd:simpleType>
    </xsd:element>
    <xsd:element name="CaseOwner" ma:index="4" ma:displayName="Sagsbehandler" ma:default="94;#Barbara í Nesinum Askham" ma:list="UserInfo" ma:SearchPeopleOnly="false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orsendelsesdato" ma:index="6" nillable="true" ma:displayName="Forsendelsesdato" ma:internalName="Forsendelsesdato">
      <xsd:simpleType>
        <xsd:restriction base="dms:DateTime"/>
      </xsd:simpleType>
    </xsd:element>
    <xsd:element name="TrackID" ma:index="9" nillable="true" ma:displayName="TrackID" ma:description="" ma:internalName="TrackID">
      <xsd:simpleType>
        <xsd:restriction base="dms:Note">
          <xsd:maxLength value="255"/>
        </xsd:restriction>
      </xsd:simpleType>
    </xsd:element>
    <xsd:element name="CCMCognitiveType" ma:index="14" nillable="true" ma:displayName="CognitiveType" ma:decimals="0" ma:description="" ma:internalName="CCMCognitiveType" ma:readOnly="false">
      <xsd:simpleType>
        <xsd:restriction base="dms:Number"/>
      </xsd:simpleType>
    </xsd:element>
    <xsd:element name="Classification" ma:index="27" nillable="true" ma:displayName="Klassifikation" ma:hidden="true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CaseID" ma:index="28" nillable="true" ma:displayName="Sags ID" ma:default="Tildeler" ma:internalName="CaseID" ma:readOnly="true">
      <xsd:simpleType>
        <xsd:restriction base="dms:Text"/>
      </xsd:simpleType>
    </xsd:element>
    <xsd:element name="DocID" ma:index="29" nillable="true" ma:displayName="Dok ID" ma:default="Tildeler" ma:internalName="DocID" ma:readOnly="true">
      <xsd:simpleType>
        <xsd:restriction base="dms:Text"/>
      </xsd:simpleType>
    </xsd:element>
    <xsd:element name="Finalized" ma:index="30" nillable="true" ma:displayName="Endeligt" ma:default="False" ma:internalName="Finalized" ma:readOnly="true">
      <xsd:simpleType>
        <xsd:restriction base="dms:Boolean"/>
      </xsd:simpleType>
    </xsd:element>
    <xsd:element name="Related" ma:index="31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32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33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34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35" nillable="true" ma:displayName="Skabelon navn" ma:internalName="CCMTemplateName" ma:readOnly="true">
      <xsd:simpleType>
        <xsd:restriction base="dms:Text"/>
      </xsd:simpleType>
    </xsd:element>
    <xsd:element name="CCMTemplateVersion" ma:index="36" nillable="true" ma:displayName="Skabelon version" ma:internalName="CCMTemplateVersion" ma:readOnly="true">
      <xsd:simpleType>
        <xsd:restriction base="dms:Text"/>
      </xsd:simpleType>
    </xsd:element>
    <xsd:element name="CCMTemplateID" ma:index="3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38" nillable="true" ma:displayName="CCMSystemID" ma:hidden="true" ma:internalName="CCMSystemID" ma:readOnly="true">
      <xsd:simpleType>
        <xsd:restriction base="dms:Text"/>
      </xsd:simpleType>
    </xsd:element>
    <xsd:element name="WasEncrypted" ma:index="39" nillable="true" ma:displayName="Krypteret" ma:default="False" ma:internalName="WasEncrypted" ma:readOnly="true">
      <xsd:simpleType>
        <xsd:restriction base="dms:Boolean"/>
      </xsd:simpleType>
    </xsd:element>
    <xsd:element name="WasSigned" ma:index="40" nillable="true" ma:displayName="Signeret" ma:default="False" ma:internalName="WasSigned" ma:readOnly="true">
      <xsd:simpleType>
        <xsd:restriction base="dms:Boolean"/>
      </xsd:simpleType>
    </xsd:element>
    <xsd:element name="MailHasAttachments" ma:index="41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42" nillable="true" ma:displayName="Samtale" ma:internalName="CCMConversation" ma:readOnly="true">
      <xsd:simpleType>
        <xsd:restriction base="dms:Text"/>
      </xsd:simpleType>
    </xsd:element>
    <xsd:element name="CCMVisualId" ma:index="51" nillable="true" ma:displayName="Sags ID" ma:default="Tildeler" ma:internalName="CCMVisualId" ma:readOnly="true">
      <xsd:simpleType>
        <xsd:restriction base="dms:Text"/>
      </xsd:simpleType>
    </xsd:element>
    <xsd:element name="CCMOriginalDocID" ma:index="52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57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58" nillable="true" ma:displayName="Sider" ma:decimals="0" ma:internalName="CCMPageCount" ma:readOnly="true">
      <xsd:simpleType>
        <xsd:restriction base="dms:Number"/>
      </xsd:simpleType>
    </xsd:element>
    <xsd:element name="CCMCommentCount" ma:index="59" nillable="true" ma:displayName="Kommentarer" ma:decimals="0" ma:internalName="CCMCommentCount" ma:readOnly="true">
      <xsd:simpleType>
        <xsd:restriction base="dms:Number"/>
      </xsd:simpleType>
    </xsd:element>
    <xsd:element name="CCMPreviewAnnotationsTasks" ma:index="60" nillable="true" ma:displayName="Opgaver" ma:decimals="0" ma:internalName="CCMPreviewAnnotationsTask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59CDB-2370-4DFA-B91D-0E928C4A6869" elementFormDefault="qualified">
    <xsd:import namespace="http://schemas.microsoft.com/office/2006/documentManagement/types"/>
    <xsd:import namespace="http://schemas.microsoft.com/office/infopath/2007/PartnerControls"/>
    <xsd:element name="Dato_x0020_oprettet" ma:index="3" nillable="true" ma:displayName="Dato oprettet" ma:default="[today]" ma:format="DateOnly" ma:internalName="Dato_x0020_oprettet">
      <xsd:simpleType>
        <xsd:restriction base="dms:DateTime"/>
      </xsd:simpleType>
    </xsd:element>
    <xsd:element name="Dokumentgruppe" ma:index="8" nillable="true" ma:displayName="Dokumentgruppe" ma:internalName="Dokumentgruppe">
      <xsd:simpleType>
        <xsd:restriction base="dms:Text">
          <xsd:maxLength value="255"/>
        </xsd:restriction>
      </xsd:simpleType>
    </xsd:element>
    <xsd:element name="CCMAgendaDocumentStatus" ma:index="10" nillable="true" ma:displayName="Status  for dagsordensdokument" ma:format="Dropdown" ma:internalName="CCMAgendaDocumentStatus">
      <xsd:simpleType>
        <xsd:restriction base="dms:Choice">
          <xsd:enumeration value="Nyt"/>
          <xsd:enumeration value="Under udarbejdelse"/>
          <xsd:enumeration value="Endelig"/>
        </xsd:restriction>
      </xsd:simpleType>
    </xsd:element>
    <xsd:element name="CCMAgendaStatus" ma:index="11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12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rt" ma:index="13" nillable="true" ma:displayName="Part" ma:list="{D5B2F375-5C9C-4123-94F7-549456760C8C}" ma:internalName="Part" ma:showField="Filter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MManageRelations" ma:index="15" nillable="true" ma:displayName="CCMManageRelations" ma:internalName="CCMManageRelations">
      <xsd:simpleType>
        <xsd:restriction base="dms:Text">
          <xsd:maxLength value="255"/>
        </xsd:restriction>
      </xsd:simpleType>
    </xsd:element>
    <xsd:element name="Status" ma:index="16" nillable="true" ma:displayName="Status" ma:default="Åben" ma:format="Dropdown" ma:internalName="Status">
      <xsd:simpleType>
        <xsd:union memberTypes="dms:Text">
          <xsd:simpleType>
            <xsd:restriction base="dms:Choice">
              <xsd:enumeration value="Nyt"/>
              <xsd:enumeration value="Under udarbejdelse"/>
              <xsd:enumeration value="Færdigt"/>
            </xsd:restriction>
          </xsd:simpleType>
        </xsd:union>
      </xsd:simpleType>
    </xsd:element>
    <xsd:element name="Frist" ma:index="17" nillable="true" ma:displayName="Frist" ma:format="DateOnly" ma:internalName="Frist">
      <xsd:simpleType>
        <xsd:restriction base="dms:DateTime"/>
      </xsd:simpleType>
    </xsd:element>
    <xsd:element name="Registreringsdato" ma:index="18" nillable="true" ma:displayName="Registreringsdato" ma:format="DateOnly" ma:internalName="Registreringsdato">
      <xsd:simpleType>
        <xsd:restriction base="dms:DateTime"/>
      </xsd:simpleType>
    </xsd:element>
    <xsd:element name="CCMDescription" ma:index="19" nillable="true" ma:displayName="Notifikationer" ma:internalName="CCMDescription">
      <xsd:simpleType>
        <xsd:restriction base="dms:Note">
          <xsd:maxLength value="255"/>
        </xsd:restriction>
      </xsd:simpleType>
    </xsd:element>
    <xsd:element name="Adresse" ma:index="20" nillable="true" ma:displayName="Adresse" ma:list="{2D482119-55C0-4BE9-A5D1-C91AD9B5B9C1}" ma:internalName="Adresse" ma:showField="AdresseFlet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ournalDato" ma:index="21" nillable="true" ma:displayName="Journal dato" ma:format="DateOnly" ma:internalName="JournalDato">
      <xsd:simpleType>
        <xsd:restriction base="dms:DateTime"/>
      </xsd:simpleType>
    </xsd:element>
    <xsd:element name="BrevId" ma:index="22" nillable="true" ma:displayName="Original brevid" ma:internalName="BrevId">
      <xsd:simpleType>
        <xsd:restriction base="dms:Text">
          <xsd:maxLength value="255"/>
        </xsd:restriction>
      </xsd:simpleType>
    </xsd:element>
    <xsd:element name="Fortrolighed" ma:index="23" nillable="true" ma:displayName="Fortrolighed" ma:default="Offentlig" ma:description="" ma:internalName="Fortrolighed">
      <xsd:simpleType>
        <xsd:restriction base="dms:Choice">
          <xsd:enumeration value="Offentlig"/>
          <xsd:enumeration value="Fortrolig"/>
        </xsd:restriction>
      </xsd:simpleType>
    </xsd:element>
    <xsd:element name="a3c7f3665c3f4ddab65e7e70f16e8438" ma:index="43" nillable="true" ma:taxonomy="true" ma:internalName="a3c7f3665c3f4ddab65e7e70f16e8438" ma:taxonomyFieldName="Dokumenttype" ma:displayName="Dokumenttype" ma:default="" ma:fieldId="{a3c7f366-5c3f-4dda-b65e-7e70f16e8438}" ma:sspId="2cf6b21c-e739-421b-8f40-7865e9e1b0be" ma:termSetId="2a4879fc-ae04-4bed-bb2c-c61845ab3b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MMeetingCaseId" ma:index="4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4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49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50" nillable="true" ma:displayName="Ikon for dagsordensstatus" ma:internalName="AgendaStatusIcon" ma:readOnly="true">
      <xsd:simpleType>
        <xsd:restriction base="dms:Unknown"/>
      </xsd:simpleType>
    </xsd:element>
    <xsd:element name="h5cdd41bbf4f4e29b66bc68df1bafbfc" ma:index="61" nillable="true" ma:taxonomy="true" ma:internalName="h5cdd41bbf4f4e29b66bc68df1bafbfc" ma:taxonomyFieldName="Afdeling" ma:displayName="Afdeling" ma:default="30;#Koncern Sundhed (SSP)|4cb9e5bb-37f4-4399-a691-e112cdaf29d0" ma:fieldId="{15cdd41b-bf4f-4e29-b66b-c68df1bafbfc}" ma:sspId="2cf6b21c-e739-421b-8f40-7865e9e1b0be" ma:termSetId="0c42a4d7-d357-4dd3-81a3-bd062df2df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skrivelse" ma:index="62" nillable="true" ma:displayName="Beskrivelse" ma:hidden="true" ma:internalName="Beskrivelse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32986-2332-4bcb-a907-f319a322ff78" elementFormDefault="qualified">
    <xsd:import namespace="http://schemas.microsoft.com/office/2006/documentManagement/types"/>
    <xsd:import namespace="http://schemas.microsoft.com/office/infopath/2007/PartnerControls"/>
    <xsd:element name="TaxCatchAll" ma:index="44" nillable="true" ma:displayName="Taxonomy Catch All Column" ma:hidden="true" ma:list="{81230175-9f11-438c-8614-1e4fb30703a3}" ma:internalName="TaxCatchAll" ma:showField="CatchAllData" ma:web="45632986-2332-4bcb-a907-f319a322ff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6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sendelsesdato xmlns="http://schemas.microsoft.com/sharepoint/v3" xsi:nil="true"/>
    <CCMAgendaItemId xmlns="50359CDB-2370-4DFA-B91D-0E928C4A6869" xsi:nil="true"/>
    <Part xmlns="50359CDB-2370-4DFA-B91D-0E928C4A6869"/>
    <CCMMeetingCaseId xmlns="50359CDB-2370-4DFA-B91D-0E928C4A6869" xsi:nil="true"/>
    <CCMMeetingCaseInstanceId xmlns="50359CDB-2370-4DFA-B91D-0E928C4A6869" xsi:nil="true"/>
    <Korrespondance xmlns="http://schemas.microsoft.com/sharepoint/v3">Intern</Korrespondance>
    <CCMMeetingCaseLink xmlns="50359CDB-2370-4DFA-B91D-0E928C4A6869">
      <Url xsi:nil="true"/>
      <Description xsi:nil="true"/>
    </CCMMeetingCaseLink>
    <CCMCognitiveType xmlns="http://schemas.microsoft.com/sharepoint/v3">-1</CCMCognitiveType>
    <Registreringsdato xmlns="50359CDB-2370-4DFA-B91D-0E928C4A6869" xsi:nil="true"/>
    <Adresse xmlns="50359CDB-2370-4DFA-B91D-0E928C4A6869"/>
    <CCMManageRelations xmlns="50359CDB-2370-4DFA-B91D-0E928C4A6869" xsi:nil="true"/>
    <Fortrolighed xmlns="50359CDB-2370-4DFA-B91D-0E928C4A6869">Offentlig</Fortrolighed>
    <CCMAgendaDocumentStatus xmlns="50359CDB-2370-4DFA-B91D-0E928C4A6869" xsi:nil="true"/>
    <BrevId xmlns="50359CDB-2370-4DFA-B91D-0E928C4A6869" xsi:nil="true"/>
    <CaseOwner xmlns="http://schemas.microsoft.com/sharepoint/v3">
      <UserInfo>
        <DisplayName>Barbara í Nesinum Askham</DisplayName>
        <AccountId>94</AccountId>
        <AccountType/>
      </UserInfo>
    </CaseOwner>
    <Status xmlns="50359CDB-2370-4DFA-B91D-0E928C4A6869">Åben</Status>
    <JournalDato xmlns="50359CDB-2370-4DFA-B91D-0E928C4A6869" xsi:nil="true"/>
    <Dokumentgruppe xmlns="50359CDB-2370-4DFA-B91D-0E928C4A6869" xsi:nil="true"/>
    <CCMDescription xmlns="50359CDB-2370-4DFA-B91D-0E928C4A6869" xsi:nil="true"/>
    <TrackID xmlns="http://schemas.microsoft.com/sharepoint/v3" xsi:nil="true"/>
    <CCMAgendaStatus xmlns="50359CDB-2370-4DFA-B91D-0E928C4A6869" xsi:nil="true"/>
    <h5cdd41bbf4f4e29b66bc68df1bafbfc xmlns="50359CDB-2370-4DFA-B91D-0E928C4A6869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Koncern Sundhed (SSP)</TermName>
          <TermId xmlns="http://schemas.microsoft.com/office/infopath/2007/PartnerControls">4cb9e5bb-37f4-4399-a691-e112cdaf29d0</TermId>
        </TermInfo>
      </Terms>
    </h5cdd41bbf4f4e29b66bc68df1bafbfc>
    <Classification xmlns="http://schemas.microsoft.com/sharepoint/v3" xsi:nil="true"/>
    <Beskrivelse xmlns="50359CDB-2370-4DFA-B91D-0E928C4A6869" xsi:nil="true"/>
    <Dato_x0020_oprettet xmlns="50359CDB-2370-4DFA-B91D-0E928C4A6869">2024-12-18T23:00:00+00:00</Dato_x0020_oprettet>
    <Frist xmlns="50359CDB-2370-4DFA-B91D-0E928C4A6869" xsi:nil="true"/>
    <a3c7f3665c3f4ddab65e7e70f16e8438 xmlns="50359CDB-2370-4DFA-B91D-0E928C4A6869">
      <Terms xmlns="http://schemas.microsoft.com/office/infopath/2007/PartnerControls"/>
    </a3c7f3665c3f4ddab65e7e70f16e8438>
    <TaxCatchAll xmlns="45632986-2332-4bcb-a907-f319a322ff78">
      <Value>30</Value>
    </TaxCatchAll>
    <CCMMetadataExtractionStatus xmlns="http://schemas.microsoft.com/sharepoint/v3">CCMPageCount:InProgress;CCMCommentCount:InProgress</CCMMetadataExtractionStatus>
    <LocalAttachment xmlns="http://schemas.microsoft.com/sharepoint/v3">false</LocalAttachment>
    <Related xmlns="http://schemas.microsoft.com/sharepoint/v3">false</Related>
    <CCMSystemID xmlns="http://schemas.microsoft.com/sharepoint/v3">2eef365f-b744-44fd-ad69-10b643aa564f</CCMSystemID>
    <CCMVisualId xmlns="http://schemas.microsoft.com/sharepoint/v3">EMN-2024-11315</CCMVisualId>
    <Finalized xmlns="http://schemas.microsoft.com/sharepoint/v3">false</Finalized>
    <DocID xmlns="http://schemas.microsoft.com/sharepoint/v3">11954631</DocID>
    <CaseRecordNumber xmlns="http://schemas.microsoft.com/sharepoint/v3">0</CaseRecordNumber>
    <CaseID xmlns="http://schemas.microsoft.com/sharepoint/v3">EMN-2024-11315</CaseID>
    <RegistrationDate xmlns="http://schemas.microsoft.com/sharepoint/v3" xsi:nil="true"/>
    <CCMPageCount xmlns="http://schemas.microsoft.com/sharepoint/v3">0</CCMPageCount>
    <CCMCommentCount xmlns="http://schemas.microsoft.com/sharepoint/v3">0</CCMCommentCount>
    <CCMPreviewAnnotationsTasks xmlns="http://schemas.microsoft.com/sharepoint/v3">0</CCMPreviewAnnotationsTasks>
    <CCMConversation xmlns="http://schemas.microsoft.com/sharepoint/v3" xsi:nil="true"/>
    <CCMTemplateID xmlns="http://schemas.microsoft.com/sharepoint/v3">0</CCMTemplateID>
  </documentManagement>
</p:properties>
</file>

<file path=customXml/itemProps1.xml><?xml version="1.0" encoding="utf-8"?>
<ds:datastoreItem xmlns:ds="http://schemas.openxmlformats.org/officeDocument/2006/customXml" ds:itemID="{19AF0326-DD25-44AB-900B-B4FA6FC26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359CDB-2370-4DFA-B91D-0E928C4A6869"/>
    <ds:schemaRef ds:uri="45632986-2332-4bcb-a907-f319a322ff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8243CD-E68D-4660-8B27-F609EDBD61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21072B-D970-475A-BB00-3B4396A654DC}">
  <ds:schemaRefs>
    <ds:schemaRef ds:uri="http://schemas.microsoft.com/office/2006/documentManagement/types"/>
    <ds:schemaRef ds:uri="45632986-2332-4bcb-a907-f319a322ff78"/>
    <ds:schemaRef ds:uri="http://purl.org/dc/elements/1.1/"/>
    <ds:schemaRef ds:uri="http://schemas.microsoft.com/office/infopath/2007/PartnerControls"/>
    <ds:schemaRef ds:uri="http://schemas.microsoft.com/office/2006/metadata/properties"/>
    <ds:schemaRef ds:uri="50359CDB-2370-4DFA-B91D-0E928C4A6869"/>
    <ds:schemaRef ds:uri="http://purl.org/dc/dcmitype/"/>
    <ds:schemaRef ds:uri="http://purl.org/dc/terms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2cd39148-8b66-4592-9bb9-0f062c57cc3d}" enabled="0" method="" siteId="{2cd39148-8b66-4592-9bb9-0f062c57cc3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Region Sjælland - Koncern_DK_2022</Template>
  <TotalTime>50367</TotalTime>
  <Words>240</Words>
  <Application>Microsoft Office PowerPoint</Application>
  <PresentationFormat>Widescreen</PresentationFormat>
  <Paragraphs>60</Paragraphs>
  <Slides>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Region Sjælland - PPT</vt:lpstr>
      <vt:lpstr>1_Region Sjælland - PPT</vt:lpstr>
      <vt:lpstr>TIME – Struktureret sårvurdering</vt:lpstr>
      <vt:lpstr>Refleksion</vt:lpstr>
      <vt:lpstr>Refleksion</vt:lpstr>
      <vt:lpstr>Refleksion</vt:lpstr>
      <vt:lpstr> Udviklet af sårsygeplejersker fra Næstved, Slagelse, Sorø og Ringsted kommuner samt Sårambulatoriet, Slagelse Sygehus   I samarbejde med Sundhedsstrategisk Planlægning     www.regionsjaelland.dk/saarbehandling 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PP. TIME (Version 1)</dc:title>
  <dc:creator>Pernille Graae Hjortebjerg</dc:creator>
  <cp:lastModifiedBy>Barbara í Nesinum Askham</cp:lastModifiedBy>
  <cp:revision>27</cp:revision>
  <dcterms:created xsi:type="dcterms:W3CDTF">2024-09-17T19:28:34Z</dcterms:created>
  <dcterms:modified xsi:type="dcterms:W3CDTF">2026-01-08T11:05:28Z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0x010100AC085CFC53BC46CEA2EADE194AD9D48200E3EE6ECFD6806F4C9C1D34CA87A002FF</vt:lpwstr>
  </property>
  <property fmtid="{D5CDD505-2E9C-101B-9397-08002B2CF9AE}" pid="3" name="CCMOneDriveID">
    <vt:lpwstr/>
  </property>
  <property fmtid="{D5CDD505-2E9C-101B-9397-08002B2CF9AE}" pid="4" name="CCMOneDriveOwnerID">
    <vt:lpwstr/>
  </property>
  <property fmtid="{D5CDD505-2E9C-101B-9397-08002B2CF9AE}" pid="5" name="CCMOneDriveItemID">
    <vt:lpwstr/>
  </property>
  <property fmtid="{D5CDD505-2E9C-101B-9397-08002B2CF9AE}" pid="6" name="CCMIsSharedOnOneDrive">
    <vt:bool>false</vt:bool>
  </property>
  <property fmtid="{D5CDD505-2E9C-101B-9397-08002B2CF9AE}" pid="7" name="Afdeling">
    <vt:lpwstr>30;#Koncern Sundhed (SSP)|4cb9e5bb-37f4-4399-a691-e112cdaf29d0</vt:lpwstr>
  </property>
  <property fmtid="{D5CDD505-2E9C-101B-9397-08002B2CF9AE}" pid="8" name="CCMSystem">
    <vt:lpwstr> </vt:lpwstr>
  </property>
  <property fmtid="{D5CDD505-2E9C-101B-9397-08002B2CF9AE}" pid="9" name="CCMEventContext">
    <vt:lpwstr>af2f10c6-aff9-4549-9583-cfa836b6418a</vt:lpwstr>
  </property>
  <property fmtid="{D5CDD505-2E9C-101B-9397-08002B2CF9AE}" pid="10" name="Dokumenttype">
    <vt:lpwstr/>
  </property>
  <property fmtid="{D5CDD505-2E9C-101B-9397-08002B2CF9AE}" pid="11" name="CCMCommunication">
    <vt:lpwstr/>
  </property>
</Properties>
</file>