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4"/>
  </p:sldMasterIdLst>
  <p:notesMasterIdLst>
    <p:notesMasterId r:id="rId12"/>
  </p:notesMasterIdLst>
  <p:sldIdLst>
    <p:sldId id="306" r:id="rId5"/>
    <p:sldId id="302" r:id="rId6"/>
    <p:sldId id="307" r:id="rId7"/>
    <p:sldId id="305" r:id="rId8"/>
    <p:sldId id="304" r:id="rId9"/>
    <p:sldId id="303" r:id="rId10"/>
    <p:sldId id="308" r:id="rId11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6EA3"/>
    <a:srgbClr val="E95942"/>
    <a:srgbClr val="0085A1"/>
    <a:srgbClr val="33CCCC"/>
    <a:srgbClr val="6D8360"/>
    <a:srgbClr val="EC9B5C"/>
    <a:srgbClr val="595959"/>
    <a:srgbClr val="3B51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ema til typografi 2 - Markering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yst layout 1 - Marker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59033" autoAdjust="0"/>
  </p:normalViewPr>
  <p:slideViewPr>
    <p:cSldViewPr snapToGrid="0">
      <p:cViewPr varScale="1">
        <p:scale>
          <a:sx n="68" d="100"/>
          <a:sy n="68" d="100"/>
        </p:scale>
        <p:origin x="2232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4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5B4ED2-C31C-4FD7-84EB-67D4CF2C5599}" type="datetimeFigureOut">
              <a:rPr lang="da-DK" smtClean="0"/>
              <a:t>30-08-2021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E9E00-743A-4C4D-A59D-BE80D4EE303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99714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E9E00-743A-4C4D-A59D-BE80D4EE303F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6112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E9E00-743A-4C4D-A59D-BE80D4EE303F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2293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E9E00-743A-4C4D-A59D-BE80D4EE303F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1949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E9E00-743A-4C4D-A59D-BE80D4EE303F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9809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E9E00-743A-4C4D-A59D-BE80D4EE303F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24910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4" cy="6858000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8797" y="360781"/>
            <a:ext cx="1633536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527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og punktopstil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4C5128D-8E7C-46A9-8662-39D076C8D5E8}" type="datetime2">
              <a:rPr lang="da-DK" smtClean="0"/>
              <a:t>30. august 2021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1F50-39BA-4586-8B54-E51EE54A86B8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06953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5639774-C09A-46BF-9145-F640531574D2}" type="datetime2">
              <a:rPr lang="da-DK" smtClean="0"/>
              <a:t>30. august 2021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BF3BB7-15B2-49F6-A53D-BE138B2C232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02931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025D651-27DC-446D-9CEA-BD99B4D79BF2}" type="datetime2">
              <a:rPr lang="da-DK" smtClean="0"/>
              <a:t>30. august 2021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BF3BB7-15B2-49F6-A53D-BE138B2C232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04264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5BFE852-3B53-49BC-BB88-BE5430967FF7}" type="datetime2">
              <a:rPr lang="da-DK" smtClean="0"/>
              <a:t>30. august 2021</a:t>
            </a:fld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BF3BB7-15B2-49F6-A53D-BE138B2C232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25660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DABA97-3E85-48E3-8CD0-8A439464D7CD}" type="datetime2">
              <a:rPr lang="da-DK" smtClean="0"/>
              <a:t>30. august 2021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BF3BB7-15B2-49F6-A53D-BE138B2C232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02044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174661"/>
            <a:ext cx="9075821" cy="10839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404000" y="1800000"/>
            <a:ext cx="9949800" cy="38350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da-DK" dirty="0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595959"/>
                </a:solidFill>
              </a:defRPr>
            </a:lvl1pPr>
          </a:lstStyle>
          <a:p>
            <a:fld id="{6CFB6044-E965-4664-91EE-89E49A1334DB}" type="datetime2">
              <a:rPr lang="da-DK" smtClean="0"/>
              <a:t>30. august 2021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595959"/>
                </a:solidFill>
              </a:defRPr>
            </a:lvl1pPr>
          </a:lstStyle>
          <a:p>
            <a:fld id="{50BF3BB7-15B2-49F6-A53D-BE138B2C2325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8" name="Billede 7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5727" y="360000"/>
            <a:ext cx="1637904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86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4" r:id="rId3"/>
    <p:sldLayoutId id="2147483658" r:id="rId4"/>
    <p:sldLayoutId id="2147483659" r:id="rId5"/>
    <p:sldLayoutId id="2147483661" r:id="rId6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914400" rtl="0" eaLnBrk="1" latinLnBrk="0" hangingPunct="1">
        <a:lnSpc>
          <a:spcPts val="4000"/>
        </a:lnSpc>
        <a:spcBef>
          <a:spcPct val="0"/>
        </a:spcBef>
        <a:buNone/>
        <a:defRPr lang="da-DK" sz="4000" kern="1200" dirty="0">
          <a:solidFill>
            <a:srgbClr val="0085A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2600"/>
        </a:lnSpc>
        <a:spcBef>
          <a:spcPts val="0"/>
        </a:spcBef>
        <a:spcAft>
          <a:spcPts val="1500"/>
        </a:spcAft>
        <a:buFontTx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2673" y="2391388"/>
            <a:ext cx="9075821" cy="1083935"/>
          </a:xfrm>
        </p:spPr>
        <p:txBody>
          <a:bodyPr/>
          <a:lstStyle/>
          <a:p>
            <a:r>
              <a:rPr lang="da-DK" dirty="0" smtClean="0"/>
              <a:t>Opsamling og statusrapportering på </a:t>
            </a:r>
            <a:br>
              <a:rPr lang="da-DK" dirty="0" smtClean="0"/>
            </a:br>
            <a:endParaRPr lang="da-DK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510486"/>
              </p:ext>
            </p:extLst>
          </p:nvPr>
        </p:nvGraphicFramePr>
        <p:xfrm>
          <a:off x="602673" y="3315815"/>
          <a:ext cx="10993582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3204"/>
                <a:gridCol w="8480378"/>
              </a:tblGrid>
              <a:tr h="370840">
                <a:tc>
                  <a:txBody>
                    <a:bodyPr/>
                    <a:lstStyle/>
                    <a:p>
                      <a:r>
                        <a:rPr lang="da-DK" sz="2000" b="1" dirty="0" smtClean="0"/>
                        <a:t>Titel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b="1" dirty="0" smtClean="0"/>
                        <a:t>Projektholder</a:t>
                      </a:r>
                      <a:endParaRPr lang="da-DK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b="1" dirty="0" smtClean="0"/>
                        <a:t>Projektperiode</a:t>
                      </a:r>
                      <a:endParaRPr lang="da-DK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b="1" dirty="0" smtClean="0"/>
                        <a:t>Projektets</a:t>
                      </a:r>
                      <a:r>
                        <a:rPr lang="da-DK" sz="2000" b="1" baseline="0" dirty="0" smtClean="0"/>
                        <a:t> budget</a:t>
                      </a:r>
                      <a:endParaRPr lang="da-DK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b="1" dirty="0" smtClean="0"/>
                        <a:t>Regionale Udviklingsmidler</a:t>
                      </a:r>
                      <a:endParaRPr lang="da-DK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Pladsholder til dato 5"/>
          <p:cNvSpPr>
            <a:spLocks noGrp="1"/>
          </p:cNvSpPr>
          <p:nvPr>
            <p:ph type="dt" sz="half" idx="10"/>
          </p:nvPr>
        </p:nvSpPr>
        <p:spPr>
          <a:xfrm>
            <a:off x="602673" y="6343679"/>
            <a:ext cx="4814454" cy="365125"/>
          </a:xfrm>
        </p:spPr>
        <p:txBody>
          <a:bodyPr/>
          <a:lstStyle/>
          <a:p>
            <a:r>
              <a:rPr lang="da-DK" sz="1800" b="1" dirty="0" smtClean="0"/>
              <a:t>Dato for udfyldelse: </a:t>
            </a:r>
            <a:fld id="{EA9B7386-A4FF-4AB8-B160-E8285F3BFE3C}" type="datetime2">
              <a:rPr lang="da-DK" sz="1800" b="1" smtClean="0"/>
              <a:t>30. august 2021</a:t>
            </a:fld>
            <a:endParaRPr lang="da-DK" sz="1800" b="1" dirty="0"/>
          </a:p>
        </p:txBody>
      </p:sp>
      <p:sp>
        <p:nvSpPr>
          <p:cNvPr id="7" name="Rektangel 6"/>
          <p:cNvSpPr/>
          <p:nvPr/>
        </p:nvSpPr>
        <p:spPr>
          <a:xfrm>
            <a:off x="602673" y="490660"/>
            <a:ext cx="2475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b="1" dirty="0" smtClean="0"/>
              <a:t>Statusrapportering</a:t>
            </a: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17849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360216" y="174661"/>
            <a:ext cx="9553805" cy="1083935"/>
          </a:xfrm>
        </p:spPr>
        <p:txBody>
          <a:bodyPr/>
          <a:lstStyle/>
          <a:p>
            <a:r>
              <a:rPr lang="da-DK" dirty="0" smtClean="0"/>
              <a:t>Om projektet</a:t>
            </a:r>
            <a:endParaRPr lang="da-DK" dirty="0"/>
          </a:p>
        </p:txBody>
      </p:sp>
      <p:sp>
        <p:nvSpPr>
          <p:cNvPr id="8" name="Pladsholder til indhold 7"/>
          <p:cNvSpPr>
            <a:spLocks noGrp="1"/>
          </p:cNvSpPr>
          <p:nvPr>
            <p:ph idx="1"/>
          </p:nvPr>
        </p:nvSpPr>
        <p:spPr>
          <a:xfrm>
            <a:off x="360216" y="1800000"/>
            <a:ext cx="10993584" cy="3835011"/>
          </a:xfrm>
        </p:spPr>
        <p:txBody>
          <a:bodyPr/>
          <a:lstStyle/>
          <a:p>
            <a:pPr marL="0" indent="0">
              <a:buNone/>
            </a:pPr>
            <a:r>
              <a:rPr lang="da-DK" sz="1600" b="1" dirty="0" smtClean="0">
                <a:solidFill>
                  <a:srgbClr val="000000"/>
                </a:solidFill>
                <a:latin typeface="Georgia" panose="02040502050405020303" pitchFamily="18" charset="0"/>
              </a:rPr>
              <a:t>Projektresume </a:t>
            </a:r>
            <a:r>
              <a:rPr lang="da-DK" sz="1600" dirty="0">
                <a:solidFill>
                  <a:srgbClr val="000000"/>
                </a:solidFill>
                <a:latin typeface="Georgia" panose="02040502050405020303" pitchFamily="18" charset="0"/>
              </a:rPr>
              <a:t>	</a:t>
            </a:r>
          </a:p>
          <a:p>
            <a:pPr marL="0" indent="0">
              <a:buNone/>
            </a:pP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338159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Aftaler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00000"/>
            <a:ext cx="10515600" cy="3835011"/>
          </a:xfrm>
        </p:spPr>
        <p:txBody>
          <a:bodyPr/>
          <a:lstStyle/>
          <a:p>
            <a:pPr marL="0" indent="0">
              <a:buNone/>
            </a:pPr>
            <a:r>
              <a:rPr lang="da-DK" sz="2000" dirty="0" smtClean="0"/>
              <a:t>[Beskriv aftaler mellem Region Sjælland og projektholder samt hvornår, de er indgået]</a:t>
            </a:r>
          </a:p>
        </p:txBody>
      </p:sp>
    </p:spTree>
    <p:extLst>
      <p:ext uri="{BB962C8B-B14F-4D97-AF65-F5344CB8AC3E}">
        <p14:creationId xmlns:p14="http://schemas.microsoft.com/office/powerpoint/2010/main" val="89299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490660"/>
            <a:ext cx="9075821" cy="1083935"/>
          </a:xfrm>
        </p:spPr>
        <p:txBody>
          <a:bodyPr/>
          <a:lstStyle/>
          <a:p>
            <a:r>
              <a:rPr lang="da-DK" dirty="0" smtClean="0"/>
              <a:t>Ændringer og justeringer siden sidst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00000"/>
            <a:ext cx="10515600" cy="3835011"/>
          </a:xfrm>
        </p:spPr>
        <p:txBody>
          <a:bodyPr/>
          <a:lstStyle/>
          <a:p>
            <a:pPr marL="0" indent="0">
              <a:buNone/>
            </a:pPr>
            <a:r>
              <a:rPr lang="da-DK" sz="2000" dirty="0" smtClean="0"/>
              <a:t>[Beskriv eventuelle ændringer i økonomi eller aktiviteter, som Region Sjælland skal orienteres om, involveres i og/eller godkende]</a:t>
            </a:r>
            <a:endParaRPr lang="da-DK" sz="2000" dirty="0"/>
          </a:p>
        </p:txBody>
      </p:sp>
      <p:sp>
        <p:nvSpPr>
          <p:cNvPr id="5" name="Rektangel 4"/>
          <p:cNvSpPr/>
          <p:nvPr/>
        </p:nvSpPr>
        <p:spPr>
          <a:xfrm>
            <a:off x="776359" y="490660"/>
            <a:ext cx="2475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b="1" dirty="0" smtClean="0"/>
              <a:t>Statusrapportering</a:t>
            </a: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49947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76361" y="675326"/>
            <a:ext cx="9075821" cy="1083935"/>
          </a:xfrm>
        </p:spPr>
        <p:txBody>
          <a:bodyPr/>
          <a:lstStyle/>
          <a:p>
            <a:r>
              <a:rPr lang="da-DK" dirty="0" smtClean="0"/>
              <a:t>Status på projektets </a:t>
            </a:r>
            <a:r>
              <a:rPr lang="da-DK" b="1" dirty="0" smtClean="0"/>
              <a:t>aktiviteter</a:t>
            </a:r>
            <a:endParaRPr lang="da-DK" b="1" dirty="0"/>
          </a:p>
        </p:txBody>
      </p:sp>
      <p:sp>
        <p:nvSpPr>
          <p:cNvPr id="4" name="Rektangel 3"/>
          <p:cNvSpPr/>
          <p:nvPr/>
        </p:nvSpPr>
        <p:spPr>
          <a:xfrm>
            <a:off x="776359" y="490660"/>
            <a:ext cx="2475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b="1" dirty="0" smtClean="0"/>
              <a:t>Statusrapportering</a:t>
            </a:r>
            <a:endParaRPr lang="da-DK" b="1" dirty="0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429968"/>
              </p:ext>
            </p:extLst>
          </p:nvPr>
        </p:nvGraphicFramePr>
        <p:xfrm>
          <a:off x="776359" y="1978901"/>
          <a:ext cx="10404258" cy="37334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2129"/>
                <a:gridCol w="5202129"/>
              </a:tblGrid>
              <a:tr h="542626">
                <a:tc>
                  <a:txBody>
                    <a:bodyPr/>
                    <a:lstStyle/>
                    <a:p>
                      <a:r>
                        <a:rPr lang="da-DK" b="1" dirty="0" smtClean="0"/>
                        <a:t>Projektets</a:t>
                      </a:r>
                      <a:r>
                        <a:rPr lang="da-DK" b="1" baseline="0" dirty="0" smtClean="0"/>
                        <a:t> aktiviteter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b="1" dirty="0" smtClean="0"/>
                        <a:t>Status ved afrapportering d. xx</a:t>
                      </a:r>
                      <a:endParaRPr lang="da-DK" b="1" dirty="0"/>
                    </a:p>
                  </a:txBody>
                  <a:tcPr/>
                </a:tc>
              </a:tr>
              <a:tr h="3190834">
                <a:tc>
                  <a:txBody>
                    <a:bodyPr/>
                    <a:lstStyle/>
                    <a:p>
                      <a:endParaRPr lang="da-DK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a-DK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a-DK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121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76361" y="675326"/>
            <a:ext cx="9075821" cy="1083935"/>
          </a:xfrm>
        </p:spPr>
        <p:txBody>
          <a:bodyPr/>
          <a:lstStyle/>
          <a:p>
            <a:r>
              <a:rPr lang="da-DK" dirty="0" smtClean="0"/>
              <a:t>Status på projektets </a:t>
            </a:r>
            <a:r>
              <a:rPr lang="da-DK" b="1" dirty="0" smtClean="0"/>
              <a:t>leverancer</a:t>
            </a:r>
            <a:endParaRPr lang="da-DK" b="1" dirty="0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899394"/>
              </p:ext>
            </p:extLst>
          </p:nvPr>
        </p:nvGraphicFramePr>
        <p:xfrm>
          <a:off x="776359" y="1978901"/>
          <a:ext cx="10404258" cy="37334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2129"/>
                <a:gridCol w="5202129"/>
              </a:tblGrid>
              <a:tr h="542626">
                <a:tc>
                  <a:txBody>
                    <a:bodyPr/>
                    <a:lstStyle/>
                    <a:p>
                      <a:r>
                        <a:rPr lang="da-DK" b="1" dirty="0" smtClean="0"/>
                        <a:t>Projektets</a:t>
                      </a:r>
                      <a:r>
                        <a:rPr lang="da-DK" b="1" baseline="0" dirty="0" smtClean="0"/>
                        <a:t> leverancer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b="1" dirty="0" smtClean="0"/>
                        <a:t>Status ved afrapportering d. xx</a:t>
                      </a:r>
                      <a:endParaRPr lang="da-DK" b="1" dirty="0"/>
                    </a:p>
                  </a:txBody>
                  <a:tcPr/>
                </a:tc>
              </a:tr>
              <a:tr h="3190834">
                <a:tc>
                  <a:txBody>
                    <a:bodyPr/>
                    <a:lstStyle/>
                    <a:p>
                      <a:endParaRPr lang="da-DK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ktangel 9"/>
          <p:cNvSpPr/>
          <p:nvPr/>
        </p:nvSpPr>
        <p:spPr>
          <a:xfrm>
            <a:off x="776359" y="490660"/>
            <a:ext cx="2475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b="1" dirty="0" smtClean="0"/>
              <a:t>Statusrapportering</a:t>
            </a: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4154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Status på forbrug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5128D-8E7C-46A9-8662-39D076C8D5E8}" type="datetime2">
              <a:rPr lang="da-DK" smtClean="0">
                <a:latin typeface="+mj-lt"/>
              </a:rPr>
              <a:t>30. august 2021</a:t>
            </a:fld>
            <a:endParaRPr lang="da-DK" dirty="0">
              <a:latin typeface="+mj-lt"/>
            </a:endParaRPr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283313"/>
              </p:ext>
            </p:extLst>
          </p:nvPr>
        </p:nvGraphicFramePr>
        <p:xfrm>
          <a:off x="838200" y="2303322"/>
          <a:ext cx="8276303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91000"/>
                <a:gridCol w="4085303"/>
              </a:tblGrid>
              <a:tr h="200625">
                <a:tc>
                  <a:txBody>
                    <a:bodyPr/>
                    <a:lstStyle/>
                    <a:p>
                      <a:r>
                        <a:rPr lang="da-DK" sz="1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Dato</a:t>
                      </a:r>
                      <a:endParaRPr lang="da-DK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0625">
                <a:tc>
                  <a:txBody>
                    <a:bodyPr/>
                    <a:lstStyle/>
                    <a:p>
                      <a:r>
                        <a:rPr lang="da-DK" sz="1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Projektets samlede budget</a:t>
                      </a:r>
                      <a:endParaRPr lang="da-DK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625">
                <a:tc>
                  <a:txBody>
                    <a:bodyPr/>
                    <a:lstStyle/>
                    <a:p>
                      <a:r>
                        <a:rPr lang="da-DK" sz="1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Projektets samlede forbrug</a:t>
                      </a:r>
                      <a:endParaRPr lang="da-DK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625">
                <a:tc>
                  <a:txBody>
                    <a:bodyPr/>
                    <a:lstStyle/>
                    <a:p>
                      <a:endParaRPr lang="da-DK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625">
                <a:tc>
                  <a:txBody>
                    <a:bodyPr/>
                    <a:lstStyle/>
                    <a:p>
                      <a:r>
                        <a:rPr lang="nb-NO" sz="1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Regionalt tilskud	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625">
                <a:tc>
                  <a:txBody>
                    <a:bodyPr/>
                    <a:lstStyle/>
                    <a:p>
                      <a:r>
                        <a:rPr lang="nb-NO" sz="1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Egen finansierng	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6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Ekstern finansiering </a:t>
                      </a:r>
                      <a:endParaRPr lang="da-DK" sz="18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102957"/>
      </p:ext>
    </p:extLst>
  </p:cSld>
  <p:clrMapOvr>
    <a:masterClrMapping/>
  </p:clrMapOvr>
</p:sld>
</file>

<file path=ppt/theme/theme1.xml><?xml version="1.0" encoding="utf-8"?>
<a:theme xmlns:a="http://schemas.openxmlformats.org/drawingml/2006/main" name="Brugerdefineret design">
  <a:themeElements>
    <a:clrScheme name="RSJ farver">
      <a:dk1>
        <a:srgbClr val="000000"/>
      </a:dk1>
      <a:lt1>
        <a:srgbClr val="FFFFFF"/>
      </a:lt1>
      <a:dk2>
        <a:srgbClr val="595959"/>
      </a:dk2>
      <a:lt2>
        <a:srgbClr val="94948F"/>
      </a:lt2>
      <a:accent1>
        <a:srgbClr val="0085A1"/>
      </a:accent1>
      <a:accent2>
        <a:srgbClr val="94948F"/>
      </a:accent2>
      <a:accent3>
        <a:srgbClr val="595959"/>
      </a:accent3>
      <a:accent4>
        <a:srgbClr val="FF6D22"/>
      </a:accent4>
      <a:accent5>
        <a:srgbClr val="D4DF4D"/>
      </a:accent5>
      <a:accent6>
        <a:srgbClr val="00B092"/>
      </a:accent6>
      <a:hlink>
        <a:srgbClr val="0F4DBC"/>
      </a:hlink>
      <a:folHlink>
        <a:srgbClr val="80633B"/>
      </a:folHlink>
    </a:clrScheme>
    <a:fontScheme name="RSJ tekster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ional Udvikling_DK_2019.potx" id="{E752BBBD-1956-4C95-BFBE-5CC0F20121F6}" vid="{78CDAB1F-6C85-4972-A260-CA83567D2C4E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3925646962B9B45988CBEEC7053523A" ma:contentTypeVersion="1" ma:contentTypeDescription="Opret et nyt dokument." ma:contentTypeScope="" ma:versionID="a71a1547213e60cb878e25356175ed55">
  <xsd:schema xmlns:xsd="http://www.w3.org/2001/XMLSchema" xmlns:xs="http://www.w3.org/2001/XMLSchema" xmlns:p="http://schemas.microsoft.com/office/2006/metadata/properties" xmlns:ns1="http://schemas.microsoft.com/sharepoint/v3" xmlns:ns2="423cfc3d-9971-4515-8f86-5d12b0fb90fa" targetNamespace="http://schemas.microsoft.com/office/2006/metadata/properties" ma:root="true" ma:fieldsID="f9d06e158e9529468e1b1825337526d8" ns1:_="" ns2:_="">
    <xsd:import namespace="http://schemas.microsoft.com/sharepoint/v3"/>
    <xsd:import namespace="423cfc3d-9971-4515-8f86-5d12b0fb90f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tartdato for planlægning" ma:description="" ma:hidden="true" ma:internalName="PublishingStartDate">
      <xsd:simpleType>
        <xsd:restriction base="dms:Unknown"/>
      </xsd:simpleType>
    </xsd:element>
    <xsd:element name="PublishingExpirationDate" ma:index="12" nillable="true" ma:displayName="Slutdato for planlægning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3cfc3d-9971-4515-8f86-5d12b0fb90f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ærdi for dokument-id" ma:description="Værdien af det dokument-id, der er tildelt dette elemen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ink til dette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423cfc3d-9971-4515-8f86-5d12b0fb90fa">VPRWZH5273KT-663-34</_dlc_DocId>
    <_dlc_DocIdUrl xmlns="423cfc3d-9971-4515-8f86-5d12b0fb90fa">
      <Url>http://rediger.regionsjaelland.dk/Udvikling/_layouts/DocIdRedir.aspx?ID=VPRWZH5273KT-663-34</Url>
      <Description>VPRWZH5273KT-663-34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016FD9-AB39-43AF-985B-81315EB455BA}"/>
</file>

<file path=customXml/itemProps2.xml><?xml version="1.0" encoding="utf-8"?>
<ds:datastoreItem xmlns:ds="http://schemas.openxmlformats.org/officeDocument/2006/customXml" ds:itemID="{ECAB250F-757F-4C71-975C-5DFA43A55A50}"/>
</file>

<file path=customXml/itemProps3.xml><?xml version="1.0" encoding="utf-8"?>
<ds:datastoreItem xmlns:ds="http://schemas.openxmlformats.org/officeDocument/2006/customXml" ds:itemID="{8A8EC752-C5CB-467F-9D80-99AAE4FF30CC}"/>
</file>

<file path=customXml/itemProps4.xml><?xml version="1.0" encoding="utf-8"?>
<ds:datastoreItem xmlns:ds="http://schemas.openxmlformats.org/officeDocument/2006/customXml" ds:itemID="{D8BB4306-835C-4C98-9D77-F7165BCD8DE0}"/>
</file>

<file path=docProps/app.xml><?xml version="1.0" encoding="utf-8"?>
<Properties xmlns="http://schemas.openxmlformats.org/officeDocument/2006/extended-properties" xmlns:vt="http://schemas.openxmlformats.org/officeDocument/2006/docPropsVTypes">
  <Template>Regional Udvikling_DK_2019</Template>
  <TotalTime>7423</TotalTime>
  <Words>111</Words>
  <Application>Microsoft Office PowerPoint</Application>
  <PresentationFormat>Widescreen</PresentationFormat>
  <Paragraphs>39</Paragraphs>
  <Slides>7</Slides>
  <Notes>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Georgia</vt:lpstr>
      <vt:lpstr>Brugerdefineret design</vt:lpstr>
      <vt:lpstr>Opsamling og statusrapportering på  </vt:lpstr>
      <vt:lpstr>Om projektet</vt:lpstr>
      <vt:lpstr>Aftaler</vt:lpstr>
      <vt:lpstr>Ændringer og justeringer siden sidst</vt:lpstr>
      <vt:lpstr>Status på projektets aktiviteter</vt:lpstr>
      <vt:lpstr>Status på projektets leverancer</vt:lpstr>
      <vt:lpstr>Status på forbrug</vt:lpstr>
    </vt:vector>
  </TitlesOfParts>
  <Company>Region Sjaelland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PP-skabelon - Opsamling og statusrapportering på projekter </dc:title>
  <dc:creator>Martin Winther Jensen</dc:creator>
  <cp:lastModifiedBy>Thomas Aarup Larsen</cp:lastModifiedBy>
  <cp:revision>154</cp:revision>
  <dcterms:created xsi:type="dcterms:W3CDTF">2020-03-20T12:27:11Z</dcterms:created>
  <dcterms:modified xsi:type="dcterms:W3CDTF">2021-08-30T14:02:12Z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0x01010093925646962B9B45988CBEEC7053523A</vt:lpwstr>
  </property>
  <property fmtid="{D5CDD505-2E9C-101B-9397-08002B2CF9AE}" pid="3" name="CCMOneDriveID">
    <vt:lpwstr/>
  </property>
  <property fmtid="{D5CDD505-2E9C-101B-9397-08002B2CF9AE}" pid="4" name="CCMOneDriveOwnerID">
    <vt:lpwstr/>
  </property>
  <property fmtid="{D5CDD505-2E9C-101B-9397-08002B2CF9AE}" pid="5" name="CCMOneDriveItemID">
    <vt:lpwstr/>
  </property>
  <property fmtid="{D5CDD505-2E9C-101B-9397-08002B2CF9AE}" pid="6" name="CCMIsSharedOnOneDrive">
    <vt:bool>false</vt:bool>
  </property>
  <property fmtid="{D5CDD505-2E9C-101B-9397-08002B2CF9AE}" pid="7" name="CCMSystem">
    <vt:lpwstr> </vt:lpwstr>
  </property>
  <property fmtid="{D5CDD505-2E9C-101B-9397-08002B2CF9AE}" pid="8" name="Enhed">
    <vt:lpwstr/>
  </property>
  <property fmtid="{D5CDD505-2E9C-101B-9397-08002B2CF9AE}" pid="9" name="CCMEventContext">
    <vt:lpwstr>4c9cb9aa-1769-4d97-82ae-38514e46d526</vt:lpwstr>
  </property>
  <property fmtid="{D5CDD505-2E9C-101B-9397-08002B2CF9AE}" pid="10" name="Dokumenttype">
    <vt:lpwstr/>
  </property>
  <property fmtid="{D5CDD505-2E9C-101B-9397-08002B2CF9AE}" pid="11" name="_dlc_DocIdItemGuid">
    <vt:lpwstr>b62bcd34-cc98-4c15-88dc-2d8f897da4dc</vt:lpwstr>
  </property>
</Properties>
</file>