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6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1" autoAdjust="0"/>
    <p:restoredTop sz="94700" autoAdjust="0"/>
  </p:normalViewPr>
  <p:slideViewPr>
    <p:cSldViewPr snapToGrid="0">
      <p:cViewPr varScale="1">
        <p:scale>
          <a:sx n="81" d="100"/>
          <a:sy n="81" d="100"/>
        </p:scale>
        <p:origin x="303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4 -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>
            <a:extLst>
              <a:ext uri="{FF2B5EF4-FFF2-40B4-BE49-F238E27FC236}">
                <a16:creationId xmlns:a16="http://schemas.microsoft.com/office/drawing/2014/main" xmlns="" id="{74176DFD-0106-40C7-9A46-678EC4C07A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" y="0"/>
            <a:ext cx="6858000" cy="9906000"/>
          </a:xfrm>
          <a:prstGeom prst="rect">
            <a:avLst/>
          </a:prstGeom>
        </p:spPr>
      </p:pic>
      <p:sp>
        <p:nvSpPr>
          <p:cNvPr id="12" name="Pladsholder til tekst 11">
            <a:extLst>
              <a:ext uri="{FF2B5EF4-FFF2-40B4-BE49-F238E27FC236}">
                <a16:creationId xmlns:a16="http://schemas.microsoft.com/office/drawing/2014/main" xmlns="" id="{97455D2D-5A93-4BC1-9588-394A6E20902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84255" y="8128058"/>
            <a:ext cx="4410234" cy="248298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da-DK" dirty="0"/>
              <a:t>Skriv her</a:t>
            </a:r>
          </a:p>
        </p:txBody>
      </p:sp>
      <p:sp>
        <p:nvSpPr>
          <p:cNvPr id="7" name="Pladsholder til billede 13">
            <a:extLst>
              <a:ext uri="{FF2B5EF4-FFF2-40B4-BE49-F238E27FC236}">
                <a16:creationId xmlns:a16="http://schemas.microsoft.com/office/drawing/2014/main" xmlns="" id="{97B78653-414A-4AC1-8E4F-61049B4F2B1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352540" y="9028267"/>
            <a:ext cx="1430143" cy="485775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000" b="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Jobcenter logo</a:t>
            </a:r>
          </a:p>
        </p:txBody>
      </p:sp>
      <p:sp>
        <p:nvSpPr>
          <p:cNvPr id="10" name="Pladsholder til tekst 11">
            <a:extLst>
              <a:ext uri="{FF2B5EF4-FFF2-40B4-BE49-F238E27FC236}">
                <a16:creationId xmlns:a16="http://schemas.microsoft.com/office/drawing/2014/main" xmlns="" id="{FBADAAFB-1603-407C-936E-83BEFCAC29A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793007" y="8393348"/>
            <a:ext cx="3501482" cy="248298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da-DK" dirty="0"/>
              <a:t>Skriv her</a:t>
            </a:r>
          </a:p>
        </p:txBody>
      </p:sp>
      <p:pic>
        <p:nvPicPr>
          <p:cNvPr id="11" name="Billed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5710" y="8893461"/>
            <a:ext cx="1913181" cy="620581"/>
          </a:xfrm>
          <a:prstGeom prst="rect">
            <a:avLst/>
          </a:prstGeom>
        </p:spPr>
      </p:pic>
      <p:sp>
        <p:nvSpPr>
          <p:cNvPr id="2" name="Rektangel 1"/>
          <p:cNvSpPr/>
          <p:nvPr userDrawn="1"/>
        </p:nvSpPr>
        <p:spPr>
          <a:xfrm>
            <a:off x="294198" y="8889558"/>
            <a:ext cx="1498809" cy="739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Pladsholder til billede 13">
            <a:extLst>
              <a:ext uri="{FF2B5EF4-FFF2-40B4-BE49-F238E27FC236}">
                <a16:creationId xmlns:a16="http://schemas.microsoft.com/office/drawing/2014/main" xmlns="" id="{26A02530-D3FA-497C-9323-DAB3DB8FCFB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05858" y="9028267"/>
            <a:ext cx="1430143" cy="485775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000" b="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Kommune logo</a:t>
            </a:r>
          </a:p>
        </p:txBody>
      </p:sp>
    </p:spTree>
    <p:extLst>
      <p:ext uri="{BB962C8B-B14F-4D97-AF65-F5344CB8AC3E}">
        <p14:creationId xmlns:p14="http://schemas.microsoft.com/office/powerpoint/2010/main" val="224298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CC8DD-9F72-410B-B90F-096EAC9E70F3}" type="datetimeFigureOut">
              <a:rPr lang="da-DK" smtClean="0"/>
              <a:t>17-01-2023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3D501-D9CC-4F2F-87BE-C3E28DB8EBC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2393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xmlns="" id="{BFD0CFAD-4C13-470A-B354-AB3C0D207F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xmlns="" id="{8F4ED54B-F172-4F44-8A25-350CB0AE41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53562" y="9028267"/>
            <a:ext cx="1430143" cy="485775"/>
          </a:xfrm>
        </p:spPr>
      </p:sp>
      <p:sp>
        <p:nvSpPr>
          <p:cNvPr id="4" name="Pladsholder til billede 3">
            <a:extLst>
              <a:ext uri="{FF2B5EF4-FFF2-40B4-BE49-F238E27FC236}">
                <a16:creationId xmlns:a16="http://schemas.microsoft.com/office/drawing/2014/main" xmlns="" id="{CDF1F819-056E-4CEC-A312-DE8C6B2F92A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400244" y="9028267"/>
            <a:ext cx="1430143" cy="485775"/>
          </a:xfrm>
        </p:spPr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xmlns="" id="{CF644B2C-B8D9-4306-AFED-7CC12FA91A9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97679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Region Hovedstad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1096 - A4 - PP - IPS-forløb - final - tilrettet til Team Aktivitetsparate  -  Skrivebeskyttet" id="{C7276B3C-29A6-4D82-8DAC-1C988DE82C54}" vid="{99F28D4D-B181-4339-95CB-9DD46076426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7B2A5D2D736434995D6C4E4E45C3612" ma:contentTypeVersion="1" ma:contentTypeDescription="Opret et nyt dokument." ma:contentTypeScope="" ma:versionID="1176def4b6b83c95d4b8c73e353cfcfb">
  <xsd:schema xmlns:xsd="http://www.w3.org/2001/XMLSchema" xmlns:xs="http://www.w3.org/2001/XMLSchema" xmlns:p="http://schemas.microsoft.com/office/2006/metadata/properties" xmlns:ns1="http://schemas.microsoft.com/sharepoint/v3" xmlns:ns2="423cfc3d-9971-4515-8f86-5d12b0fb90fa" targetNamespace="http://schemas.microsoft.com/office/2006/metadata/properties" ma:root="true" ma:fieldsID="bece49afd46a4d19405a7411f3e9528b" ns1:_="" ns2:_="">
    <xsd:import namespace="http://schemas.microsoft.com/sharepoint/v3"/>
    <xsd:import namespace="423cfc3d-9971-4515-8f86-5d12b0fb90f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tartdato for planlægning" ma:description="" ma:hidden="true" ma:internalName="PublishingStartDate">
      <xsd:simpleType>
        <xsd:restriction base="dms:Unknown"/>
      </xsd:simpleType>
    </xsd:element>
    <xsd:element name="PublishingExpirationDate" ma:index="12" nillable="true" ma:displayName="Slutdato for planlægning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3cfc3d-9971-4515-8f86-5d12b0fb90f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ærdi for dokument-id" ma:description="Værdien af det dokument-id, der er tildelt dette elemen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ink til dette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423cfc3d-9971-4515-8f86-5d12b0fb90fa">EWYMX54VVEVU-408091785-27</_dlc_DocId>
    <_dlc_DocIdUrl xmlns="423cfc3d-9971-4515-8f86-5d12b0fb90fa">
      <Url>http://rediger.regionsjaelland.dk/sundhed/geo/psykiatrien/om_psykiatrien/for-fagpersoner/ips-projektet/_layouts/DocIdRedir.aspx?ID=EWYMX54VVEVU-408091785-27</Url>
      <Description>EWYMX54VVEVU-408091785-27</Description>
    </_dlc_DocIdUrl>
  </documentManagement>
</p:properties>
</file>

<file path=customXml/itemProps1.xml><?xml version="1.0" encoding="utf-8"?>
<ds:datastoreItem xmlns:ds="http://schemas.openxmlformats.org/officeDocument/2006/customXml" ds:itemID="{CDD396A2-ECD8-42C2-8941-5993AD1051DA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DA70F09B-DDB3-48AF-A910-7B3B526321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23cfc3d-9971-4515-8f86-5d12b0fb90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B3AA56E-43D4-463C-A71C-41A95C6156F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4DD522F2-321A-409A-A432-D478A7573B2B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423cfc3d-9971-4515-8f86-5d12b0fb90f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21096 - A4 - PP - IPS-forløb - FINAL</Template>
  <TotalTime>13</TotalTime>
  <Words>0</Words>
  <Application>Microsoft Office PowerPoint</Application>
  <PresentationFormat>A4 (210 x 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1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3" baseType="lpstr">
      <vt:lpstr>Arial</vt:lpstr>
      <vt:lpstr>Office-tema</vt:lpstr>
      <vt:lpstr>PowerPoint-præsentation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Johannes Patursson</dc:creator>
  <cp:lastModifiedBy>Helle Kragh</cp:lastModifiedBy>
  <cp:revision>2</cp:revision>
  <dcterms:created xsi:type="dcterms:W3CDTF">2022-06-24T07:24:07Z</dcterms:created>
  <dcterms:modified xsi:type="dcterms:W3CDTF">2023-01-17T12:29:13Z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0x010100B7B2A5D2D736434995D6C4E4E45C3612</vt:lpwstr>
  </property>
  <property fmtid="{D5CDD505-2E9C-101B-9397-08002B2CF9AE}" pid="3" name="_dlc_DocIdItemGuid">
    <vt:lpwstr>d6da6d53-1610-4ca8-b8ac-28c7fd05aec7</vt:lpwstr>
  </property>
</Properties>
</file>