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745" r:id="rId5"/>
    <p:sldMasterId id="2147483702" r:id="rId6"/>
    <p:sldMasterId id="2147483757" r:id="rId7"/>
    <p:sldMasterId id="2147483780" r:id="rId8"/>
  </p:sldMasterIdLst>
  <p:notesMasterIdLst>
    <p:notesMasterId r:id="rId67"/>
  </p:notesMasterIdLst>
  <p:handoutMasterIdLst>
    <p:handoutMasterId r:id="rId68"/>
  </p:handoutMasterIdLst>
  <p:sldIdLst>
    <p:sldId id="555" r:id="rId9"/>
    <p:sldId id="508" r:id="rId10"/>
    <p:sldId id="541" r:id="rId11"/>
    <p:sldId id="542" r:id="rId12"/>
    <p:sldId id="408" r:id="rId13"/>
    <p:sldId id="756" r:id="rId14"/>
    <p:sldId id="257" r:id="rId15"/>
    <p:sldId id="436" r:id="rId16"/>
    <p:sldId id="747" r:id="rId17"/>
    <p:sldId id="342" r:id="rId18"/>
    <p:sldId id="761" r:id="rId19"/>
    <p:sldId id="369" r:id="rId20"/>
    <p:sldId id="762" r:id="rId21"/>
    <p:sldId id="366" r:id="rId22"/>
    <p:sldId id="748" r:id="rId23"/>
    <p:sldId id="347" r:id="rId24"/>
    <p:sldId id="763" r:id="rId25"/>
    <p:sldId id="749" r:id="rId26"/>
    <p:sldId id="401" r:id="rId27"/>
    <p:sldId id="328" r:id="rId28"/>
    <p:sldId id="367" r:id="rId29"/>
    <p:sldId id="744" r:id="rId30"/>
    <p:sldId id="750" r:id="rId31"/>
    <p:sldId id="330" r:id="rId32"/>
    <p:sldId id="338" r:id="rId33"/>
    <p:sldId id="757" r:id="rId34"/>
    <p:sldId id="373" r:id="rId35"/>
    <p:sldId id="374" r:id="rId36"/>
    <p:sldId id="375" r:id="rId37"/>
    <p:sldId id="376" r:id="rId38"/>
    <p:sldId id="377" r:id="rId39"/>
    <p:sldId id="372" r:id="rId40"/>
    <p:sldId id="340" r:id="rId41"/>
    <p:sldId id="341" r:id="rId42"/>
    <p:sldId id="745" r:id="rId43"/>
    <p:sldId id="379" r:id="rId44"/>
    <p:sldId id="346" r:id="rId45"/>
    <p:sldId id="751" r:id="rId46"/>
    <p:sldId id="435" r:id="rId47"/>
    <p:sldId id="752" r:id="rId48"/>
    <p:sldId id="350" r:id="rId49"/>
    <p:sldId id="353" r:id="rId50"/>
    <p:sldId id="351" r:id="rId51"/>
    <p:sldId id="352" r:id="rId52"/>
    <p:sldId id="378" r:id="rId53"/>
    <p:sldId id="354" r:id="rId54"/>
    <p:sldId id="355" r:id="rId55"/>
    <p:sldId id="356" r:id="rId56"/>
    <p:sldId id="765" r:id="rId57"/>
    <p:sldId id="766" r:id="rId58"/>
    <p:sldId id="753" r:id="rId59"/>
    <p:sldId id="754" r:id="rId60"/>
    <p:sldId id="419" r:id="rId61"/>
    <p:sldId id="361" r:id="rId62"/>
    <p:sldId id="759" r:id="rId63"/>
    <p:sldId id="767" r:id="rId64"/>
    <p:sldId id="556" r:id="rId65"/>
    <p:sldId id="311" r:id="rId6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51F14-6976-86F8-B193-FAA3679ABA5D}" name="Lars Jørgensen" initials="LJ" userId="S::lars.joergensen@patientsikkerhed.dk::e499316d-5093-4522-852f-17b694c993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7" autoAdjust="0"/>
    <p:restoredTop sz="95097" autoAdjust="0"/>
  </p:normalViewPr>
  <p:slideViewPr>
    <p:cSldViewPr snapToGrid="0" snapToObjects="1">
      <p:cViewPr varScale="1">
        <p:scale>
          <a:sx n="83" d="100"/>
          <a:sy n="83" d="100"/>
        </p:scale>
        <p:origin x="590" y="77"/>
      </p:cViewPr>
      <p:guideLst/>
    </p:cSldViewPr>
  </p:slideViewPr>
  <p:notesTextViewPr>
    <p:cViewPr>
      <p:scale>
        <a:sx n="150" d="100"/>
        <a:sy n="150" d="100"/>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Ulka" userId="af265da1-716a-4cee-b9c7-1d6ae62625c6" providerId="ADAL" clId="{50449F5A-99B2-4CA0-8222-D1F224A8BC46}"/>
    <pc:docChg chg="custSel modSld">
      <pc:chgData name="Rikke Ulka" userId="af265da1-716a-4cee-b9c7-1d6ae62625c6" providerId="ADAL" clId="{50449F5A-99B2-4CA0-8222-D1F224A8BC46}" dt="2025-01-28T12:33:42.948" v="148" actId="20577"/>
      <pc:docMkLst>
        <pc:docMk/>
      </pc:docMkLst>
      <pc:sldChg chg="modSp mod">
        <pc:chgData name="Rikke Ulka" userId="af265da1-716a-4cee-b9c7-1d6ae62625c6" providerId="ADAL" clId="{50449F5A-99B2-4CA0-8222-D1F224A8BC46}" dt="2025-01-16T16:27:44.596" v="11" actId="113"/>
        <pc:sldMkLst>
          <pc:docMk/>
          <pc:sldMk cId="3258658837" sldId="350"/>
        </pc:sldMkLst>
        <pc:spChg chg="mod">
          <ac:chgData name="Rikke Ulka" userId="af265da1-716a-4cee-b9c7-1d6ae62625c6" providerId="ADAL" clId="{50449F5A-99B2-4CA0-8222-D1F224A8BC46}" dt="2025-01-16T16:27:37.647" v="9" actId="14100"/>
          <ac:spMkLst>
            <pc:docMk/>
            <pc:sldMk cId="3258658837" sldId="350"/>
            <ac:spMk id="10" creationId="{58FA43C6-ECBD-46F5-B3BF-56EA7BB75155}"/>
          </ac:spMkLst>
        </pc:spChg>
        <pc:spChg chg="mod">
          <ac:chgData name="Rikke Ulka" userId="af265da1-716a-4cee-b9c7-1d6ae62625c6" providerId="ADAL" clId="{50449F5A-99B2-4CA0-8222-D1F224A8BC46}" dt="2025-01-16T16:27:44.596" v="11" actId="113"/>
          <ac:spMkLst>
            <pc:docMk/>
            <pc:sldMk cId="3258658837" sldId="350"/>
            <ac:spMk id="11" creationId="{EF0E9E1B-AC17-4163-A982-D2917360A5F6}"/>
          </ac:spMkLst>
        </pc:spChg>
        <pc:spChg chg="mod">
          <ac:chgData name="Rikke Ulka" userId="af265da1-716a-4cee-b9c7-1d6ae62625c6" providerId="ADAL" clId="{50449F5A-99B2-4CA0-8222-D1F224A8BC46}" dt="2025-01-16T16:27:42.027" v="10" actId="1076"/>
          <ac:spMkLst>
            <pc:docMk/>
            <pc:sldMk cId="3258658837" sldId="350"/>
            <ac:spMk id="12" creationId="{2F62F5AE-91B9-4ED1-B90A-06346389DFF5}"/>
          </ac:spMkLst>
        </pc:spChg>
      </pc:sldChg>
      <pc:sldChg chg="modSp">
        <pc:chgData name="Rikke Ulka" userId="af265da1-716a-4cee-b9c7-1d6ae62625c6" providerId="ADAL" clId="{50449F5A-99B2-4CA0-8222-D1F224A8BC46}" dt="2025-01-28T12:08:14.013" v="52" actId="20577"/>
        <pc:sldMkLst>
          <pc:docMk/>
          <pc:sldMk cId="2166825690" sldId="355"/>
        </pc:sldMkLst>
        <pc:spChg chg="mod">
          <ac:chgData name="Rikke Ulka" userId="af265da1-716a-4cee-b9c7-1d6ae62625c6" providerId="ADAL" clId="{50449F5A-99B2-4CA0-8222-D1F224A8BC46}" dt="2025-01-28T12:08:14.013" v="52" actId="20577"/>
          <ac:spMkLst>
            <pc:docMk/>
            <pc:sldMk cId="2166825690" sldId="355"/>
            <ac:spMk id="2" creationId="{C190DCFB-5EAB-455B-AA9A-FAFA79C11BC8}"/>
          </ac:spMkLst>
        </pc:spChg>
      </pc:sldChg>
      <pc:sldChg chg="modSp mod modNotesTx">
        <pc:chgData name="Rikke Ulka" userId="af265da1-716a-4cee-b9c7-1d6ae62625c6" providerId="ADAL" clId="{50449F5A-99B2-4CA0-8222-D1F224A8BC46}" dt="2025-01-28T12:09:18.855" v="75" actId="20577"/>
        <pc:sldMkLst>
          <pc:docMk/>
          <pc:sldMk cId="4188966938" sldId="356"/>
        </pc:sldMkLst>
        <pc:spChg chg="mod">
          <ac:chgData name="Rikke Ulka" userId="af265da1-716a-4cee-b9c7-1d6ae62625c6" providerId="ADAL" clId="{50449F5A-99B2-4CA0-8222-D1F224A8BC46}" dt="2025-01-28T12:08:53.713" v="54" actId="403"/>
          <ac:spMkLst>
            <pc:docMk/>
            <pc:sldMk cId="4188966938" sldId="356"/>
            <ac:spMk id="10" creationId="{00000000-0000-0000-0000-000000000000}"/>
          </ac:spMkLst>
        </pc:spChg>
      </pc:sldChg>
      <pc:sldChg chg="addSp delSp modSp mod">
        <pc:chgData name="Rikke Ulka" userId="af265da1-716a-4cee-b9c7-1d6ae62625c6" providerId="ADAL" clId="{50449F5A-99B2-4CA0-8222-D1F224A8BC46}" dt="2025-01-28T12:07:39.446" v="51" actId="1076"/>
        <pc:sldMkLst>
          <pc:docMk/>
          <pc:sldMk cId="3614893521" sldId="366"/>
        </pc:sldMkLst>
        <pc:spChg chg="add mod">
          <ac:chgData name="Rikke Ulka" userId="af265da1-716a-4cee-b9c7-1d6ae62625c6" providerId="ADAL" clId="{50449F5A-99B2-4CA0-8222-D1F224A8BC46}" dt="2025-01-28T12:07:39.446" v="51" actId="1076"/>
          <ac:spMkLst>
            <pc:docMk/>
            <pc:sldMk cId="3614893521" sldId="366"/>
            <ac:spMk id="15" creationId="{6B4B9452-AEE2-0F96-FD77-0B552B520FE5}"/>
          </ac:spMkLst>
        </pc:spChg>
        <pc:picChg chg="add mod">
          <ac:chgData name="Rikke Ulka" userId="af265da1-716a-4cee-b9c7-1d6ae62625c6" providerId="ADAL" clId="{50449F5A-99B2-4CA0-8222-D1F224A8BC46}" dt="2025-01-28T12:07:33.321" v="50" actId="1076"/>
          <ac:picMkLst>
            <pc:docMk/>
            <pc:sldMk cId="3614893521" sldId="366"/>
            <ac:picMk id="14" creationId="{F36D9557-A75E-8E42-52AE-A1877773A6C1}"/>
          </ac:picMkLst>
        </pc:picChg>
      </pc:sldChg>
      <pc:sldChg chg="modSp mod modNotesTx">
        <pc:chgData name="Rikke Ulka" userId="af265da1-716a-4cee-b9c7-1d6ae62625c6" providerId="ADAL" clId="{50449F5A-99B2-4CA0-8222-D1F224A8BC46}" dt="2025-01-28T12:33:42.948" v="148" actId="20577"/>
        <pc:sldMkLst>
          <pc:docMk/>
          <pc:sldMk cId="3201619642" sldId="419"/>
        </pc:sldMkLst>
        <pc:spChg chg="mod">
          <ac:chgData name="Rikke Ulka" userId="af265da1-716a-4cee-b9c7-1d6ae62625c6" providerId="ADAL" clId="{50449F5A-99B2-4CA0-8222-D1F224A8BC46}" dt="2025-01-28T12:32:06.465" v="90" actId="790"/>
          <ac:spMkLst>
            <pc:docMk/>
            <pc:sldMk cId="3201619642" sldId="419"/>
            <ac:spMk id="6" creationId="{AFF6875D-38D7-1B70-8275-61322A92A50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969623-1E10-4EB8-8F92-D5C5D8CF28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54E143A-4360-467D-90ED-617F790BEDA6}">
      <dgm:prSet custT="1"/>
      <dgm:spPr/>
      <dgm:t>
        <a:bodyPr/>
        <a:lstStyle/>
        <a:p>
          <a:r>
            <a:rPr lang="en-US" sz="4300" b="0" dirty="0"/>
            <a:t>“Every system is perfectly designed to get the results it gets.”</a:t>
          </a:r>
          <a:r>
            <a:rPr lang="da-DK" sz="4300" dirty="0"/>
            <a:t>             </a:t>
          </a:r>
          <a:r>
            <a:rPr lang="da-DK" sz="2000" b="0" dirty="0"/>
            <a:t>- Poul </a:t>
          </a:r>
          <a:r>
            <a:rPr lang="da-DK" sz="2000" b="0" dirty="0" err="1"/>
            <a:t>Batalden</a:t>
          </a:r>
          <a:endParaRPr lang="en-US" sz="2000" dirty="0"/>
        </a:p>
      </dgm:t>
    </dgm:pt>
    <dgm:pt modelId="{0D2F99FE-B992-4880-BE47-BEA1D751D38F}" type="parTrans" cxnId="{66B8E98C-0CFC-4510-9748-F01A47AC6BB2}">
      <dgm:prSet/>
      <dgm:spPr/>
      <dgm:t>
        <a:bodyPr/>
        <a:lstStyle/>
        <a:p>
          <a:endParaRPr lang="en-US"/>
        </a:p>
      </dgm:t>
    </dgm:pt>
    <dgm:pt modelId="{0A10DF88-0B33-460B-911C-4371FC340740}" type="sibTrans" cxnId="{66B8E98C-0CFC-4510-9748-F01A47AC6BB2}">
      <dgm:prSet/>
      <dgm:spPr/>
      <dgm:t>
        <a:bodyPr/>
        <a:lstStyle/>
        <a:p>
          <a:endParaRPr lang="en-US"/>
        </a:p>
      </dgm:t>
    </dgm:pt>
    <dgm:pt modelId="{38CCDA98-6678-49B4-9ABB-041A65C65047}" type="pres">
      <dgm:prSet presAssocID="{A9969623-1E10-4EB8-8F92-D5C5D8CF28F7}" presName="linear" presStyleCnt="0">
        <dgm:presLayoutVars>
          <dgm:animLvl val="lvl"/>
          <dgm:resizeHandles val="exact"/>
        </dgm:presLayoutVars>
      </dgm:prSet>
      <dgm:spPr/>
    </dgm:pt>
    <dgm:pt modelId="{99374CC8-0BA3-4329-B075-BB338B95F669}" type="pres">
      <dgm:prSet presAssocID="{D54E143A-4360-467D-90ED-617F790BEDA6}" presName="parentText" presStyleLbl="node1" presStyleIdx="0" presStyleCnt="1" custScaleY="120708" custLinFactNeighborX="-9627" custLinFactNeighborY="21209">
        <dgm:presLayoutVars>
          <dgm:chMax val="0"/>
          <dgm:bulletEnabled val="1"/>
        </dgm:presLayoutVars>
      </dgm:prSet>
      <dgm:spPr/>
    </dgm:pt>
  </dgm:ptLst>
  <dgm:cxnLst>
    <dgm:cxn modelId="{66B8E98C-0CFC-4510-9748-F01A47AC6BB2}" srcId="{A9969623-1E10-4EB8-8F92-D5C5D8CF28F7}" destId="{D54E143A-4360-467D-90ED-617F790BEDA6}" srcOrd="0" destOrd="0" parTransId="{0D2F99FE-B992-4880-BE47-BEA1D751D38F}" sibTransId="{0A10DF88-0B33-460B-911C-4371FC340740}"/>
    <dgm:cxn modelId="{405877AE-077C-4F31-B6CF-83AE46D4FEC7}" type="presOf" srcId="{D54E143A-4360-467D-90ED-617F790BEDA6}" destId="{99374CC8-0BA3-4329-B075-BB338B95F669}" srcOrd="0" destOrd="0" presId="urn:microsoft.com/office/officeart/2005/8/layout/vList2"/>
    <dgm:cxn modelId="{107BD9B0-AC8C-45CD-84B4-D6A45641F07C}" type="presOf" srcId="{A9969623-1E10-4EB8-8F92-D5C5D8CF28F7}" destId="{38CCDA98-6678-49B4-9ABB-041A65C65047}" srcOrd="0" destOrd="0" presId="urn:microsoft.com/office/officeart/2005/8/layout/vList2"/>
    <dgm:cxn modelId="{18398122-C158-46ED-89CE-79D76BF0E60D}" type="presParOf" srcId="{38CCDA98-6678-49B4-9ABB-041A65C65047}" destId="{99374CC8-0BA3-4329-B075-BB338B95F66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5BC019-9CCD-4935-BA99-D35CBA9516A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da-DK"/>
        </a:p>
      </dgm:t>
    </dgm:pt>
    <dgm:pt modelId="{5A884DB7-7D52-4578-822D-7DA95480249F}">
      <dgm:prSet phldrT="[Tekst]" custT="1"/>
      <dgm:spPr>
        <a:solidFill>
          <a:schemeClr val="accent1"/>
        </a:solidFill>
      </dgm:spPr>
      <dgm:t>
        <a:bodyPr/>
        <a:lstStyle/>
        <a:p>
          <a:r>
            <a:rPr lang="da-DK" sz="1600" b="1" dirty="0">
              <a:solidFill>
                <a:schemeClr val="bg1"/>
              </a:solidFill>
            </a:rPr>
            <a:t>Mål:</a:t>
          </a:r>
        </a:p>
        <a:p>
          <a:r>
            <a:rPr lang="da-DK" sz="1600" b="1" dirty="0">
              <a:solidFill>
                <a:schemeClr val="bg1"/>
              </a:solidFill>
            </a:rPr>
            <a:t>At tabe 3 kg. inden d. 1. januar 2025</a:t>
          </a:r>
        </a:p>
      </dgm:t>
    </dgm:pt>
    <dgm:pt modelId="{121C34F0-D76D-430C-B173-CE09FECAFD9C}" type="parTrans" cxnId="{96206DF1-2741-4291-8F49-79E12EFB8878}">
      <dgm:prSet/>
      <dgm:spPr/>
      <dgm:t>
        <a:bodyPr/>
        <a:lstStyle/>
        <a:p>
          <a:endParaRPr lang="da-DK" sz="2000"/>
        </a:p>
      </dgm:t>
    </dgm:pt>
    <dgm:pt modelId="{4204FC60-3BB0-4237-B73E-0245793531B5}" type="sibTrans" cxnId="{96206DF1-2741-4291-8F49-79E12EFB8878}">
      <dgm:prSet/>
      <dgm:spPr/>
      <dgm:t>
        <a:bodyPr/>
        <a:lstStyle/>
        <a:p>
          <a:endParaRPr lang="da-DK" sz="2000"/>
        </a:p>
      </dgm:t>
    </dgm:pt>
    <dgm:pt modelId="{85B01D84-0497-4B7E-93CF-AC66E956F6C9}">
      <dgm:prSet phldrT="[Tekst]" custT="1"/>
      <dgm:spPr>
        <a:solidFill>
          <a:schemeClr val="accent1"/>
        </a:solidFill>
      </dgm:spPr>
      <dgm:t>
        <a:bodyPr/>
        <a:lstStyle/>
        <a:p>
          <a:r>
            <a:rPr lang="da-DK" sz="1600" b="1" dirty="0">
              <a:solidFill>
                <a:schemeClr val="bg1"/>
              </a:solidFill>
            </a:rPr>
            <a:t>Reducere kalorieindtag</a:t>
          </a:r>
        </a:p>
      </dgm:t>
    </dgm:pt>
    <dgm:pt modelId="{3A01A7A4-7B80-46DF-8289-B688618306C9}" type="parTrans" cxnId="{94848C9A-4DF5-4739-AA35-9FAAD8D54442}">
      <dgm:prSet custT="1"/>
      <dgm:spPr/>
      <dgm:t>
        <a:bodyPr/>
        <a:lstStyle/>
        <a:p>
          <a:endParaRPr lang="da-DK" sz="600"/>
        </a:p>
      </dgm:t>
    </dgm:pt>
    <dgm:pt modelId="{D7AFD848-69FA-464A-8473-8D898B08DA34}" type="sibTrans" cxnId="{94848C9A-4DF5-4739-AA35-9FAAD8D54442}">
      <dgm:prSet/>
      <dgm:spPr/>
      <dgm:t>
        <a:bodyPr/>
        <a:lstStyle/>
        <a:p>
          <a:endParaRPr lang="da-DK" sz="2000"/>
        </a:p>
      </dgm:t>
    </dgm:pt>
    <dgm:pt modelId="{6E96D94D-0DEA-4452-82E6-50DC583C12DD}">
      <dgm:prSet phldrT="[Tekst]" custT="1"/>
      <dgm:spPr>
        <a:solidFill>
          <a:schemeClr val="accent1"/>
        </a:solidFill>
      </dgm:spPr>
      <dgm:t>
        <a:bodyPr/>
        <a:lstStyle/>
        <a:p>
          <a:r>
            <a:rPr lang="da-DK" sz="1200" b="1" dirty="0">
              <a:solidFill>
                <a:schemeClr val="bg1"/>
              </a:solidFill>
            </a:rPr>
            <a:t>Morgenmad</a:t>
          </a:r>
        </a:p>
      </dgm:t>
    </dgm:pt>
    <dgm:pt modelId="{367EC4D2-CC2B-461E-AF5D-D591E2106525}" type="parTrans" cxnId="{D6C5A1D2-4E6E-4DAD-898A-649CA20DE189}">
      <dgm:prSet custT="1"/>
      <dgm:spPr/>
      <dgm:t>
        <a:bodyPr/>
        <a:lstStyle/>
        <a:p>
          <a:endParaRPr lang="da-DK" sz="600"/>
        </a:p>
      </dgm:t>
    </dgm:pt>
    <dgm:pt modelId="{6DB2241F-16CB-4EA2-88A3-7EF5921A1A8A}" type="sibTrans" cxnId="{D6C5A1D2-4E6E-4DAD-898A-649CA20DE189}">
      <dgm:prSet/>
      <dgm:spPr/>
      <dgm:t>
        <a:bodyPr/>
        <a:lstStyle/>
        <a:p>
          <a:endParaRPr lang="da-DK" sz="2000"/>
        </a:p>
      </dgm:t>
    </dgm:pt>
    <dgm:pt modelId="{D91D8582-B47D-4B0D-88DD-3CB99A41C6DA}">
      <dgm:prSet phldrT="[Tekst]" custT="1"/>
      <dgm:spPr>
        <a:solidFill>
          <a:schemeClr val="accent1"/>
        </a:solidFill>
      </dgm:spPr>
      <dgm:t>
        <a:bodyPr/>
        <a:lstStyle/>
        <a:p>
          <a:r>
            <a:rPr lang="da-DK" sz="1600" b="1" dirty="0">
              <a:solidFill>
                <a:schemeClr val="bg1"/>
              </a:solidFill>
            </a:rPr>
            <a:t>Øge kalorieforbrug</a:t>
          </a:r>
        </a:p>
      </dgm:t>
    </dgm:pt>
    <dgm:pt modelId="{ACD1C9A8-528B-4004-ACE4-F031AE152796}" type="parTrans" cxnId="{2C856FC0-524B-46A4-9C61-ACF9753F4CDF}">
      <dgm:prSet custT="1"/>
      <dgm:spPr/>
      <dgm:t>
        <a:bodyPr/>
        <a:lstStyle/>
        <a:p>
          <a:endParaRPr lang="da-DK" sz="600"/>
        </a:p>
      </dgm:t>
    </dgm:pt>
    <dgm:pt modelId="{02E83DBC-601A-4064-B75E-92A35CB97F33}" type="sibTrans" cxnId="{2C856FC0-524B-46A4-9C61-ACF9753F4CDF}">
      <dgm:prSet/>
      <dgm:spPr/>
      <dgm:t>
        <a:bodyPr/>
        <a:lstStyle/>
        <a:p>
          <a:endParaRPr lang="da-DK" sz="2000"/>
        </a:p>
      </dgm:t>
    </dgm:pt>
    <dgm:pt modelId="{ABD452F7-049E-4044-A06F-9FE253531627}">
      <dgm:prSet phldrT="[Tekst]" custT="1"/>
      <dgm:spPr>
        <a:solidFill>
          <a:schemeClr val="accent1"/>
        </a:solidFill>
      </dgm:spPr>
      <dgm:t>
        <a:bodyPr/>
        <a:lstStyle/>
        <a:p>
          <a:r>
            <a:rPr lang="da-DK" sz="1200" b="1" dirty="0">
              <a:solidFill>
                <a:schemeClr val="bg1"/>
              </a:solidFill>
            </a:rPr>
            <a:t>Løb</a:t>
          </a:r>
        </a:p>
      </dgm:t>
    </dgm:pt>
    <dgm:pt modelId="{74CC4C4F-A854-4D1B-A747-6E732F6D420F}" type="parTrans" cxnId="{388F0C40-E10D-4E86-ADB5-7293A04137BA}">
      <dgm:prSet custT="1"/>
      <dgm:spPr/>
      <dgm:t>
        <a:bodyPr/>
        <a:lstStyle/>
        <a:p>
          <a:endParaRPr lang="da-DK" sz="600"/>
        </a:p>
      </dgm:t>
    </dgm:pt>
    <dgm:pt modelId="{58EF647D-430B-4852-A1A0-23CFDFF4DF91}" type="sibTrans" cxnId="{388F0C40-E10D-4E86-ADB5-7293A04137BA}">
      <dgm:prSet/>
      <dgm:spPr/>
      <dgm:t>
        <a:bodyPr/>
        <a:lstStyle/>
        <a:p>
          <a:endParaRPr lang="da-DK" sz="2000"/>
        </a:p>
      </dgm:t>
    </dgm:pt>
    <dgm:pt modelId="{FA193602-4B8D-4EEF-B1D9-9D64C04EE5FD}">
      <dgm:prSet custT="1"/>
      <dgm:spPr>
        <a:solidFill>
          <a:schemeClr val="accent1"/>
        </a:solidFill>
      </dgm:spPr>
      <dgm:t>
        <a:bodyPr/>
        <a:lstStyle/>
        <a:p>
          <a:r>
            <a:rPr lang="da-DK" sz="1200" b="1" dirty="0">
              <a:solidFill>
                <a:schemeClr val="bg1"/>
              </a:solidFill>
            </a:rPr>
            <a:t>Cykel til arbejde</a:t>
          </a:r>
        </a:p>
      </dgm:t>
    </dgm:pt>
    <dgm:pt modelId="{3A60E5EE-06D2-4B75-BE67-45D2355BAF22}" type="parTrans" cxnId="{A9068EC9-7B3E-4DD7-B849-06EA281DC956}">
      <dgm:prSet custT="1"/>
      <dgm:spPr/>
      <dgm:t>
        <a:bodyPr/>
        <a:lstStyle/>
        <a:p>
          <a:endParaRPr lang="da-DK" sz="600"/>
        </a:p>
      </dgm:t>
    </dgm:pt>
    <dgm:pt modelId="{C1195E33-6AE7-40ED-A1B8-EB9E6119C8F1}" type="sibTrans" cxnId="{A9068EC9-7B3E-4DD7-B849-06EA281DC956}">
      <dgm:prSet/>
      <dgm:spPr/>
      <dgm:t>
        <a:bodyPr/>
        <a:lstStyle/>
        <a:p>
          <a:endParaRPr lang="da-DK" sz="2000"/>
        </a:p>
      </dgm:t>
    </dgm:pt>
    <dgm:pt modelId="{64E3CEF7-C8BD-4465-BD1C-3BF64880D32D}">
      <dgm:prSet custT="1"/>
      <dgm:spPr>
        <a:solidFill>
          <a:schemeClr val="accent1"/>
        </a:solidFill>
      </dgm:spPr>
      <dgm:t>
        <a:bodyPr/>
        <a:lstStyle/>
        <a:p>
          <a:r>
            <a:rPr lang="da-DK" sz="1200" b="1" dirty="0">
              <a:solidFill>
                <a:schemeClr val="bg1"/>
              </a:solidFill>
            </a:rPr>
            <a:t>Aftensmad</a:t>
          </a:r>
        </a:p>
      </dgm:t>
    </dgm:pt>
    <dgm:pt modelId="{6D50E5E3-1175-4BC9-83E7-FF9F1FBD226B}" type="parTrans" cxnId="{14E3A8A8-3350-405C-BCA2-DA861F38C832}">
      <dgm:prSet custT="1"/>
      <dgm:spPr/>
      <dgm:t>
        <a:bodyPr/>
        <a:lstStyle/>
        <a:p>
          <a:endParaRPr lang="da-DK" sz="600"/>
        </a:p>
      </dgm:t>
    </dgm:pt>
    <dgm:pt modelId="{3BB7DF80-96CE-4E55-ACD1-F5781C84EF60}" type="sibTrans" cxnId="{14E3A8A8-3350-405C-BCA2-DA861F38C832}">
      <dgm:prSet/>
      <dgm:spPr/>
      <dgm:t>
        <a:bodyPr/>
        <a:lstStyle/>
        <a:p>
          <a:endParaRPr lang="da-DK" sz="2000"/>
        </a:p>
      </dgm:t>
    </dgm:pt>
    <dgm:pt modelId="{CE8FB190-78A3-40AA-AE91-62D0F875141D}">
      <dgm:prSet custT="1"/>
      <dgm:spPr>
        <a:solidFill>
          <a:schemeClr val="accent1"/>
        </a:solidFill>
      </dgm:spPr>
      <dgm:t>
        <a:bodyPr/>
        <a:lstStyle/>
        <a:p>
          <a:r>
            <a:rPr lang="da-DK" sz="1200" b="1" dirty="0">
              <a:solidFill>
                <a:schemeClr val="bg1"/>
              </a:solidFill>
            </a:rPr>
            <a:t>Spis kun en skål cornflakes</a:t>
          </a:r>
        </a:p>
      </dgm:t>
    </dgm:pt>
    <dgm:pt modelId="{E00D4BCD-CB26-4EEC-95B3-9883F29DB926}" type="parTrans" cxnId="{4F3F33BF-4B4D-4C16-9839-868D72E190DC}">
      <dgm:prSet custT="1"/>
      <dgm:spPr/>
      <dgm:t>
        <a:bodyPr/>
        <a:lstStyle/>
        <a:p>
          <a:endParaRPr lang="da-DK" sz="600"/>
        </a:p>
      </dgm:t>
    </dgm:pt>
    <dgm:pt modelId="{35D2398A-D12E-4959-9608-0ECD7ADBF13D}" type="sibTrans" cxnId="{4F3F33BF-4B4D-4C16-9839-868D72E190DC}">
      <dgm:prSet/>
      <dgm:spPr/>
      <dgm:t>
        <a:bodyPr/>
        <a:lstStyle/>
        <a:p>
          <a:endParaRPr lang="da-DK" sz="2000"/>
        </a:p>
      </dgm:t>
    </dgm:pt>
    <dgm:pt modelId="{E4C97E9F-81DA-4AE2-A70D-DD378E9498CB}">
      <dgm:prSet custT="1"/>
      <dgm:spPr>
        <a:solidFill>
          <a:schemeClr val="accent1"/>
        </a:solidFill>
      </dgm:spPr>
      <dgm:t>
        <a:bodyPr/>
        <a:lstStyle/>
        <a:p>
          <a:r>
            <a:rPr lang="da-DK" sz="1200" b="1" dirty="0">
              <a:solidFill>
                <a:schemeClr val="bg1"/>
              </a:solidFill>
            </a:rPr>
            <a:t>Medbring madpakke på arbejdet, inkl. et stk. frugt</a:t>
          </a:r>
        </a:p>
      </dgm:t>
    </dgm:pt>
    <dgm:pt modelId="{DEE5FA01-CD05-43D5-8DD1-2F9244A47A98}" type="parTrans" cxnId="{FA914BF8-CDE0-4E4E-B6E0-3573B111E39C}">
      <dgm:prSet custT="1"/>
      <dgm:spPr/>
      <dgm:t>
        <a:bodyPr/>
        <a:lstStyle/>
        <a:p>
          <a:endParaRPr lang="da-DK" sz="600"/>
        </a:p>
      </dgm:t>
    </dgm:pt>
    <dgm:pt modelId="{ED8515DF-E11C-46B1-B871-7AB32A0B9C83}" type="sibTrans" cxnId="{FA914BF8-CDE0-4E4E-B6E0-3573B111E39C}">
      <dgm:prSet/>
      <dgm:spPr/>
      <dgm:t>
        <a:bodyPr/>
        <a:lstStyle/>
        <a:p>
          <a:endParaRPr lang="da-DK" sz="2000"/>
        </a:p>
      </dgm:t>
    </dgm:pt>
    <dgm:pt modelId="{A099237A-E129-4403-ADAF-D13B8227EF24}">
      <dgm:prSet custT="1"/>
      <dgm:spPr>
        <a:solidFill>
          <a:schemeClr val="accent1"/>
        </a:solidFill>
      </dgm:spPr>
      <dgm:t>
        <a:bodyPr/>
        <a:lstStyle/>
        <a:p>
          <a:r>
            <a:rPr lang="da-DK" sz="1200" b="1" dirty="0">
              <a:solidFill>
                <a:schemeClr val="bg1"/>
              </a:solidFill>
            </a:rPr>
            <a:t>Snacks</a:t>
          </a:r>
        </a:p>
      </dgm:t>
    </dgm:pt>
    <dgm:pt modelId="{63DA4A2A-7D9B-4565-B317-F70C1FF18B44}" type="parTrans" cxnId="{E308D54D-D787-4327-B6C1-7F1814BE7A02}">
      <dgm:prSet custT="1"/>
      <dgm:spPr/>
      <dgm:t>
        <a:bodyPr/>
        <a:lstStyle/>
        <a:p>
          <a:endParaRPr lang="da-DK" sz="600"/>
        </a:p>
      </dgm:t>
    </dgm:pt>
    <dgm:pt modelId="{439CF62B-A388-4ED7-826B-2E0E02D19588}" type="sibTrans" cxnId="{E308D54D-D787-4327-B6C1-7F1814BE7A02}">
      <dgm:prSet/>
      <dgm:spPr/>
      <dgm:t>
        <a:bodyPr/>
        <a:lstStyle/>
        <a:p>
          <a:endParaRPr lang="da-DK" sz="2000"/>
        </a:p>
      </dgm:t>
    </dgm:pt>
    <dgm:pt modelId="{42F1DA03-93DE-4973-BE90-98CB913EBAFC}">
      <dgm:prSet phldrT="[Tekst]" custT="1"/>
      <dgm:spPr>
        <a:solidFill>
          <a:schemeClr val="accent1"/>
        </a:solidFill>
      </dgm:spPr>
      <dgm:t>
        <a:bodyPr/>
        <a:lstStyle/>
        <a:p>
          <a:r>
            <a:rPr lang="da-DK" sz="1200" b="1" dirty="0">
              <a:solidFill>
                <a:schemeClr val="bg1"/>
              </a:solidFill>
            </a:rPr>
            <a:t>Frokost</a:t>
          </a:r>
        </a:p>
      </dgm:t>
    </dgm:pt>
    <dgm:pt modelId="{2DB6FD6F-1F0F-40E0-A960-82992FAA7BEC}" type="sibTrans" cxnId="{0D0E12D6-4BF7-44A3-A9DC-E592D997A149}">
      <dgm:prSet/>
      <dgm:spPr/>
      <dgm:t>
        <a:bodyPr/>
        <a:lstStyle/>
        <a:p>
          <a:endParaRPr lang="da-DK" sz="2000"/>
        </a:p>
      </dgm:t>
    </dgm:pt>
    <dgm:pt modelId="{3FEDE776-CED5-4C67-9AB8-D147721104FE}" type="parTrans" cxnId="{0D0E12D6-4BF7-44A3-A9DC-E592D997A149}">
      <dgm:prSet custT="1"/>
      <dgm:spPr/>
      <dgm:t>
        <a:bodyPr/>
        <a:lstStyle/>
        <a:p>
          <a:endParaRPr lang="da-DK" sz="600"/>
        </a:p>
      </dgm:t>
    </dgm:pt>
    <dgm:pt modelId="{93C5BAB6-800B-4E32-BFF7-BF0713CC3364}">
      <dgm:prSet custT="1"/>
      <dgm:spPr>
        <a:solidFill>
          <a:schemeClr val="accent1"/>
        </a:solidFill>
      </dgm:spPr>
      <dgm:t>
        <a:bodyPr/>
        <a:lstStyle/>
        <a:p>
          <a:r>
            <a:rPr lang="da-DK" sz="1200" b="1" dirty="0">
              <a:solidFill>
                <a:schemeClr val="bg1"/>
              </a:solidFill>
            </a:rPr>
            <a:t>Ingen snacks  (chokolade, slik)</a:t>
          </a:r>
        </a:p>
      </dgm:t>
    </dgm:pt>
    <dgm:pt modelId="{DA6E2EEF-EA0C-4357-B5D3-833FE0E202FF}" type="parTrans" cxnId="{CD4D9D21-14E2-4BF7-9183-5186678542AA}">
      <dgm:prSet custT="1"/>
      <dgm:spPr/>
      <dgm:t>
        <a:bodyPr/>
        <a:lstStyle/>
        <a:p>
          <a:endParaRPr lang="da-DK" sz="600"/>
        </a:p>
      </dgm:t>
    </dgm:pt>
    <dgm:pt modelId="{7D87B61C-BE38-4B14-990E-65229D6D57D9}" type="sibTrans" cxnId="{CD4D9D21-14E2-4BF7-9183-5186678542AA}">
      <dgm:prSet/>
      <dgm:spPr/>
      <dgm:t>
        <a:bodyPr/>
        <a:lstStyle/>
        <a:p>
          <a:endParaRPr lang="da-DK" sz="2000"/>
        </a:p>
      </dgm:t>
    </dgm:pt>
    <dgm:pt modelId="{732AB83F-A91A-4233-9B81-B2247D45619E}">
      <dgm:prSet custT="1"/>
      <dgm:spPr>
        <a:solidFill>
          <a:schemeClr val="accent1"/>
        </a:solidFill>
      </dgm:spPr>
      <dgm:t>
        <a:bodyPr/>
        <a:lstStyle/>
        <a:p>
          <a:r>
            <a:rPr lang="da-DK" sz="1200" b="1" dirty="0">
              <a:solidFill>
                <a:schemeClr val="bg1"/>
              </a:solidFill>
            </a:rPr>
            <a:t>Løbe to gange om ugen</a:t>
          </a:r>
        </a:p>
      </dgm:t>
    </dgm:pt>
    <dgm:pt modelId="{0E522FE1-450C-45C6-9B6A-D331DE4240F5}" type="parTrans" cxnId="{4C318D4F-6DD9-4633-9DCC-E02EECF0B854}">
      <dgm:prSet custT="1"/>
      <dgm:spPr/>
      <dgm:t>
        <a:bodyPr/>
        <a:lstStyle/>
        <a:p>
          <a:endParaRPr lang="da-DK" sz="600"/>
        </a:p>
      </dgm:t>
    </dgm:pt>
    <dgm:pt modelId="{244C18C7-7030-4D3E-B81B-CF03412013A1}" type="sibTrans" cxnId="{4C318D4F-6DD9-4633-9DCC-E02EECF0B854}">
      <dgm:prSet/>
      <dgm:spPr/>
      <dgm:t>
        <a:bodyPr/>
        <a:lstStyle/>
        <a:p>
          <a:endParaRPr lang="da-DK" sz="2000"/>
        </a:p>
      </dgm:t>
    </dgm:pt>
    <dgm:pt modelId="{3A63FE2C-14D2-47F5-A47D-B6791AB808E4}">
      <dgm:prSet custT="1"/>
      <dgm:spPr>
        <a:solidFill>
          <a:schemeClr val="accent1"/>
        </a:solidFill>
      </dgm:spPr>
      <dgm:t>
        <a:bodyPr/>
        <a:lstStyle/>
        <a:p>
          <a:r>
            <a:rPr lang="da-DK" sz="1200" b="1" dirty="0">
              <a:solidFill>
                <a:schemeClr val="bg1"/>
              </a:solidFill>
            </a:rPr>
            <a:t>Cykel til arbejde 4 ud af 5 hverdage</a:t>
          </a:r>
        </a:p>
      </dgm:t>
    </dgm:pt>
    <dgm:pt modelId="{D4B803B7-0CC7-4EE5-9507-F38196476B40}" type="parTrans" cxnId="{6FC1F559-9E02-48C2-8DEC-6806FE8D327A}">
      <dgm:prSet custT="1"/>
      <dgm:spPr/>
      <dgm:t>
        <a:bodyPr/>
        <a:lstStyle/>
        <a:p>
          <a:endParaRPr lang="da-DK" sz="600"/>
        </a:p>
      </dgm:t>
    </dgm:pt>
    <dgm:pt modelId="{20DDB03E-6681-49BA-B3C4-BFE88E5B326F}" type="sibTrans" cxnId="{6FC1F559-9E02-48C2-8DEC-6806FE8D327A}">
      <dgm:prSet/>
      <dgm:spPr/>
      <dgm:t>
        <a:bodyPr/>
        <a:lstStyle/>
        <a:p>
          <a:endParaRPr lang="da-DK" sz="2000"/>
        </a:p>
      </dgm:t>
    </dgm:pt>
    <dgm:pt modelId="{05655E96-2583-4B16-97B6-8CF4C6CBCBFC}">
      <dgm:prSet custT="1"/>
      <dgm:spPr>
        <a:solidFill>
          <a:schemeClr val="accent1"/>
        </a:solidFill>
      </dgm:spPr>
      <dgm:t>
        <a:bodyPr/>
        <a:lstStyle/>
        <a:p>
          <a:r>
            <a:rPr lang="da-DK" sz="1200" b="1" dirty="0">
              <a:solidFill>
                <a:schemeClr val="bg1"/>
              </a:solidFill>
            </a:rPr>
            <a:t>Spis én portion aftensmad</a:t>
          </a:r>
        </a:p>
      </dgm:t>
    </dgm:pt>
    <dgm:pt modelId="{1E40C016-2A81-46F8-9A0D-7806F3424CFF}" type="parTrans" cxnId="{CF0C3B4E-77DD-4E00-9EA4-D48BA7CB1328}">
      <dgm:prSet custT="1"/>
      <dgm:spPr/>
      <dgm:t>
        <a:bodyPr/>
        <a:lstStyle/>
        <a:p>
          <a:endParaRPr lang="da-DK" sz="600"/>
        </a:p>
      </dgm:t>
    </dgm:pt>
    <dgm:pt modelId="{B2D448E0-F8BF-4ED1-B3B2-8D31BE5FD17D}" type="sibTrans" cxnId="{CF0C3B4E-77DD-4E00-9EA4-D48BA7CB1328}">
      <dgm:prSet/>
      <dgm:spPr/>
      <dgm:t>
        <a:bodyPr/>
        <a:lstStyle/>
        <a:p>
          <a:endParaRPr lang="da-DK" sz="2000"/>
        </a:p>
      </dgm:t>
    </dgm:pt>
    <dgm:pt modelId="{3177DC07-A58F-43C5-A488-7E5C009CD800}" type="pres">
      <dgm:prSet presAssocID="{EC5BC019-9CCD-4935-BA99-D35CBA9516AF}" presName="diagram" presStyleCnt="0">
        <dgm:presLayoutVars>
          <dgm:chPref val="1"/>
          <dgm:dir/>
          <dgm:animOne val="branch"/>
          <dgm:animLvl val="lvl"/>
          <dgm:resizeHandles val="exact"/>
        </dgm:presLayoutVars>
      </dgm:prSet>
      <dgm:spPr/>
    </dgm:pt>
    <dgm:pt modelId="{40C7C634-760A-426E-8CB1-A1B10E688913}" type="pres">
      <dgm:prSet presAssocID="{5A884DB7-7D52-4578-822D-7DA95480249F}" presName="root1" presStyleCnt="0"/>
      <dgm:spPr/>
    </dgm:pt>
    <dgm:pt modelId="{99A2C547-7AD5-4E70-8842-1BBC05830824}" type="pres">
      <dgm:prSet presAssocID="{5A884DB7-7D52-4578-822D-7DA95480249F}" presName="LevelOneTextNode" presStyleLbl="node0" presStyleIdx="0" presStyleCnt="1" custScaleX="134037" custScaleY="178699" custLinFactNeighborX="2653" custLinFactNeighborY="-17471">
        <dgm:presLayoutVars>
          <dgm:chPref val="3"/>
        </dgm:presLayoutVars>
      </dgm:prSet>
      <dgm:spPr/>
    </dgm:pt>
    <dgm:pt modelId="{80ED6A0E-A3E5-40C6-84C2-E502F8D6FDA3}" type="pres">
      <dgm:prSet presAssocID="{5A884DB7-7D52-4578-822D-7DA95480249F}" presName="level2hierChild" presStyleCnt="0"/>
      <dgm:spPr/>
    </dgm:pt>
    <dgm:pt modelId="{E7E73A14-8607-432B-9D89-063E0A679EFE}" type="pres">
      <dgm:prSet presAssocID="{3A01A7A4-7B80-46DF-8289-B688618306C9}" presName="conn2-1" presStyleLbl="parChTrans1D2" presStyleIdx="0" presStyleCnt="2"/>
      <dgm:spPr/>
    </dgm:pt>
    <dgm:pt modelId="{8E15FDE0-8ED1-4991-92B1-505B6C03DDFE}" type="pres">
      <dgm:prSet presAssocID="{3A01A7A4-7B80-46DF-8289-B688618306C9}" presName="connTx" presStyleLbl="parChTrans1D2" presStyleIdx="0" presStyleCnt="2"/>
      <dgm:spPr/>
    </dgm:pt>
    <dgm:pt modelId="{6061CDCF-8826-4CAE-AB05-E64DA3E66BF7}" type="pres">
      <dgm:prSet presAssocID="{85B01D84-0497-4B7E-93CF-AC66E956F6C9}" presName="root2" presStyleCnt="0"/>
      <dgm:spPr/>
    </dgm:pt>
    <dgm:pt modelId="{3847DC0A-CE3F-4E6B-9095-611A91D8305F}" type="pres">
      <dgm:prSet presAssocID="{85B01D84-0497-4B7E-93CF-AC66E956F6C9}" presName="LevelTwoTextNode" presStyleLbl="node2" presStyleIdx="0" presStyleCnt="2" custScaleX="134037">
        <dgm:presLayoutVars>
          <dgm:chPref val="3"/>
        </dgm:presLayoutVars>
      </dgm:prSet>
      <dgm:spPr/>
    </dgm:pt>
    <dgm:pt modelId="{12C78716-7F0E-4260-A49D-C028CCD4CDF0}" type="pres">
      <dgm:prSet presAssocID="{85B01D84-0497-4B7E-93CF-AC66E956F6C9}" presName="level3hierChild" presStyleCnt="0"/>
      <dgm:spPr/>
    </dgm:pt>
    <dgm:pt modelId="{E0DCA013-71F3-415E-B4D0-F215D4AB35E8}" type="pres">
      <dgm:prSet presAssocID="{367EC4D2-CC2B-461E-AF5D-D591E2106525}" presName="conn2-1" presStyleLbl="parChTrans1D3" presStyleIdx="0" presStyleCnt="6"/>
      <dgm:spPr/>
    </dgm:pt>
    <dgm:pt modelId="{8447BBE5-DC5B-40ED-A1FB-4DA9B1D04598}" type="pres">
      <dgm:prSet presAssocID="{367EC4D2-CC2B-461E-AF5D-D591E2106525}" presName="connTx" presStyleLbl="parChTrans1D3" presStyleIdx="0" presStyleCnt="6"/>
      <dgm:spPr/>
    </dgm:pt>
    <dgm:pt modelId="{CAFEA4BD-A663-4AE8-B260-6D3821C53437}" type="pres">
      <dgm:prSet presAssocID="{6E96D94D-0DEA-4452-82E6-50DC583C12DD}" presName="root2" presStyleCnt="0"/>
      <dgm:spPr/>
    </dgm:pt>
    <dgm:pt modelId="{A0BD7630-8A0F-465D-BFE1-F00FDACF562A}" type="pres">
      <dgm:prSet presAssocID="{6E96D94D-0DEA-4452-82E6-50DC583C12DD}" presName="LevelTwoTextNode" presStyleLbl="node3" presStyleIdx="0" presStyleCnt="6">
        <dgm:presLayoutVars>
          <dgm:chPref val="3"/>
        </dgm:presLayoutVars>
      </dgm:prSet>
      <dgm:spPr/>
    </dgm:pt>
    <dgm:pt modelId="{4A47023A-7AF5-4F43-B283-B7CF269E830A}" type="pres">
      <dgm:prSet presAssocID="{6E96D94D-0DEA-4452-82E6-50DC583C12DD}" presName="level3hierChild" presStyleCnt="0"/>
      <dgm:spPr/>
    </dgm:pt>
    <dgm:pt modelId="{076816D6-A347-4E96-8ACC-91BDB76BD70C}" type="pres">
      <dgm:prSet presAssocID="{E00D4BCD-CB26-4EEC-95B3-9883F29DB926}" presName="conn2-1" presStyleLbl="parChTrans1D4" presStyleIdx="0" presStyleCnt="6"/>
      <dgm:spPr/>
    </dgm:pt>
    <dgm:pt modelId="{3AA0814E-BD2A-4AC4-9621-40D9A46224E0}" type="pres">
      <dgm:prSet presAssocID="{E00D4BCD-CB26-4EEC-95B3-9883F29DB926}" presName="connTx" presStyleLbl="parChTrans1D4" presStyleIdx="0" presStyleCnt="6"/>
      <dgm:spPr/>
    </dgm:pt>
    <dgm:pt modelId="{100A0ABD-8447-45E4-9A7D-3F10799A8544}" type="pres">
      <dgm:prSet presAssocID="{CE8FB190-78A3-40AA-AE91-62D0F875141D}" presName="root2" presStyleCnt="0"/>
      <dgm:spPr/>
    </dgm:pt>
    <dgm:pt modelId="{C03AC314-F8A3-4EC9-9C47-5D5D5148F21C}" type="pres">
      <dgm:prSet presAssocID="{CE8FB190-78A3-40AA-AE91-62D0F875141D}" presName="LevelTwoTextNode" presStyleLbl="node4" presStyleIdx="0" presStyleCnt="6" custScaleX="133878" custScaleY="93671">
        <dgm:presLayoutVars>
          <dgm:chPref val="3"/>
        </dgm:presLayoutVars>
      </dgm:prSet>
      <dgm:spPr/>
    </dgm:pt>
    <dgm:pt modelId="{546C2A67-9014-4A03-993B-CB342C45BBE9}" type="pres">
      <dgm:prSet presAssocID="{CE8FB190-78A3-40AA-AE91-62D0F875141D}" presName="level3hierChild" presStyleCnt="0"/>
      <dgm:spPr/>
    </dgm:pt>
    <dgm:pt modelId="{0AAF65D2-7706-4CFB-AD33-61328CCC491A}" type="pres">
      <dgm:prSet presAssocID="{3FEDE776-CED5-4C67-9AB8-D147721104FE}" presName="conn2-1" presStyleLbl="parChTrans1D3" presStyleIdx="1" presStyleCnt="6"/>
      <dgm:spPr/>
    </dgm:pt>
    <dgm:pt modelId="{E0FE31C1-425F-48C0-9A3F-6EE1FF876291}" type="pres">
      <dgm:prSet presAssocID="{3FEDE776-CED5-4C67-9AB8-D147721104FE}" presName="connTx" presStyleLbl="parChTrans1D3" presStyleIdx="1" presStyleCnt="6"/>
      <dgm:spPr/>
    </dgm:pt>
    <dgm:pt modelId="{C2E8D38C-79B9-450E-9F1A-B7AA8CC3997E}" type="pres">
      <dgm:prSet presAssocID="{42F1DA03-93DE-4973-BE90-98CB913EBAFC}" presName="root2" presStyleCnt="0"/>
      <dgm:spPr/>
    </dgm:pt>
    <dgm:pt modelId="{4A9FF88A-67E8-4330-B98A-0B64C981202A}" type="pres">
      <dgm:prSet presAssocID="{42F1DA03-93DE-4973-BE90-98CB913EBAFC}" presName="LevelTwoTextNode" presStyleLbl="node3" presStyleIdx="1" presStyleCnt="6">
        <dgm:presLayoutVars>
          <dgm:chPref val="3"/>
        </dgm:presLayoutVars>
      </dgm:prSet>
      <dgm:spPr/>
    </dgm:pt>
    <dgm:pt modelId="{E900BD1E-810E-4FF9-9D2C-FA0A2983AA09}" type="pres">
      <dgm:prSet presAssocID="{42F1DA03-93DE-4973-BE90-98CB913EBAFC}" presName="level3hierChild" presStyleCnt="0"/>
      <dgm:spPr/>
    </dgm:pt>
    <dgm:pt modelId="{3230A680-8E93-4255-9D87-9AED103EC9C2}" type="pres">
      <dgm:prSet presAssocID="{DEE5FA01-CD05-43D5-8DD1-2F9244A47A98}" presName="conn2-1" presStyleLbl="parChTrans1D4" presStyleIdx="1" presStyleCnt="6"/>
      <dgm:spPr/>
    </dgm:pt>
    <dgm:pt modelId="{C391AA2C-B56C-4A00-9946-959D778F5A60}" type="pres">
      <dgm:prSet presAssocID="{DEE5FA01-CD05-43D5-8DD1-2F9244A47A98}" presName="connTx" presStyleLbl="parChTrans1D4" presStyleIdx="1" presStyleCnt="6"/>
      <dgm:spPr/>
    </dgm:pt>
    <dgm:pt modelId="{46B74658-5694-43BA-8008-7D55924DD5DC}" type="pres">
      <dgm:prSet presAssocID="{E4C97E9F-81DA-4AE2-A70D-DD378E9498CB}" presName="root2" presStyleCnt="0"/>
      <dgm:spPr/>
    </dgm:pt>
    <dgm:pt modelId="{F3E3CA64-0B87-49D8-A97A-BA544940BD61}" type="pres">
      <dgm:prSet presAssocID="{E4C97E9F-81DA-4AE2-A70D-DD378E9498CB}" presName="LevelTwoTextNode" presStyleLbl="node4" presStyleIdx="1" presStyleCnt="6" custScaleX="133878" custScaleY="93671">
        <dgm:presLayoutVars>
          <dgm:chPref val="3"/>
        </dgm:presLayoutVars>
      </dgm:prSet>
      <dgm:spPr/>
    </dgm:pt>
    <dgm:pt modelId="{6570EA8C-6530-44A9-8286-81C503375E6D}" type="pres">
      <dgm:prSet presAssocID="{E4C97E9F-81DA-4AE2-A70D-DD378E9498CB}" presName="level3hierChild" presStyleCnt="0"/>
      <dgm:spPr/>
    </dgm:pt>
    <dgm:pt modelId="{C25FD1A5-8A92-48A6-B293-221CA34677EC}" type="pres">
      <dgm:prSet presAssocID="{6D50E5E3-1175-4BC9-83E7-FF9F1FBD226B}" presName="conn2-1" presStyleLbl="parChTrans1D3" presStyleIdx="2" presStyleCnt="6"/>
      <dgm:spPr/>
    </dgm:pt>
    <dgm:pt modelId="{2E832AF9-AB00-4502-BDD3-EFE266640ADF}" type="pres">
      <dgm:prSet presAssocID="{6D50E5E3-1175-4BC9-83E7-FF9F1FBD226B}" presName="connTx" presStyleLbl="parChTrans1D3" presStyleIdx="2" presStyleCnt="6"/>
      <dgm:spPr/>
    </dgm:pt>
    <dgm:pt modelId="{1BA3E53F-82D9-4DBF-84AC-E9303A155B38}" type="pres">
      <dgm:prSet presAssocID="{64E3CEF7-C8BD-4465-BD1C-3BF64880D32D}" presName="root2" presStyleCnt="0"/>
      <dgm:spPr/>
    </dgm:pt>
    <dgm:pt modelId="{41086C74-AEE3-4DE5-91DE-061075C985A8}" type="pres">
      <dgm:prSet presAssocID="{64E3CEF7-C8BD-4465-BD1C-3BF64880D32D}" presName="LevelTwoTextNode" presStyleLbl="node3" presStyleIdx="2" presStyleCnt="6">
        <dgm:presLayoutVars>
          <dgm:chPref val="3"/>
        </dgm:presLayoutVars>
      </dgm:prSet>
      <dgm:spPr/>
    </dgm:pt>
    <dgm:pt modelId="{9FB25BE7-CB08-4EF7-806D-FB9BE179535E}" type="pres">
      <dgm:prSet presAssocID="{64E3CEF7-C8BD-4465-BD1C-3BF64880D32D}" presName="level3hierChild" presStyleCnt="0"/>
      <dgm:spPr/>
    </dgm:pt>
    <dgm:pt modelId="{D2E8FCD5-F54F-414B-906D-FA1723B1DA49}" type="pres">
      <dgm:prSet presAssocID="{1E40C016-2A81-46F8-9A0D-7806F3424CFF}" presName="conn2-1" presStyleLbl="parChTrans1D4" presStyleIdx="2" presStyleCnt="6"/>
      <dgm:spPr/>
    </dgm:pt>
    <dgm:pt modelId="{B5FE2490-CC1A-4FE4-BBAF-93B59FE4C0E8}" type="pres">
      <dgm:prSet presAssocID="{1E40C016-2A81-46F8-9A0D-7806F3424CFF}" presName="connTx" presStyleLbl="parChTrans1D4" presStyleIdx="2" presStyleCnt="6"/>
      <dgm:spPr/>
    </dgm:pt>
    <dgm:pt modelId="{4A3038C3-DA2B-40B6-9C3A-48957F93865A}" type="pres">
      <dgm:prSet presAssocID="{05655E96-2583-4B16-97B6-8CF4C6CBCBFC}" presName="root2" presStyleCnt="0"/>
      <dgm:spPr/>
    </dgm:pt>
    <dgm:pt modelId="{9C44564B-A137-4B88-9886-0AEA0D9A67D3}" type="pres">
      <dgm:prSet presAssocID="{05655E96-2583-4B16-97B6-8CF4C6CBCBFC}" presName="LevelTwoTextNode" presStyleLbl="node4" presStyleIdx="2" presStyleCnt="6" custScaleX="133878" custScaleY="93671">
        <dgm:presLayoutVars>
          <dgm:chPref val="3"/>
        </dgm:presLayoutVars>
      </dgm:prSet>
      <dgm:spPr/>
    </dgm:pt>
    <dgm:pt modelId="{D924B180-B74A-4297-A276-C881DA8B13B1}" type="pres">
      <dgm:prSet presAssocID="{05655E96-2583-4B16-97B6-8CF4C6CBCBFC}" presName="level3hierChild" presStyleCnt="0"/>
      <dgm:spPr/>
    </dgm:pt>
    <dgm:pt modelId="{8BC102FF-7F46-4812-94D3-3939E90332C3}" type="pres">
      <dgm:prSet presAssocID="{63DA4A2A-7D9B-4565-B317-F70C1FF18B44}" presName="conn2-1" presStyleLbl="parChTrans1D3" presStyleIdx="3" presStyleCnt="6"/>
      <dgm:spPr/>
    </dgm:pt>
    <dgm:pt modelId="{7D3C473A-0E8D-4C6B-A4AB-CCF64FC7A7A7}" type="pres">
      <dgm:prSet presAssocID="{63DA4A2A-7D9B-4565-B317-F70C1FF18B44}" presName="connTx" presStyleLbl="parChTrans1D3" presStyleIdx="3" presStyleCnt="6"/>
      <dgm:spPr/>
    </dgm:pt>
    <dgm:pt modelId="{2409C9A7-D451-463F-ABF4-078B4CAD1E5D}" type="pres">
      <dgm:prSet presAssocID="{A099237A-E129-4403-ADAF-D13B8227EF24}" presName="root2" presStyleCnt="0"/>
      <dgm:spPr/>
    </dgm:pt>
    <dgm:pt modelId="{CC930971-0650-41FA-870B-0405BF7C7798}" type="pres">
      <dgm:prSet presAssocID="{A099237A-E129-4403-ADAF-D13B8227EF24}" presName="LevelTwoTextNode" presStyleLbl="node3" presStyleIdx="3" presStyleCnt="6" custLinFactNeighborX="2301" custLinFactNeighborY="-1534">
        <dgm:presLayoutVars>
          <dgm:chPref val="3"/>
        </dgm:presLayoutVars>
      </dgm:prSet>
      <dgm:spPr/>
    </dgm:pt>
    <dgm:pt modelId="{A9EF02E5-BB81-4CA6-BD76-5FCBC3CBFEF2}" type="pres">
      <dgm:prSet presAssocID="{A099237A-E129-4403-ADAF-D13B8227EF24}" presName="level3hierChild" presStyleCnt="0"/>
      <dgm:spPr/>
    </dgm:pt>
    <dgm:pt modelId="{03889439-4C48-46BC-B5DD-DEC072C34EC9}" type="pres">
      <dgm:prSet presAssocID="{DA6E2EEF-EA0C-4357-B5D3-833FE0E202FF}" presName="conn2-1" presStyleLbl="parChTrans1D4" presStyleIdx="3" presStyleCnt="6"/>
      <dgm:spPr/>
    </dgm:pt>
    <dgm:pt modelId="{37BB5CDD-F458-402A-81A3-4105015D7200}" type="pres">
      <dgm:prSet presAssocID="{DA6E2EEF-EA0C-4357-B5D3-833FE0E202FF}" presName="connTx" presStyleLbl="parChTrans1D4" presStyleIdx="3" presStyleCnt="6"/>
      <dgm:spPr/>
    </dgm:pt>
    <dgm:pt modelId="{FB2506FE-ED2E-42F2-BF46-BC8A9E43991E}" type="pres">
      <dgm:prSet presAssocID="{93C5BAB6-800B-4E32-BFF7-BF0713CC3364}" presName="root2" presStyleCnt="0"/>
      <dgm:spPr/>
    </dgm:pt>
    <dgm:pt modelId="{37B0D215-4929-437B-81FB-970D4402E4B8}" type="pres">
      <dgm:prSet presAssocID="{93C5BAB6-800B-4E32-BFF7-BF0713CC3364}" presName="LevelTwoTextNode" presStyleLbl="node4" presStyleIdx="3" presStyleCnt="6" custScaleX="133878" custScaleY="93671">
        <dgm:presLayoutVars>
          <dgm:chPref val="3"/>
        </dgm:presLayoutVars>
      </dgm:prSet>
      <dgm:spPr/>
    </dgm:pt>
    <dgm:pt modelId="{1730832C-BEC5-4B34-A0A6-89B926216B10}" type="pres">
      <dgm:prSet presAssocID="{93C5BAB6-800B-4E32-BFF7-BF0713CC3364}" presName="level3hierChild" presStyleCnt="0"/>
      <dgm:spPr/>
    </dgm:pt>
    <dgm:pt modelId="{26309DD1-A5CB-4D3E-8CE2-0665420ED1B9}" type="pres">
      <dgm:prSet presAssocID="{ACD1C9A8-528B-4004-ACE4-F031AE152796}" presName="conn2-1" presStyleLbl="parChTrans1D2" presStyleIdx="1" presStyleCnt="2"/>
      <dgm:spPr/>
    </dgm:pt>
    <dgm:pt modelId="{D526B380-3D4E-4B1C-A2DE-A4789B70574C}" type="pres">
      <dgm:prSet presAssocID="{ACD1C9A8-528B-4004-ACE4-F031AE152796}" presName="connTx" presStyleLbl="parChTrans1D2" presStyleIdx="1" presStyleCnt="2"/>
      <dgm:spPr/>
    </dgm:pt>
    <dgm:pt modelId="{35BBA684-7536-42C7-97E0-66E21D6D2685}" type="pres">
      <dgm:prSet presAssocID="{D91D8582-B47D-4B0D-88DD-3CB99A41C6DA}" presName="root2" presStyleCnt="0"/>
      <dgm:spPr/>
    </dgm:pt>
    <dgm:pt modelId="{3359CB68-E4AE-4B2A-A5C0-BD387D3BB53D}" type="pres">
      <dgm:prSet presAssocID="{D91D8582-B47D-4B0D-88DD-3CB99A41C6DA}" presName="LevelTwoTextNode" presStyleLbl="node2" presStyleIdx="1" presStyleCnt="2" custScaleX="134037" custLinFactNeighborX="-1845" custLinFactNeighborY="-47229">
        <dgm:presLayoutVars>
          <dgm:chPref val="3"/>
        </dgm:presLayoutVars>
      </dgm:prSet>
      <dgm:spPr/>
    </dgm:pt>
    <dgm:pt modelId="{8A22B959-D031-47C3-B693-1F8C4D7ACD72}" type="pres">
      <dgm:prSet presAssocID="{D91D8582-B47D-4B0D-88DD-3CB99A41C6DA}" presName="level3hierChild" presStyleCnt="0"/>
      <dgm:spPr/>
    </dgm:pt>
    <dgm:pt modelId="{326EEC71-403B-419A-8053-D6A8AF645D0B}" type="pres">
      <dgm:prSet presAssocID="{74CC4C4F-A854-4D1B-A747-6E732F6D420F}" presName="conn2-1" presStyleLbl="parChTrans1D3" presStyleIdx="4" presStyleCnt="6"/>
      <dgm:spPr/>
    </dgm:pt>
    <dgm:pt modelId="{2F005CC9-B4B8-4AAA-AF0C-2B6B95D03480}" type="pres">
      <dgm:prSet presAssocID="{74CC4C4F-A854-4D1B-A747-6E732F6D420F}" presName="connTx" presStyleLbl="parChTrans1D3" presStyleIdx="4" presStyleCnt="6"/>
      <dgm:spPr/>
    </dgm:pt>
    <dgm:pt modelId="{49834604-6790-472F-AF0D-C49E28E0F2FF}" type="pres">
      <dgm:prSet presAssocID="{ABD452F7-049E-4044-A06F-9FE253531627}" presName="root2" presStyleCnt="0"/>
      <dgm:spPr/>
    </dgm:pt>
    <dgm:pt modelId="{57F33916-DDB4-44E7-BECA-3348235E9F54}" type="pres">
      <dgm:prSet presAssocID="{ABD452F7-049E-4044-A06F-9FE253531627}" presName="LevelTwoTextNode" presStyleLbl="node3" presStyleIdx="4" presStyleCnt="6">
        <dgm:presLayoutVars>
          <dgm:chPref val="3"/>
        </dgm:presLayoutVars>
      </dgm:prSet>
      <dgm:spPr/>
    </dgm:pt>
    <dgm:pt modelId="{F73D921E-72BE-43F2-B787-9A0A92E6117C}" type="pres">
      <dgm:prSet presAssocID="{ABD452F7-049E-4044-A06F-9FE253531627}" presName="level3hierChild" presStyleCnt="0"/>
      <dgm:spPr/>
    </dgm:pt>
    <dgm:pt modelId="{1D97321F-1C7B-43C8-A085-9DC2B18DA519}" type="pres">
      <dgm:prSet presAssocID="{0E522FE1-450C-45C6-9B6A-D331DE4240F5}" presName="conn2-1" presStyleLbl="parChTrans1D4" presStyleIdx="4" presStyleCnt="6"/>
      <dgm:spPr/>
    </dgm:pt>
    <dgm:pt modelId="{953B1C0F-74B3-4FFE-8A96-AFB4C9DC2E6B}" type="pres">
      <dgm:prSet presAssocID="{0E522FE1-450C-45C6-9B6A-D331DE4240F5}" presName="connTx" presStyleLbl="parChTrans1D4" presStyleIdx="4" presStyleCnt="6"/>
      <dgm:spPr/>
    </dgm:pt>
    <dgm:pt modelId="{E71FC56B-FD5A-428F-BCB9-84D71A9F309A}" type="pres">
      <dgm:prSet presAssocID="{732AB83F-A91A-4233-9B81-B2247D45619E}" presName="root2" presStyleCnt="0"/>
      <dgm:spPr/>
    </dgm:pt>
    <dgm:pt modelId="{703F7648-A529-434F-BBE4-D41C46B1BBD4}" type="pres">
      <dgm:prSet presAssocID="{732AB83F-A91A-4233-9B81-B2247D45619E}" presName="LevelTwoTextNode" presStyleLbl="node4" presStyleIdx="4" presStyleCnt="6" custScaleX="133878" custScaleY="93671">
        <dgm:presLayoutVars>
          <dgm:chPref val="3"/>
        </dgm:presLayoutVars>
      </dgm:prSet>
      <dgm:spPr/>
    </dgm:pt>
    <dgm:pt modelId="{D4C72E04-00D5-43BA-BAE3-51DE267CC3F6}" type="pres">
      <dgm:prSet presAssocID="{732AB83F-A91A-4233-9B81-B2247D45619E}" presName="level3hierChild" presStyleCnt="0"/>
      <dgm:spPr/>
    </dgm:pt>
    <dgm:pt modelId="{4FD01AC6-1278-4CA8-AB06-14505FBA1A9C}" type="pres">
      <dgm:prSet presAssocID="{3A60E5EE-06D2-4B75-BE67-45D2355BAF22}" presName="conn2-1" presStyleLbl="parChTrans1D3" presStyleIdx="5" presStyleCnt="6"/>
      <dgm:spPr/>
    </dgm:pt>
    <dgm:pt modelId="{8ABB331E-9FB6-41BC-881A-CC3EA0B89480}" type="pres">
      <dgm:prSet presAssocID="{3A60E5EE-06D2-4B75-BE67-45D2355BAF22}" presName="connTx" presStyleLbl="parChTrans1D3" presStyleIdx="5" presStyleCnt="6"/>
      <dgm:spPr/>
    </dgm:pt>
    <dgm:pt modelId="{27AE833D-C811-4A94-8514-580A21B0C17D}" type="pres">
      <dgm:prSet presAssocID="{FA193602-4B8D-4EEF-B1D9-9D64C04EE5FD}" presName="root2" presStyleCnt="0"/>
      <dgm:spPr/>
    </dgm:pt>
    <dgm:pt modelId="{5AEC2D60-8310-47CC-81F2-54A12FB5EA31}" type="pres">
      <dgm:prSet presAssocID="{FA193602-4B8D-4EEF-B1D9-9D64C04EE5FD}" presName="LevelTwoTextNode" presStyleLbl="node3" presStyleIdx="5" presStyleCnt="6">
        <dgm:presLayoutVars>
          <dgm:chPref val="3"/>
        </dgm:presLayoutVars>
      </dgm:prSet>
      <dgm:spPr/>
    </dgm:pt>
    <dgm:pt modelId="{4B8982FB-1FF3-4950-94EC-E3E625EF70AC}" type="pres">
      <dgm:prSet presAssocID="{FA193602-4B8D-4EEF-B1D9-9D64C04EE5FD}" presName="level3hierChild" presStyleCnt="0"/>
      <dgm:spPr/>
    </dgm:pt>
    <dgm:pt modelId="{3F958B2C-7787-402B-9BCC-D4F5B976AFB4}" type="pres">
      <dgm:prSet presAssocID="{D4B803B7-0CC7-4EE5-9507-F38196476B40}" presName="conn2-1" presStyleLbl="parChTrans1D4" presStyleIdx="5" presStyleCnt="6"/>
      <dgm:spPr/>
    </dgm:pt>
    <dgm:pt modelId="{A5C77D3F-BE87-4C6A-A065-9CF644404A78}" type="pres">
      <dgm:prSet presAssocID="{D4B803B7-0CC7-4EE5-9507-F38196476B40}" presName="connTx" presStyleLbl="parChTrans1D4" presStyleIdx="5" presStyleCnt="6"/>
      <dgm:spPr/>
    </dgm:pt>
    <dgm:pt modelId="{24EC3360-6058-4DCD-8C4E-08E018A9CF8C}" type="pres">
      <dgm:prSet presAssocID="{3A63FE2C-14D2-47F5-A47D-B6791AB808E4}" presName="root2" presStyleCnt="0"/>
      <dgm:spPr/>
    </dgm:pt>
    <dgm:pt modelId="{863C19C7-FB8B-4F7F-945B-A9CAAC0A41D1}" type="pres">
      <dgm:prSet presAssocID="{3A63FE2C-14D2-47F5-A47D-B6791AB808E4}" presName="LevelTwoTextNode" presStyleLbl="node4" presStyleIdx="5" presStyleCnt="6" custScaleX="133878" custScaleY="93671">
        <dgm:presLayoutVars>
          <dgm:chPref val="3"/>
        </dgm:presLayoutVars>
      </dgm:prSet>
      <dgm:spPr/>
    </dgm:pt>
    <dgm:pt modelId="{064EC9C3-6426-41D0-816A-E8EA10151039}" type="pres">
      <dgm:prSet presAssocID="{3A63FE2C-14D2-47F5-A47D-B6791AB808E4}" presName="level3hierChild" presStyleCnt="0"/>
      <dgm:spPr/>
    </dgm:pt>
  </dgm:ptLst>
  <dgm:cxnLst>
    <dgm:cxn modelId="{D1172D0B-1A10-4B59-9BF0-C6E36FEFEEA2}" type="presOf" srcId="{6E96D94D-0DEA-4452-82E6-50DC583C12DD}" destId="{A0BD7630-8A0F-465D-BFE1-F00FDACF562A}" srcOrd="0" destOrd="0" presId="urn:microsoft.com/office/officeart/2005/8/layout/hierarchy2"/>
    <dgm:cxn modelId="{20F97A0B-93C4-4037-BBDF-94BD7835A5EE}" type="presOf" srcId="{74CC4C4F-A854-4D1B-A747-6E732F6D420F}" destId="{326EEC71-403B-419A-8053-D6A8AF645D0B}" srcOrd="0" destOrd="0" presId="urn:microsoft.com/office/officeart/2005/8/layout/hierarchy2"/>
    <dgm:cxn modelId="{9001B40C-4893-483E-837F-1F92EB490678}" type="presOf" srcId="{93C5BAB6-800B-4E32-BFF7-BF0713CC3364}" destId="{37B0D215-4929-437B-81FB-970D4402E4B8}" srcOrd="0" destOrd="0" presId="urn:microsoft.com/office/officeart/2005/8/layout/hierarchy2"/>
    <dgm:cxn modelId="{DC840C13-98EA-4027-9741-65D9AEC4EDA9}" type="presOf" srcId="{63DA4A2A-7D9B-4565-B317-F70C1FF18B44}" destId="{8BC102FF-7F46-4812-94D3-3939E90332C3}" srcOrd="0" destOrd="0" presId="urn:microsoft.com/office/officeart/2005/8/layout/hierarchy2"/>
    <dgm:cxn modelId="{F1F28315-61E6-4C42-ADDF-A80A637D8B91}" type="presOf" srcId="{74CC4C4F-A854-4D1B-A747-6E732F6D420F}" destId="{2F005CC9-B4B8-4AAA-AF0C-2B6B95D03480}" srcOrd="1" destOrd="0" presId="urn:microsoft.com/office/officeart/2005/8/layout/hierarchy2"/>
    <dgm:cxn modelId="{77642A18-3B3C-4E96-81A9-D960328433E9}" type="presOf" srcId="{D4B803B7-0CC7-4EE5-9507-F38196476B40}" destId="{A5C77D3F-BE87-4C6A-A065-9CF644404A78}" srcOrd="1" destOrd="0" presId="urn:microsoft.com/office/officeart/2005/8/layout/hierarchy2"/>
    <dgm:cxn modelId="{B7797419-F685-4B0C-B5A7-FA81277F8A10}" type="presOf" srcId="{D4B803B7-0CC7-4EE5-9507-F38196476B40}" destId="{3F958B2C-7787-402B-9BCC-D4F5B976AFB4}" srcOrd="0" destOrd="0" presId="urn:microsoft.com/office/officeart/2005/8/layout/hierarchy2"/>
    <dgm:cxn modelId="{E918BA1A-C68B-4D36-9C23-8B50F0F6C452}" type="presOf" srcId="{DEE5FA01-CD05-43D5-8DD1-2F9244A47A98}" destId="{C391AA2C-B56C-4A00-9946-959D778F5A60}" srcOrd="1" destOrd="0" presId="urn:microsoft.com/office/officeart/2005/8/layout/hierarchy2"/>
    <dgm:cxn modelId="{CD4D9D21-14E2-4BF7-9183-5186678542AA}" srcId="{A099237A-E129-4403-ADAF-D13B8227EF24}" destId="{93C5BAB6-800B-4E32-BFF7-BF0713CC3364}" srcOrd="0" destOrd="0" parTransId="{DA6E2EEF-EA0C-4357-B5D3-833FE0E202FF}" sibTransId="{7D87B61C-BE38-4B14-990E-65229D6D57D9}"/>
    <dgm:cxn modelId="{9EF4B622-74AE-41C4-864E-84E649997B68}" type="presOf" srcId="{FA193602-4B8D-4EEF-B1D9-9D64C04EE5FD}" destId="{5AEC2D60-8310-47CC-81F2-54A12FB5EA31}" srcOrd="0" destOrd="0" presId="urn:microsoft.com/office/officeart/2005/8/layout/hierarchy2"/>
    <dgm:cxn modelId="{08B1C924-0855-4192-9CDE-6CF732DE98D2}" type="presOf" srcId="{ACD1C9A8-528B-4004-ACE4-F031AE152796}" destId="{26309DD1-A5CB-4D3E-8CE2-0665420ED1B9}" srcOrd="0" destOrd="0" presId="urn:microsoft.com/office/officeart/2005/8/layout/hierarchy2"/>
    <dgm:cxn modelId="{00F8B536-1735-4F29-92A2-DD05036204DA}" type="presOf" srcId="{1E40C016-2A81-46F8-9A0D-7806F3424CFF}" destId="{D2E8FCD5-F54F-414B-906D-FA1723B1DA49}" srcOrd="0" destOrd="0" presId="urn:microsoft.com/office/officeart/2005/8/layout/hierarchy2"/>
    <dgm:cxn modelId="{388F0C40-E10D-4E86-ADB5-7293A04137BA}" srcId="{D91D8582-B47D-4B0D-88DD-3CB99A41C6DA}" destId="{ABD452F7-049E-4044-A06F-9FE253531627}" srcOrd="0" destOrd="0" parTransId="{74CC4C4F-A854-4D1B-A747-6E732F6D420F}" sibTransId="{58EF647D-430B-4852-A1A0-23CFDFF4DF91}"/>
    <dgm:cxn modelId="{82A38C5E-F4B0-4BF3-A548-5C2E30F0E86E}" type="presOf" srcId="{E00D4BCD-CB26-4EEC-95B3-9883F29DB926}" destId="{3AA0814E-BD2A-4AC4-9621-40D9A46224E0}" srcOrd="1" destOrd="0" presId="urn:microsoft.com/office/officeart/2005/8/layout/hierarchy2"/>
    <dgm:cxn modelId="{027F5144-30FF-4939-8AD9-F0E88B9836BA}" type="presOf" srcId="{EC5BC019-9CCD-4935-BA99-D35CBA9516AF}" destId="{3177DC07-A58F-43C5-A488-7E5C009CD800}" srcOrd="0" destOrd="0" presId="urn:microsoft.com/office/officeart/2005/8/layout/hierarchy2"/>
    <dgm:cxn modelId="{A7238645-6320-49DD-BBFF-D90DE0FB5137}" type="presOf" srcId="{CE8FB190-78A3-40AA-AE91-62D0F875141D}" destId="{C03AC314-F8A3-4EC9-9C47-5D5D5148F21C}" srcOrd="0" destOrd="0" presId="urn:microsoft.com/office/officeart/2005/8/layout/hierarchy2"/>
    <dgm:cxn modelId="{602FEE45-89AC-4F61-89C6-14092E99A067}" type="presOf" srcId="{6D50E5E3-1175-4BC9-83E7-FF9F1FBD226B}" destId="{C25FD1A5-8A92-48A6-B293-221CA34677EC}" srcOrd="0" destOrd="0" presId="urn:microsoft.com/office/officeart/2005/8/layout/hierarchy2"/>
    <dgm:cxn modelId="{E308D54D-D787-4327-B6C1-7F1814BE7A02}" srcId="{85B01D84-0497-4B7E-93CF-AC66E956F6C9}" destId="{A099237A-E129-4403-ADAF-D13B8227EF24}" srcOrd="3" destOrd="0" parTransId="{63DA4A2A-7D9B-4565-B317-F70C1FF18B44}" sibTransId="{439CF62B-A388-4ED7-826B-2E0E02D19588}"/>
    <dgm:cxn modelId="{CF0C3B4E-77DD-4E00-9EA4-D48BA7CB1328}" srcId="{64E3CEF7-C8BD-4465-BD1C-3BF64880D32D}" destId="{05655E96-2583-4B16-97B6-8CF4C6CBCBFC}" srcOrd="0" destOrd="0" parTransId="{1E40C016-2A81-46F8-9A0D-7806F3424CFF}" sibTransId="{B2D448E0-F8BF-4ED1-B3B2-8D31BE5FD17D}"/>
    <dgm:cxn modelId="{D851DA6E-80F4-43D5-92EC-B1AE37AD27B2}" type="presOf" srcId="{42F1DA03-93DE-4973-BE90-98CB913EBAFC}" destId="{4A9FF88A-67E8-4330-B98A-0B64C981202A}" srcOrd="0" destOrd="0" presId="urn:microsoft.com/office/officeart/2005/8/layout/hierarchy2"/>
    <dgm:cxn modelId="{4C318D4F-6DD9-4633-9DCC-E02EECF0B854}" srcId="{ABD452F7-049E-4044-A06F-9FE253531627}" destId="{732AB83F-A91A-4233-9B81-B2247D45619E}" srcOrd="0" destOrd="0" parTransId="{0E522FE1-450C-45C6-9B6A-D331DE4240F5}" sibTransId="{244C18C7-7030-4D3E-B81B-CF03412013A1}"/>
    <dgm:cxn modelId="{86A49251-A067-4AA1-9A94-B6950A2F148D}" type="presOf" srcId="{05655E96-2583-4B16-97B6-8CF4C6CBCBFC}" destId="{9C44564B-A137-4B88-9886-0AEA0D9A67D3}" srcOrd="0" destOrd="0" presId="urn:microsoft.com/office/officeart/2005/8/layout/hierarchy2"/>
    <dgm:cxn modelId="{6C43B772-0290-4AFC-B4F1-4782C3613B29}" type="presOf" srcId="{3A01A7A4-7B80-46DF-8289-B688618306C9}" destId="{E7E73A14-8607-432B-9D89-063E0A679EFE}" srcOrd="0" destOrd="0" presId="urn:microsoft.com/office/officeart/2005/8/layout/hierarchy2"/>
    <dgm:cxn modelId="{51C52475-455D-45B6-BAFF-68D598E44401}" type="presOf" srcId="{E4C97E9F-81DA-4AE2-A70D-DD378E9498CB}" destId="{F3E3CA64-0B87-49D8-A97A-BA544940BD61}" srcOrd="0" destOrd="0" presId="urn:microsoft.com/office/officeart/2005/8/layout/hierarchy2"/>
    <dgm:cxn modelId="{BBF6D756-7F23-4BDB-ADAE-91621D2A332C}" type="presOf" srcId="{3A60E5EE-06D2-4B75-BE67-45D2355BAF22}" destId="{4FD01AC6-1278-4CA8-AB06-14505FBA1A9C}" srcOrd="0" destOrd="0" presId="urn:microsoft.com/office/officeart/2005/8/layout/hierarchy2"/>
    <dgm:cxn modelId="{C3496058-9570-4287-B37D-09A96B49807D}" type="presOf" srcId="{DA6E2EEF-EA0C-4357-B5D3-833FE0E202FF}" destId="{03889439-4C48-46BC-B5DD-DEC072C34EC9}" srcOrd="0" destOrd="0" presId="urn:microsoft.com/office/officeart/2005/8/layout/hierarchy2"/>
    <dgm:cxn modelId="{7CA88B78-3ECE-48C0-A654-775CE78A993B}" type="presOf" srcId="{A099237A-E129-4403-ADAF-D13B8227EF24}" destId="{CC930971-0650-41FA-870B-0405BF7C7798}" srcOrd="0" destOrd="0" presId="urn:microsoft.com/office/officeart/2005/8/layout/hierarchy2"/>
    <dgm:cxn modelId="{6FC1F559-9E02-48C2-8DEC-6806FE8D327A}" srcId="{FA193602-4B8D-4EEF-B1D9-9D64C04EE5FD}" destId="{3A63FE2C-14D2-47F5-A47D-B6791AB808E4}" srcOrd="0" destOrd="0" parTransId="{D4B803B7-0CC7-4EE5-9507-F38196476B40}" sibTransId="{20DDB03E-6681-49BA-B3C4-BFE88E5B326F}"/>
    <dgm:cxn modelId="{71DB9C7E-51F0-4C13-80A0-58A81C94310B}" type="presOf" srcId="{3A63FE2C-14D2-47F5-A47D-B6791AB808E4}" destId="{863C19C7-FB8B-4F7F-945B-A9CAAC0A41D1}" srcOrd="0" destOrd="0" presId="urn:microsoft.com/office/officeart/2005/8/layout/hierarchy2"/>
    <dgm:cxn modelId="{F879BC80-1795-4930-9B85-8509774BA820}" type="presOf" srcId="{367EC4D2-CC2B-461E-AF5D-D591E2106525}" destId="{E0DCA013-71F3-415E-B4D0-F215D4AB35E8}" srcOrd="0" destOrd="0" presId="urn:microsoft.com/office/officeart/2005/8/layout/hierarchy2"/>
    <dgm:cxn modelId="{AA782A82-5D53-417F-9EA7-6C5BA7D76573}" type="presOf" srcId="{E00D4BCD-CB26-4EEC-95B3-9883F29DB926}" destId="{076816D6-A347-4E96-8ACC-91BDB76BD70C}" srcOrd="0" destOrd="0" presId="urn:microsoft.com/office/officeart/2005/8/layout/hierarchy2"/>
    <dgm:cxn modelId="{6CF5C683-CAF6-4555-AC30-1BA7FC0B6F81}" type="presOf" srcId="{63DA4A2A-7D9B-4565-B317-F70C1FF18B44}" destId="{7D3C473A-0E8D-4C6B-A4AB-CCF64FC7A7A7}" srcOrd="1" destOrd="0" presId="urn:microsoft.com/office/officeart/2005/8/layout/hierarchy2"/>
    <dgm:cxn modelId="{D6371693-EABE-467F-8471-00FD13677147}" type="presOf" srcId="{5A884DB7-7D52-4578-822D-7DA95480249F}" destId="{99A2C547-7AD5-4E70-8842-1BBC05830824}" srcOrd="0" destOrd="0" presId="urn:microsoft.com/office/officeart/2005/8/layout/hierarchy2"/>
    <dgm:cxn modelId="{369E5294-9590-494E-B2A0-75E387345B22}" type="presOf" srcId="{85B01D84-0497-4B7E-93CF-AC66E956F6C9}" destId="{3847DC0A-CE3F-4E6B-9095-611A91D8305F}" srcOrd="0" destOrd="0" presId="urn:microsoft.com/office/officeart/2005/8/layout/hierarchy2"/>
    <dgm:cxn modelId="{D5DC5295-17C8-4E47-B685-87C2A9B2F28A}" type="presOf" srcId="{3FEDE776-CED5-4C67-9AB8-D147721104FE}" destId="{E0FE31C1-425F-48C0-9A3F-6EE1FF876291}" srcOrd="1" destOrd="0" presId="urn:microsoft.com/office/officeart/2005/8/layout/hierarchy2"/>
    <dgm:cxn modelId="{D1112B99-B3B4-4F09-A8F1-2F42693E15B1}" type="presOf" srcId="{DEE5FA01-CD05-43D5-8DD1-2F9244A47A98}" destId="{3230A680-8E93-4255-9D87-9AED103EC9C2}" srcOrd="0" destOrd="0" presId="urn:microsoft.com/office/officeart/2005/8/layout/hierarchy2"/>
    <dgm:cxn modelId="{94848C9A-4DF5-4739-AA35-9FAAD8D54442}" srcId="{5A884DB7-7D52-4578-822D-7DA95480249F}" destId="{85B01D84-0497-4B7E-93CF-AC66E956F6C9}" srcOrd="0" destOrd="0" parTransId="{3A01A7A4-7B80-46DF-8289-B688618306C9}" sibTransId="{D7AFD848-69FA-464A-8473-8D898B08DA34}"/>
    <dgm:cxn modelId="{6EBEA2A0-43CE-40DA-B57E-A57B7CC4DA03}" type="presOf" srcId="{0E522FE1-450C-45C6-9B6A-D331DE4240F5}" destId="{953B1C0F-74B3-4FFE-8A96-AFB4C9DC2E6B}" srcOrd="1" destOrd="0" presId="urn:microsoft.com/office/officeart/2005/8/layout/hierarchy2"/>
    <dgm:cxn modelId="{7C4643A3-0FD4-4FD3-94FD-38BA9B4B2ED1}" type="presOf" srcId="{3A60E5EE-06D2-4B75-BE67-45D2355BAF22}" destId="{8ABB331E-9FB6-41BC-881A-CC3EA0B89480}" srcOrd="1" destOrd="0" presId="urn:microsoft.com/office/officeart/2005/8/layout/hierarchy2"/>
    <dgm:cxn modelId="{14E3A8A8-3350-405C-BCA2-DA861F38C832}" srcId="{85B01D84-0497-4B7E-93CF-AC66E956F6C9}" destId="{64E3CEF7-C8BD-4465-BD1C-3BF64880D32D}" srcOrd="2" destOrd="0" parTransId="{6D50E5E3-1175-4BC9-83E7-FF9F1FBD226B}" sibTransId="{3BB7DF80-96CE-4E55-ACD1-F5781C84EF60}"/>
    <dgm:cxn modelId="{C06833B1-25B3-4D97-AE98-6AD2F6624205}" type="presOf" srcId="{DA6E2EEF-EA0C-4357-B5D3-833FE0E202FF}" destId="{37BB5CDD-F458-402A-81A3-4105015D7200}" srcOrd="1" destOrd="0" presId="urn:microsoft.com/office/officeart/2005/8/layout/hierarchy2"/>
    <dgm:cxn modelId="{06EC45B1-CB5F-44A2-89EF-B39E761B1994}" type="presOf" srcId="{3FEDE776-CED5-4C67-9AB8-D147721104FE}" destId="{0AAF65D2-7706-4CFB-AD33-61328CCC491A}" srcOrd="0" destOrd="0" presId="urn:microsoft.com/office/officeart/2005/8/layout/hierarchy2"/>
    <dgm:cxn modelId="{5F3944B3-1C23-40CE-8BE9-CD77BF0C33F0}" type="presOf" srcId="{1E40C016-2A81-46F8-9A0D-7806F3424CFF}" destId="{B5FE2490-CC1A-4FE4-BBAF-93B59FE4C0E8}" srcOrd="1" destOrd="0" presId="urn:microsoft.com/office/officeart/2005/8/layout/hierarchy2"/>
    <dgm:cxn modelId="{4F3F33BF-4B4D-4C16-9839-868D72E190DC}" srcId="{6E96D94D-0DEA-4452-82E6-50DC583C12DD}" destId="{CE8FB190-78A3-40AA-AE91-62D0F875141D}" srcOrd="0" destOrd="0" parTransId="{E00D4BCD-CB26-4EEC-95B3-9883F29DB926}" sibTransId="{35D2398A-D12E-4959-9608-0ECD7ADBF13D}"/>
    <dgm:cxn modelId="{AE6C4EC0-8215-4EE6-8427-D16BAA8DEC48}" type="presOf" srcId="{0E522FE1-450C-45C6-9B6A-D331DE4240F5}" destId="{1D97321F-1C7B-43C8-A085-9DC2B18DA519}" srcOrd="0" destOrd="0" presId="urn:microsoft.com/office/officeart/2005/8/layout/hierarchy2"/>
    <dgm:cxn modelId="{2C856FC0-524B-46A4-9C61-ACF9753F4CDF}" srcId="{5A884DB7-7D52-4578-822D-7DA95480249F}" destId="{D91D8582-B47D-4B0D-88DD-3CB99A41C6DA}" srcOrd="1" destOrd="0" parTransId="{ACD1C9A8-528B-4004-ACE4-F031AE152796}" sibTransId="{02E83DBC-601A-4064-B75E-92A35CB97F33}"/>
    <dgm:cxn modelId="{97EB23C9-1EDB-4C67-AE70-004646887567}" type="presOf" srcId="{ABD452F7-049E-4044-A06F-9FE253531627}" destId="{57F33916-DDB4-44E7-BECA-3348235E9F54}" srcOrd="0" destOrd="0" presId="urn:microsoft.com/office/officeart/2005/8/layout/hierarchy2"/>
    <dgm:cxn modelId="{A9068EC9-7B3E-4DD7-B849-06EA281DC956}" srcId="{D91D8582-B47D-4B0D-88DD-3CB99A41C6DA}" destId="{FA193602-4B8D-4EEF-B1D9-9D64C04EE5FD}" srcOrd="1" destOrd="0" parTransId="{3A60E5EE-06D2-4B75-BE67-45D2355BAF22}" sibTransId="{C1195E33-6AE7-40ED-A1B8-EB9E6119C8F1}"/>
    <dgm:cxn modelId="{56DDD1CD-1D04-4E17-9B02-18258065A090}" type="presOf" srcId="{367EC4D2-CC2B-461E-AF5D-D591E2106525}" destId="{8447BBE5-DC5B-40ED-A1FB-4DA9B1D04598}" srcOrd="1" destOrd="0" presId="urn:microsoft.com/office/officeart/2005/8/layout/hierarchy2"/>
    <dgm:cxn modelId="{D6C5A1D2-4E6E-4DAD-898A-649CA20DE189}" srcId="{85B01D84-0497-4B7E-93CF-AC66E956F6C9}" destId="{6E96D94D-0DEA-4452-82E6-50DC583C12DD}" srcOrd="0" destOrd="0" parTransId="{367EC4D2-CC2B-461E-AF5D-D591E2106525}" sibTransId="{6DB2241F-16CB-4EA2-88A3-7EF5921A1A8A}"/>
    <dgm:cxn modelId="{0D0E12D6-4BF7-44A3-A9DC-E592D997A149}" srcId="{85B01D84-0497-4B7E-93CF-AC66E956F6C9}" destId="{42F1DA03-93DE-4973-BE90-98CB913EBAFC}" srcOrd="1" destOrd="0" parTransId="{3FEDE776-CED5-4C67-9AB8-D147721104FE}" sibTransId="{2DB6FD6F-1F0F-40E0-A960-82992FAA7BEC}"/>
    <dgm:cxn modelId="{BC77F6E0-10FC-41C8-AA51-36A09EEC91A3}" type="presOf" srcId="{732AB83F-A91A-4233-9B81-B2247D45619E}" destId="{703F7648-A529-434F-BBE4-D41C46B1BBD4}" srcOrd="0" destOrd="0" presId="urn:microsoft.com/office/officeart/2005/8/layout/hierarchy2"/>
    <dgm:cxn modelId="{50FEEEE6-0AED-442C-85BB-AD639CCE0FD4}" type="presOf" srcId="{3A01A7A4-7B80-46DF-8289-B688618306C9}" destId="{8E15FDE0-8ED1-4991-92B1-505B6C03DDFE}" srcOrd="1" destOrd="0" presId="urn:microsoft.com/office/officeart/2005/8/layout/hierarchy2"/>
    <dgm:cxn modelId="{96206DF1-2741-4291-8F49-79E12EFB8878}" srcId="{EC5BC019-9CCD-4935-BA99-D35CBA9516AF}" destId="{5A884DB7-7D52-4578-822D-7DA95480249F}" srcOrd="0" destOrd="0" parTransId="{121C34F0-D76D-430C-B173-CE09FECAFD9C}" sibTransId="{4204FC60-3BB0-4237-B73E-0245793531B5}"/>
    <dgm:cxn modelId="{30F27DF3-E29B-4E63-B04B-6A8F213C9D9E}" type="presOf" srcId="{6D50E5E3-1175-4BC9-83E7-FF9F1FBD226B}" destId="{2E832AF9-AB00-4502-BDD3-EFE266640ADF}" srcOrd="1" destOrd="0" presId="urn:microsoft.com/office/officeart/2005/8/layout/hierarchy2"/>
    <dgm:cxn modelId="{D17E9EF5-C146-45EC-B327-FB1C239A210F}" type="presOf" srcId="{D91D8582-B47D-4B0D-88DD-3CB99A41C6DA}" destId="{3359CB68-E4AE-4B2A-A5C0-BD387D3BB53D}" srcOrd="0" destOrd="0" presId="urn:microsoft.com/office/officeart/2005/8/layout/hierarchy2"/>
    <dgm:cxn modelId="{FA914BF8-CDE0-4E4E-B6E0-3573B111E39C}" srcId="{42F1DA03-93DE-4973-BE90-98CB913EBAFC}" destId="{E4C97E9F-81DA-4AE2-A70D-DD378E9498CB}" srcOrd="0" destOrd="0" parTransId="{DEE5FA01-CD05-43D5-8DD1-2F9244A47A98}" sibTransId="{ED8515DF-E11C-46B1-B871-7AB32A0B9C83}"/>
    <dgm:cxn modelId="{908B82FC-EC40-4164-9197-CE3E7B480B79}" type="presOf" srcId="{ACD1C9A8-528B-4004-ACE4-F031AE152796}" destId="{D526B380-3D4E-4B1C-A2DE-A4789B70574C}" srcOrd="1" destOrd="0" presId="urn:microsoft.com/office/officeart/2005/8/layout/hierarchy2"/>
    <dgm:cxn modelId="{8B6EB5FC-F4BE-4A4D-9699-90B46206211A}" type="presOf" srcId="{64E3CEF7-C8BD-4465-BD1C-3BF64880D32D}" destId="{41086C74-AEE3-4DE5-91DE-061075C985A8}" srcOrd="0" destOrd="0" presId="urn:microsoft.com/office/officeart/2005/8/layout/hierarchy2"/>
    <dgm:cxn modelId="{C892904F-645F-48D2-8424-4D75550F7BBA}" type="presParOf" srcId="{3177DC07-A58F-43C5-A488-7E5C009CD800}" destId="{40C7C634-760A-426E-8CB1-A1B10E688913}" srcOrd="0" destOrd="0" presId="urn:microsoft.com/office/officeart/2005/8/layout/hierarchy2"/>
    <dgm:cxn modelId="{96701C1E-753B-462D-9494-B11679BBB8DF}" type="presParOf" srcId="{40C7C634-760A-426E-8CB1-A1B10E688913}" destId="{99A2C547-7AD5-4E70-8842-1BBC05830824}" srcOrd="0" destOrd="0" presId="urn:microsoft.com/office/officeart/2005/8/layout/hierarchy2"/>
    <dgm:cxn modelId="{01941A5A-BF64-429D-B4EB-3D68EB80AE22}" type="presParOf" srcId="{40C7C634-760A-426E-8CB1-A1B10E688913}" destId="{80ED6A0E-A3E5-40C6-84C2-E502F8D6FDA3}" srcOrd="1" destOrd="0" presId="urn:microsoft.com/office/officeart/2005/8/layout/hierarchy2"/>
    <dgm:cxn modelId="{01C81672-36D3-4E3B-B9B0-C3C9F1D8EECE}" type="presParOf" srcId="{80ED6A0E-A3E5-40C6-84C2-E502F8D6FDA3}" destId="{E7E73A14-8607-432B-9D89-063E0A679EFE}" srcOrd="0" destOrd="0" presId="urn:microsoft.com/office/officeart/2005/8/layout/hierarchy2"/>
    <dgm:cxn modelId="{6E1EAEAA-4B44-42EA-AE72-10284795C20A}" type="presParOf" srcId="{E7E73A14-8607-432B-9D89-063E0A679EFE}" destId="{8E15FDE0-8ED1-4991-92B1-505B6C03DDFE}" srcOrd="0" destOrd="0" presId="urn:microsoft.com/office/officeart/2005/8/layout/hierarchy2"/>
    <dgm:cxn modelId="{68932410-4B37-4D84-B4FE-1D8ECBDCBA8A}" type="presParOf" srcId="{80ED6A0E-A3E5-40C6-84C2-E502F8D6FDA3}" destId="{6061CDCF-8826-4CAE-AB05-E64DA3E66BF7}" srcOrd="1" destOrd="0" presId="urn:microsoft.com/office/officeart/2005/8/layout/hierarchy2"/>
    <dgm:cxn modelId="{F05A94D3-AB21-4ECB-9612-F19A3CF74037}" type="presParOf" srcId="{6061CDCF-8826-4CAE-AB05-E64DA3E66BF7}" destId="{3847DC0A-CE3F-4E6B-9095-611A91D8305F}" srcOrd="0" destOrd="0" presId="urn:microsoft.com/office/officeart/2005/8/layout/hierarchy2"/>
    <dgm:cxn modelId="{5C42310D-57C1-4A98-8BAA-11E850B0930B}" type="presParOf" srcId="{6061CDCF-8826-4CAE-AB05-E64DA3E66BF7}" destId="{12C78716-7F0E-4260-A49D-C028CCD4CDF0}" srcOrd="1" destOrd="0" presId="urn:microsoft.com/office/officeart/2005/8/layout/hierarchy2"/>
    <dgm:cxn modelId="{C2F357DF-9F8E-437B-9AB9-7596FA55B072}" type="presParOf" srcId="{12C78716-7F0E-4260-A49D-C028CCD4CDF0}" destId="{E0DCA013-71F3-415E-B4D0-F215D4AB35E8}" srcOrd="0" destOrd="0" presId="urn:microsoft.com/office/officeart/2005/8/layout/hierarchy2"/>
    <dgm:cxn modelId="{F8BD948B-5CB2-4DB2-8B8F-8F62FECA542A}" type="presParOf" srcId="{E0DCA013-71F3-415E-B4D0-F215D4AB35E8}" destId="{8447BBE5-DC5B-40ED-A1FB-4DA9B1D04598}" srcOrd="0" destOrd="0" presId="urn:microsoft.com/office/officeart/2005/8/layout/hierarchy2"/>
    <dgm:cxn modelId="{26343416-6D02-4EF4-ADFE-C0E9D43F7CEB}" type="presParOf" srcId="{12C78716-7F0E-4260-A49D-C028CCD4CDF0}" destId="{CAFEA4BD-A663-4AE8-B260-6D3821C53437}" srcOrd="1" destOrd="0" presId="urn:microsoft.com/office/officeart/2005/8/layout/hierarchy2"/>
    <dgm:cxn modelId="{03AFA29E-683A-4134-BBC9-694C4BD2EB49}" type="presParOf" srcId="{CAFEA4BD-A663-4AE8-B260-6D3821C53437}" destId="{A0BD7630-8A0F-465D-BFE1-F00FDACF562A}" srcOrd="0" destOrd="0" presId="urn:microsoft.com/office/officeart/2005/8/layout/hierarchy2"/>
    <dgm:cxn modelId="{06F54D4E-7479-4E57-BE2D-CE61DBFB89B3}" type="presParOf" srcId="{CAFEA4BD-A663-4AE8-B260-6D3821C53437}" destId="{4A47023A-7AF5-4F43-B283-B7CF269E830A}" srcOrd="1" destOrd="0" presId="urn:microsoft.com/office/officeart/2005/8/layout/hierarchy2"/>
    <dgm:cxn modelId="{65D543BE-5E31-4669-98EC-577A86983A8A}" type="presParOf" srcId="{4A47023A-7AF5-4F43-B283-B7CF269E830A}" destId="{076816D6-A347-4E96-8ACC-91BDB76BD70C}" srcOrd="0" destOrd="0" presId="urn:microsoft.com/office/officeart/2005/8/layout/hierarchy2"/>
    <dgm:cxn modelId="{E3AD9513-7F86-4ABC-A841-E5B8675EBB1E}" type="presParOf" srcId="{076816D6-A347-4E96-8ACC-91BDB76BD70C}" destId="{3AA0814E-BD2A-4AC4-9621-40D9A46224E0}" srcOrd="0" destOrd="0" presId="urn:microsoft.com/office/officeart/2005/8/layout/hierarchy2"/>
    <dgm:cxn modelId="{04101DCF-180A-4C1A-ABA0-D7C2643A51B3}" type="presParOf" srcId="{4A47023A-7AF5-4F43-B283-B7CF269E830A}" destId="{100A0ABD-8447-45E4-9A7D-3F10799A8544}" srcOrd="1" destOrd="0" presId="urn:microsoft.com/office/officeart/2005/8/layout/hierarchy2"/>
    <dgm:cxn modelId="{E8642874-1374-49BC-800D-576307F137BA}" type="presParOf" srcId="{100A0ABD-8447-45E4-9A7D-3F10799A8544}" destId="{C03AC314-F8A3-4EC9-9C47-5D5D5148F21C}" srcOrd="0" destOrd="0" presId="urn:microsoft.com/office/officeart/2005/8/layout/hierarchy2"/>
    <dgm:cxn modelId="{7BCF6985-C4E2-4D74-BE80-6E47FF3C66DE}" type="presParOf" srcId="{100A0ABD-8447-45E4-9A7D-3F10799A8544}" destId="{546C2A67-9014-4A03-993B-CB342C45BBE9}" srcOrd="1" destOrd="0" presId="urn:microsoft.com/office/officeart/2005/8/layout/hierarchy2"/>
    <dgm:cxn modelId="{0E01D994-948C-43D7-91D5-9A90C25C4764}" type="presParOf" srcId="{12C78716-7F0E-4260-A49D-C028CCD4CDF0}" destId="{0AAF65D2-7706-4CFB-AD33-61328CCC491A}" srcOrd="2" destOrd="0" presId="urn:microsoft.com/office/officeart/2005/8/layout/hierarchy2"/>
    <dgm:cxn modelId="{320FDD9E-C470-4046-93B2-1BA93774A663}" type="presParOf" srcId="{0AAF65D2-7706-4CFB-AD33-61328CCC491A}" destId="{E0FE31C1-425F-48C0-9A3F-6EE1FF876291}" srcOrd="0" destOrd="0" presId="urn:microsoft.com/office/officeart/2005/8/layout/hierarchy2"/>
    <dgm:cxn modelId="{124E5408-063E-409F-BCF4-5888B2666F87}" type="presParOf" srcId="{12C78716-7F0E-4260-A49D-C028CCD4CDF0}" destId="{C2E8D38C-79B9-450E-9F1A-B7AA8CC3997E}" srcOrd="3" destOrd="0" presId="urn:microsoft.com/office/officeart/2005/8/layout/hierarchy2"/>
    <dgm:cxn modelId="{D4088F02-4936-489E-903C-82667B09978F}" type="presParOf" srcId="{C2E8D38C-79B9-450E-9F1A-B7AA8CC3997E}" destId="{4A9FF88A-67E8-4330-B98A-0B64C981202A}" srcOrd="0" destOrd="0" presId="urn:microsoft.com/office/officeart/2005/8/layout/hierarchy2"/>
    <dgm:cxn modelId="{F59CF953-221B-4ED6-99EA-836FD48C363B}" type="presParOf" srcId="{C2E8D38C-79B9-450E-9F1A-B7AA8CC3997E}" destId="{E900BD1E-810E-4FF9-9D2C-FA0A2983AA09}" srcOrd="1" destOrd="0" presId="urn:microsoft.com/office/officeart/2005/8/layout/hierarchy2"/>
    <dgm:cxn modelId="{9CD7B6F9-54A7-4CCE-B22E-09BBA92BF74F}" type="presParOf" srcId="{E900BD1E-810E-4FF9-9D2C-FA0A2983AA09}" destId="{3230A680-8E93-4255-9D87-9AED103EC9C2}" srcOrd="0" destOrd="0" presId="urn:microsoft.com/office/officeart/2005/8/layout/hierarchy2"/>
    <dgm:cxn modelId="{DCB7CB47-AC91-4B90-AA9D-1EC3CBA70F17}" type="presParOf" srcId="{3230A680-8E93-4255-9D87-9AED103EC9C2}" destId="{C391AA2C-B56C-4A00-9946-959D778F5A60}" srcOrd="0" destOrd="0" presId="urn:microsoft.com/office/officeart/2005/8/layout/hierarchy2"/>
    <dgm:cxn modelId="{FAFED07D-6118-40F3-A7C8-816A370F3637}" type="presParOf" srcId="{E900BD1E-810E-4FF9-9D2C-FA0A2983AA09}" destId="{46B74658-5694-43BA-8008-7D55924DD5DC}" srcOrd="1" destOrd="0" presId="urn:microsoft.com/office/officeart/2005/8/layout/hierarchy2"/>
    <dgm:cxn modelId="{09FF8A69-4E4C-4771-805A-4E19759F014D}" type="presParOf" srcId="{46B74658-5694-43BA-8008-7D55924DD5DC}" destId="{F3E3CA64-0B87-49D8-A97A-BA544940BD61}" srcOrd="0" destOrd="0" presId="urn:microsoft.com/office/officeart/2005/8/layout/hierarchy2"/>
    <dgm:cxn modelId="{BD0CD291-D0D5-4384-A8C2-AC25D9E4BC81}" type="presParOf" srcId="{46B74658-5694-43BA-8008-7D55924DD5DC}" destId="{6570EA8C-6530-44A9-8286-81C503375E6D}" srcOrd="1" destOrd="0" presId="urn:microsoft.com/office/officeart/2005/8/layout/hierarchy2"/>
    <dgm:cxn modelId="{F6AC6540-E3C6-4E51-B22E-6697EAA5552D}" type="presParOf" srcId="{12C78716-7F0E-4260-A49D-C028CCD4CDF0}" destId="{C25FD1A5-8A92-48A6-B293-221CA34677EC}" srcOrd="4" destOrd="0" presId="urn:microsoft.com/office/officeart/2005/8/layout/hierarchy2"/>
    <dgm:cxn modelId="{4CA65741-659C-4900-B8F0-846AC17B3A1B}" type="presParOf" srcId="{C25FD1A5-8A92-48A6-B293-221CA34677EC}" destId="{2E832AF9-AB00-4502-BDD3-EFE266640ADF}" srcOrd="0" destOrd="0" presId="urn:microsoft.com/office/officeart/2005/8/layout/hierarchy2"/>
    <dgm:cxn modelId="{BBDFD41C-D802-4EEF-A6AF-4CFF1D297C38}" type="presParOf" srcId="{12C78716-7F0E-4260-A49D-C028CCD4CDF0}" destId="{1BA3E53F-82D9-4DBF-84AC-E9303A155B38}" srcOrd="5" destOrd="0" presId="urn:microsoft.com/office/officeart/2005/8/layout/hierarchy2"/>
    <dgm:cxn modelId="{C4FA3876-94F1-426E-9D08-A74506ACF7DE}" type="presParOf" srcId="{1BA3E53F-82D9-4DBF-84AC-E9303A155B38}" destId="{41086C74-AEE3-4DE5-91DE-061075C985A8}" srcOrd="0" destOrd="0" presId="urn:microsoft.com/office/officeart/2005/8/layout/hierarchy2"/>
    <dgm:cxn modelId="{83FABD8C-B9A6-4B00-8A57-18A44BB58821}" type="presParOf" srcId="{1BA3E53F-82D9-4DBF-84AC-E9303A155B38}" destId="{9FB25BE7-CB08-4EF7-806D-FB9BE179535E}" srcOrd="1" destOrd="0" presId="urn:microsoft.com/office/officeart/2005/8/layout/hierarchy2"/>
    <dgm:cxn modelId="{8A049055-ECBE-4D23-AD25-6E0645DF6F68}" type="presParOf" srcId="{9FB25BE7-CB08-4EF7-806D-FB9BE179535E}" destId="{D2E8FCD5-F54F-414B-906D-FA1723B1DA49}" srcOrd="0" destOrd="0" presId="urn:microsoft.com/office/officeart/2005/8/layout/hierarchy2"/>
    <dgm:cxn modelId="{E383D219-F0F6-4E07-A754-A6F6D8D326CB}" type="presParOf" srcId="{D2E8FCD5-F54F-414B-906D-FA1723B1DA49}" destId="{B5FE2490-CC1A-4FE4-BBAF-93B59FE4C0E8}" srcOrd="0" destOrd="0" presId="urn:microsoft.com/office/officeart/2005/8/layout/hierarchy2"/>
    <dgm:cxn modelId="{3F3E3770-70FE-4B50-993E-E72752783C54}" type="presParOf" srcId="{9FB25BE7-CB08-4EF7-806D-FB9BE179535E}" destId="{4A3038C3-DA2B-40B6-9C3A-48957F93865A}" srcOrd="1" destOrd="0" presId="urn:microsoft.com/office/officeart/2005/8/layout/hierarchy2"/>
    <dgm:cxn modelId="{244A8F38-506F-4EF5-8418-1FAA3E33503D}" type="presParOf" srcId="{4A3038C3-DA2B-40B6-9C3A-48957F93865A}" destId="{9C44564B-A137-4B88-9886-0AEA0D9A67D3}" srcOrd="0" destOrd="0" presId="urn:microsoft.com/office/officeart/2005/8/layout/hierarchy2"/>
    <dgm:cxn modelId="{E7C49663-DAD5-44A6-8DBF-3DBF48FD48D1}" type="presParOf" srcId="{4A3038C3-DA2B-40B6-9C3A-48957F93865A}" destId="{D924B180-B74A-4297-A276-C881DA8B13B1}" srcOrd="1" destOrd="0" presId="urn:microsoft.com/office/officeart/2005/8/layout/hierarchy2"/>
    <dgm:cxn modelId="{BE269F12-7283-4E0E-B706-ECE6047DB8F2}" type="presParOf" srcId="{12C78716-7F0E-4260-A49D-C028CCD4CDF0}" destId="{8BC102FF-7F46-4812-94D3-3939E90332C3}" srcOrd="6" destOrd="0" presId="urn:microsoft.com/office/officeart/2005/8/layout/hierarchy2"/>
    <dgm:cxn modelId="{9E8A1675-2743-42C4-AB9B-A05DF90629EC}" type="presParOf" srcId="{8BC102FF-7F46-4812-94D3-3939E90332C3}" destId="{7D3C473A-0E8D-4C6B-A4AB-CCF64FC7A7A7}" srcOrd="0" destOrd="0" presId="urn:microsoft.com/office/officeart/2005/8/layout/hierarchy2"/>
    <dgm:cxn modelId="{8E677E27-C876-42E2-B20B-F1886D2EEC4D}" type="presParOf" srcId="{12C78716-7F0E-4260-A49D-C028CCD4CDF0}" destId="{2409C9A7-D451-463F-ABF4-078B4CAD1E5D}" srcOrd="7" destOrd="0" presId="urn:microsoft.com/office/officeart/2005/8/layout/hierarchy2"/>
    <dgm:cxn modelId="{538890D1-AA76-4EF1-9A59-BF0C30961610}" type="presParOf" srcId="{2409C9A7-D451-463F-ABF4-078B4CAD1E5D}" destId="{CC930971-0650-41FA-870B-0405BF7C7798}" srcOrd="0" destOrd="0" presId="urn:microsoft.com/office/officeart/2005/8/layout/hierarchy2"/>
    <dgm:cxn modelId="{159DCFD0-E49D-40A0-89E8-D0D12C59A52D}" type="presParOf" srcId="{2409C9A7-D451-463F-ABF4-078B4CAD1E5D}" destId="{A9EF02E5-BB81-4CA6-BD76-5FCBC3CBFEF2}" srcOrd="1" destOrd="0" presId="urn:microsoft.com/office/officeart/2005/8/layout/hierarchy2"/>
    <dgm:cxn modelId="{C966D543-F7CB-4F77-A77B-13D61D64D588}" type="presParOf" srcId="{A9EF02E5-BB81-4CA6-BD76-5FCBC3CBFEF2}" destId="{03889439-4C48-46BC-B5DD-DEC072C34EC9}" srcOrd="0" destOrd="0" presId="urn:microsoft.com/office/officeart/2005/8/layout/hierarchy2"/>
    <dgm:cxn modelId="{645B1347-1AEA-4307-ADBF-4EE267438967}" type="presParOf" srcId="{03889439-4C48-46BC-B5DD-DEC072C34EC9}" destId="{37BB5CDD-F458-402A-81A3-4105015D7200}" srcOrd="0" destOrd="0" presId="urn:microsoft.com/office/officeart/2005/8/layout/hierarchy2"/>
    <dgm:cxn modelId="{434292BD-800C-4ADE-9EC9-89D82A61A7BF}" type="presParOf" srcId="{A9EF02E5-BB81-4CA6-BD76-5FCBC3CBFEF2}" destId="{FB2506FE-ED2E-42F2-BF46-BC8A9E43991E}" srcOrd="1" destOrd="0" presId="urn:microsoft.com/office/officeart/2005/8/layout/hierarchy2"/>
    <dgm:cxn modelId="{8B963CCE-687F-484A-9783-635FD5CA201F}" type="presParOf" srcId="{FB2506FE-ED2E-42F2-BF46-BC8A9E43991E}" destId="{37B0D215-4929-437B-81FB-970D4402E4B8}" srcOrd="0" destOrd="0" presId="urn:microsoft.com/office/officeart/2005/8/layout/hierarchy2"/>
    <dgm:cxn modelId="{D18A6B55-4428-4994-840D-154F047E2BF3}" type="presParOf" srcId="{FB2506FE-ED2E-42F2-BF46-BC8A9E43991E}" destId="{1730832C-BEC5-4B34-A0A6-89B926216B10}" srcOrd="1" destOrd="0" presId="urn:microsoft.com/office/officeart/2005/8/layout/hierarchy2"/>
    <dgm:cxn modelId="{726DD30D-F735-4600-8102-990BDCDB5330}" type="presParOf" srcId="{80ED6A0E-A3E5-40C6-84C2-E502F8D6FDA3}" destId="{26309DD1-A5CB-4D3E-8CE2-0665420ED1B9}" srcOrd="2" destOrd="0" presId="urn:microsoft.com/office/officeart/2005/8/layout/hierarchy2"/>
    <dgm:cxn modelId="{E9745617-26BD-41BF-B9DC-9D74012BC810}" type="presParOf" srcId="{26309DD1-A5CB-4D3E-8CE2-0665420ED1B9}" destId="{D526B380-3D4E-4B1C-A2DE-A4789B70574C}" srcOrd="0" destOrd="0" presId="urn:microsoft.com/office/officeart/2005/8/layout/hierarchy2"/>
    <dgm:cxn modelId="{3214C6CF-2CF2-4310-84D4-B06F202FC027}" type="presParOf" srcId="{80ED6A0E-A3E5-40C6-84C2-E502F8D6FDA3}" destId="{35BBA684-7536-42C7-97E0-66E21D6D2685}" srcOrd="3" destOrd="0" presId="urn:microsoft.com/office/officeart/2005/8/layout/hierarchy2"/>
    <dgm:cxn modelId="{DD3A6C8B-5395-4BF4-A0C9-9DB451FFD538}" type="presParOf" srcId="{35BBA684-7536-42C7-97E0-66E21D6D2685}" destId="{3359CB68-E4AE-4B2A-A5C0-BD387D3BB53D}" srcOrd="0" destOrd="0" presId="urn:microsoft.com/office/officeart/2005/8/layout/hierarchy2"/>
    <dgm:cxn modelId="{1AD431F1-2905-49F6-9A69-3C22625BFCEF}" type="presParOf" srcId="{35BBA684-7536-42C7-97E0-66E21D6D2685}" destId="{8A22B959-D031-47C3-B693-1F8C4D7ACD72}" srcOrd="1" destOrd="0" presId="urn:microsoft.com/office/officeart/2005/8/layout/hierarchy2"/>
    <dgm:cxn modelId="{388431CC-DC8F-4602-BAB9-6B696BEB4D07}" type="presParOf" srcId="{8A22B959-D031-47C3-B693-1F8C4D7ACD72}" destId="{326EEC71-403B-419A-8053-D6A8AF645D0B}" srcOrd="0" destOrd="0" presId="urn:microsoft.com/office/officeart/2005/8/layout/hierarchy2"/>
    <dgm:cxn modelId="{7EB127BE-2744-4A97-9546-27642C62A8EC}" type="presParOf" srcId="{326EEC71-403B-419A-8053-D6A8AF645D0B}" destId="{2F005CC9-B4B8-4AAA-AF0C-2B6B95D03480}" srcOrd="0" destOrd="0" presId="urn:microsoft.com/office/officeart/2005/8/layout/hierarchy2"/>
    <dgm:cxn modelId="{AA500E7B-7050-4065-9921-E3612ED02B80}" type="presParOf" srcId="{8A22B959-D031-47C3-B693-1F8C4D7ACD72}" destId="{49834604-6790-472F-AF0D-C49E28E0F2FF}" srcOrd="1" destOrd="0" presId="urn:microsoft.com/office/officeart/2005/8/layout/hierarchy2"/>
    <dgm:cxn modelId="{15B52A7F-4415-4CF8-8CEC-F2DB43385501}" type="presParOf" srcId="{49834604-6790-472F-AF0D-C49E28E0F2FF}" destId="{57F33916-DDB4-44E7-BECA-3348235E9F54}" srcOrd="0" destOrd="0" presId="urn:microsoft.com/office/officeart/2005/8/layout/hierarchy2"/>
    <dgm:cxn modelId="{1D38AB02-1D55-499A-96F1-2EFEEEAD409E}" type="presParOf" srcId="{49834604-6790-472F-AF0D-C49E28E0F2FF}" destId="{F73D921E-72BE-43F2-B787-9A0A92E6117C}" srcOrd="1" destOrd="0" presId="urn:microsoft.com/office/officeart/2005/8/layout/hierarchy2"/>
    <dgm:cxn modelId="{B9A2E9C2-468A-4BE9-BA43-87561A6A4967}" type="presParOf" srcId="{F73D921E-72BE-43F2-B787-9A0A92E6117C}" destId="{1D97321F-1C7B-43C8-A085-9DC2B18DA519}" srcOrd="0" destOrd="0" presId="urn:microsoft.com/office/officeart/2005/8/layout/hierarchy2"/>
    <dgm:cxn modelId="{01E78DD4-7832-43A1-8AEF-5518788516EB}" type="presParOf" srcId="{1D97321F-1C7B-43C8-A085-9DC2B18DA519}" destId="{953B1C0F-74B3-4FFE-8A96-AFB4C9DC2E6B}" srcOrd="0" destOrd="0" presId="urn:microsoft.com/office/officeart/2005/8/layout/hierarchy2"/>
    <dgm:cxn modelId="{5A1D07EF-7E29-4E43-A05A-77D263817616}" type="presParOf" srcId="{F73D921E-72BE-43F2-B787-9A0A92E6117C}" destId="{E71FC56B-FD5A-428F-BCB9-84D71A9F309A}" srcOrd="1" destOrd="0" presId="urn:microsoft.com/office/officeart/2005/8/layout/hierarchy2"/>
    <dgm:cxn modelId="{C6733785-AA9B-43B9-B2A7-EE4CA3E3B1F8}" type="presParOf" srcId="{E71FC56B-FD5A-428F-BCB9-84D71A9F309A}" destId="{703F7648-A529-434F-BBE4-D41C46B1BBD4}" srcOrd="0" destOrd="0" presId="urn:microsoft.com/office/officeart/2005/8/layout/hierarchy2"/>
    <dgm:cxn modelId="{F374457C-F51E-43C0-9B85-A047391211DA}" type="presParOf" srcId="{E71FC56B-FD5A-428F-BCB9-84D71A9F309A}" destId="{D4C72E04-00D5-43BA-BAE3-51DE267CC3F6}" srcOrd="1" destOrd="0" presId="urn:microsoft.com/office/officeart/2005/8/layout/hierarchy2"/>
    <dgm:cxn modelId="{1B059CD4-F466-4CEF-B8EE-BDA4361049D6}" type="presParOf" srcId="{8A22B959-D031-47C3-B693-1F8C4D7ACD72}" destId="{4FD01AC6-1278-4CA8-AB06-14505FBA1A9C}" srcOrd="2" destOrd="0" presId="urn:microsoft.com/office/officeart/2005/8/layout/hierarchy2"/>
    <dgm:cxn modelId="{9C6FCC8E-62D0-4B96-A584-F4A155A13C8E}" type="presParOf" srcId="{4FD01AC6-1278-4CA8-AB06-14505FBA1A9C}" destId="{8ABB331E-9FB6-41BC-881A-CC3EA0B89480}" srcOrd="0" destOrd="0" presId="urn:microsoft.com/office/officeart/2005/8/layout/hierarchy2"/>
    <dgm:cxn modelId="{7B4578E1-AA2C-4AA3-8F10-1FF66DDE2838}" type="presParOf" srcId="{8A22B959-D031-47C3-B693-1F8C4D7ACD72}" destId="{27AE833D-C811-4A94-8514-580A21B0C17D}" srcOrd="3" destOrd="0" presId="urn:microsoft.com/office/officeart/2005/8/layout/hierarchy2"/>
    <dgm:cxn modelId="{8BD1D982-5C45-457D-8F98-AFF72B1EC572}" type="presParOf" srcId="{27AE833D-C811-4A94-8514-580A21B0C17D}" destId="{5AEC2D60-8310-47CC-81F2-54A12FB5EA31}" srcOrd="0" destOrd="0" presId="urn:microsoft.com/office/officeart/2005/8/layout/hierarchy2"/>
    <dgm:cxn modelId="{079A7998-5409-4A26-B469-A967EA3CA248}" type="presParOf" srcId="{27AE833D-C811-4A94-8514-580A21B0C17D}" destId="{4B8982FB-1FF3-4950-94EC-E3E625EF70AC}" srcOrd="1" destOrd="0" presId="urn:microsoft.com/office/officeart/2005/8/layout/hierarchy2"/>
    <dgm:cxn modelId="{D7223B30-CE2F-4354-BCC5-69E37F63AF9A}" type="presParOf" srcId="{4B8982FB-1FF3-4950-94EC-E3E625EF70AC}" destId="{3F958B2C-7787-402B-9BCC-D4F5B976AFB4}" srcOrd="0" destOrd="0" presId="urn:microsoft.com/office/officeart/2005/8/layout/hierarchy2"/>
    <dgm:cxn modelId="{6155ED65-94CF-46F0-B533-7B91BDB52FBE}" type="presParOf" srcId="{3F958B2C-7787-402B-9BCC-D4F5B976AFB4}" destId="{A5C77D3F-BE87-4C6A-A065-9CF644404A78}" srcOrd="0" destOrd="0" presId="urn:microsoft.com/office/officeart/2005/8/layout/hierarchy2"/>
    <dgm:cxn modelId="{DA6E6AED-DFB2-4583-9CFE-D4DB86721762}" type="presParOf" srcId="{4B8982FB-1FF3-4950-94EC-E3E625EF70AC}" destId="{24EC3360-6058-4DCD-8C4E-08E018A9CF8C}" srcOrd="1" destOrd="0" presId="urn:microsoft.com/office/officeart/2005/8/layout/hierarchy2"/>
    <dgm:cxn modelId="{89896288-F634-47F5-AAF6-C72C0A7E5C35}" type="presParOf" srcId="{24EC3360-6058-4DCD-8C4E-08E018A9CF8C}" destId="{863C19C7-FB8B-4F7F-945B-A9CAAC0A41D1}" srcOrd="0" destOrd="0" presId="urn:microsoft.com/office/officeart/2005/8/layout/hierarchy2"/>
    <dgm:cxn modelId="{F092E958-A424-466A-A255-B781ECE8169D}" type="presParOf" srcId="{24EC3360-6058-4DCD-8C4E-08E018A9CF8C}" destId="{064EC9C3-6426-41D0-816A-E8EA1015103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10EE01-34C7-499E-ACEA-BC532BFD2086}"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da-DK"/>
        </a:p>
      </dgm:t>
    </dgm:pt>
    <dgm:pt modelId="{ADE37678-09D4-4E34-A4A1-BC8CC581923C}">
      <dgm:prSet phldrT="[Tekst]" custT="1"/>
      <dgm:spPr>
        <a:ln w="28575"/>
      </dgm:spPr>
      <dgm:t>
        <a:bodyPr/>
        <a:lstStyle/>
        <a:p>
          <a:r>
            <a:rPr lang="da-DK" sz="1600" b="0" dirty="0">
              <a:solidFill>
                <a:schemeClr val="tx2"/>
              </a:solidFill>
              <a:latin typeface="Arial" panose="020B0604020202020204" pitchFamily="34" charset="0"/>
              <a:cs typeface="Arial" panose="020B0604020202020204" pitchFamily="34" charset="0"/>
            </a:rPr>
            <a:t>Ingen tryksår </a:t>
          </a:r>
        </a:p>
        <a:p>
          <a:r>
            <a:rPr lang="da-DK" sz="1600" b="0" i="1" dirty="0">
              <a:solidFill>
                <a:schemeClr val="tx2"/>
              </a:solidFill>
              <a:latin typeface="Arial" panose="020B0604020202020204" pitchFamily="34" charset="0"/>
              <a:cs typeface="Arial" panose="020B0604020202020204" pitchFamily="34" charset="0"/>
            </a:rPr>
            <a:t> eller </a:t>
          </a:r>
        </a:p>
        <a:p>
          <a:r>
            <a:rPr lang="da-DK" sz="1600" b="0" dirty="0">
              <a:solidFill>
                <a:schemeClr val="tx2"/>
              </a:solidFill>
              <a:latin typeface="Arial" panose="020B0604020202020204" pitchFamily="34" charset="0"/>
              <a:cs typeface="Arial" panose="020B0604020202020204" pitchFamily="34" charset="0"/>
            </a:rPr>
            <a:t>300 dage mellem nyopståede tryksår </a:t>
          </a:r>
        </a:p>
      </dgm:t>
    </dgm:pt>
    <dgm:pt modelId="{9FB21A92-FFB5-4840-80D9-31BF14003A24}" type="parTrans" cxnId="{B661CC7E-063D-4102-87C4-F8AE7403B80A}">
      <dgm:prSet/>
      <dgm:spPr/>
      <dgm:t>
        <a:bodyPr/>
        <a:lstStyle/>
        <a:p>
          <a:endParaRPr lang="da-DK" sz="1800"/>
        </a:p>
      </dgm:t>
    </dgm:pt>
    <dgm:pt modelId="{822E66AF-92DD-4359-9B7E-0D858C39064C}" type="sibTrans" cxnId="{B661CC7E-063D-4102-87C4-F8AE7403B80A}">
      <dgm:prSet/>
      <dgm:spPr/>
      <dgm:t>
        <a:bodyPr/>
        <a:lstStyle/>
        <a:p>
          <a:endParaRPr lang="da-DK" sz="1800"/>
        </a:p>
      </dgm:t>
    </dgm:pt>
    <dgm:pt modelId="{9D1EA956-5FC2-412A-A189-D123BB32AB74}">
      <dgm:prSet phldrT="[Tekst]" custT="1"/>
      <dgm:spPr>
        <a:ln w="28575"/>
      </dgm:spPr>
      <dgm:t>
        <a:bodyPr/>
        <a:lstStyle/>
        <a:p>
          <a:r>
            <a:rPr lang="da-DK" sz="1600" dirty="0">
              <a:solidFill>
                <a:schemeClr val="tx2"/>
              </a:solidFill>
              <a:latin typeface="Arial" panose="020B0604020202020204" pitchFamily="34" charset="0"/>
              <a:cs typeface="Arial" panose="020B0604020202020204" pitchFamily="34" charset="0"/>
            </a:rPr>
            <a:t>Find borgere med risiko for tryksår</a:t>
          </a:r>
        </a:p>
      </dgm:t>
    </dgm:pt>
    <dgm:pt modelId="{2058747D-29BE-4D44-8BE6-322918E28BF0}" type="parTrans" cxnId="{3BB8ADA2-75A5-456C-B24C-F5440AC30787}">
      <dgm:prSet custT="1"/>
      <dgm:spPr/>
      <dgm:t>
        <a:bodyPr/>
        <a:lstStyle/>
        <a:p>
          <a:endParaRPr lang="da-DK" sz="500"/>
        </a:p>
      </dgm:t>
    </dgm:pt>
    <dgm:pt modelId="{DE2CDAA0-B4B5-42A1-9411-ACE63DB653CC}" type="sibTrans" cxnId="{3BB8ADA2-75A5-456C-B24C-F5440AC30787}">
      <dgm:prSet/>
      <dgm:spPr/>
      <dgm:t>
        <a:bodyPr/>
        <a:lstStyle/>
        <a:p>
          <a:endParaRPr lang="da-DK" sz="1800"/>
        </a:p>
      </dgm:t>
    </dgm:pt>
    <dgm:pt modelId="{85B5CCC4-CA7E-490D-A531-C164C896B89E}">
      <dgm:prSet phldrT="[Tekst]" custT="1"/>
      <dgm:spPr>
        <a:ln w="28575"/>
      </dgm:spPr>
      <dgm:t>
        <a:bodyPr/>
        <a:lstStyle/>
        <a:p>
          <a:pPr algn="l"/>
          <a:r>
            <a:rPr lang="da-DK" sz="1600" b="1" dirty="0">
              <a:solidFill>
                <a:schemeClr val="tx2"/>
              </a:solidFill>
              <a:latin typeface="Arial" panose="020B0604020202020204" pitchFamily="34" charset="0"/>
              <a:cs typeface="Arial" panose="020B0604020202020204" pitchFamily="34" charset="0"/>
            </a:rPr>
            <a:t>Risikovurdering af alle</a:t>
          </a:r>
        </a:p>
        <a:p>
          <a:pPr algn="l"/>
          <a:r>
            <a:rPr lang="da-DK" sz="1600" dirty="0">
              <a:solidFill>
                <a:schemeClr val="tx2"/>
              </a:solidFill>
              <a:latin typeface="Arial" panose="020B0604020202020204" pitchFamily="34" charset="0"/>
              <a:cs typeface="Arial" panose="020B0604020202020204" pitchFamily="34" charset="0"/>
            </a:rPr>
            <a:t>Ved første kontakt/visitation </a:t>
          </a:r>
        </a:p>
      </dgm:t>
    </dgm:pt>
    <dgm:pt modelId="{3D176CB9-B16C-49CB-A7A5-B78ECDE78994}" type="parTrans" cxnId="{A039F7D4-B946-4D2C-8E87-7B78384ED13C}">
      <dgm:prSet custT="1"/>
      <dgm:spPr/>
      <dgm:t>
        <a:bodyPr/>
        <a:lstStyle/>
        <a:p>
          <a:endParaRPr lang="da-DK" sz="500"/>
        </a:p>
      </dgm:t>
    </dgm:pt>
    <dgm:pt modelId="{FCAABCE8-383C-4129-BD02-992F26348E6C}" type="sibTrans" cxnId="{A039F7D4-B946-4D2C-8E87-7B78384ED13C}">
      <dgm:prSet/>
      <dgm:spPr/>
      <dgm:t>
        <a:bodyPr/>
        <a:lstStyle/>
        <a:p>
          <a:endParaRPr lang="da-DK" sz="1800"/>
        </a:p>
      </dgm:t>
    </dgm:pt>
    <dgm:pt modelId="{FF3E6905-11AF-4E03-9867-E572EA07D987}">
      <dgm:prSet phldrT="[Tekst]" custT="1"/>
      <dgm:spPr>
        <a:ln w="28575"/>
      </dgm:spPr>
      <dgm:t>
        <a:bodyPr/>
        <a:lstStyle/>
        <a:p>
          <a:r>
            <a:rPr lang="da-DK" sz="1600" dirty="0">
              <a:solidFill>
                <a:schemeClr val="tx2"/>
              </a:solidFill>
              <a:latin typeface="Arial" panose="020B0604020202020204" pitchFamily="34" charset="0"/>
              <a:cs typeface="Arial" panose="020B0604020202020204" pitchFamily="34" charset="0"/>
            </a:rPr>
            <a:t>Forebyg</a:t>
          </a:r>
          <a:r>
            <a:rPr lang="da-DK" sz="1600" baseline="0" dirty="0">
              <a:solidFill>
                <a:schemeClr val="tx2"/>
              </a:solidFill>
              <a:latin typeface="Arial" panose="020B0604020202020204" pitchFamily="34" charset="0"/>
              <a:cs typeface="Arial" panose="020B0604020202020204" pitchFamily="34" charset="0"/>
            </a:rPr>
            <a:t> tryksår hos borgere i risiko</a:t>
          </a:r>
          <a:endParaRPr lang="da-DK" sz="1600" dirty="0">
            <a:solidFill>
              <a:schemeClr val="tx2"/>
            </a:solidFill>
            <a:latin typeface="Arial" panose="020B0604020202020204" pitchFamily="34" charset="0"/>
            <a:cs typeface="Arial" panose="020B0604020202020204" pitchFamily="34" charset="0"/>
          </a:endParaRPr>
        </a:p>
      </dgm:t>
    </dgm:pt>
    <dgm:pt modelId="{4BD10B7B-2758-4877-90F1-752F747894C9}" type="parTrans" cxnId="{809930DB-7838-4CE6-9F57-58B441766FF1}">
      <dgm:prSet custT="1"/>
      <dgm:spPr/>
      <dgm:t>
        <a:bodyPr/>
        <a:lstStyle/>
        <a:p>
          <a:endParaRPr lang="da-DK" sz="500"/>
        </a:p>
      </dgm:t>
    </dgm:pt>
    <dgm:pt modelId="{07C610F7-10D8-400A-A94E-F70CDA5A1352}" type="sibTrans" cxnId="{809930DB-7838-4CE6-9F57-58B441766FF1}">
      <dgm:prSet/>
      <dgm:spPr/>
      <dgm:t>
        <a:bodyPr/>
        <a:lstStyle/>
        <a:p>
          <a:endParaRPr lang="da-DK" sz="1800"/>
        </a:p>
      </dgm:t>
    </dgm:pt>
    <dgm:pt modelId="{0CCA2E51-DDB4-4F5C-B6E9-506BD949E2F1}">
      <dgm:prSet custT="1"/>
      <dgm:spPr>
        <a:ln w="28575"/>
      </dgm:spPr>
      <dgm:t>
        <a:bodyPr/>
        <a:lstStyle/>
        <a:p>
          <a:pPr algn="l"/>
          <a:r>
            <a:rPr lang="da-DK" sz="1600" b="1" dirty="0">
              <a:solidFill>
                <a:schemeClr val="tx2"/>
              </a:solidFill>
              <a:latin typeface="Arial" panose="020B0604020202020204" pitchFamily="34" charset="0"/>
              <a:cs typeface="Arial" panose="020B0604020202020204" pitchFamily="34" charset="0"/>
            </a:rPr>
            <a:t>Inddragelse af borger og pårørende</a:t>
          </a:r>
        </a:p>
        <a:p>
          <a:pPr algn="l"/>
          <a:r>
            <a:rPr lang="da-DK" sz="1600" dirty="0">
              <a:solidFill>
                <a:schemeClr val="tx2"/>
              </a:solidFill>
              <a:latin typeface="Arial" panose="020B0604020202020204" pitchFamily="34" charset="0"/>
              <a:cs typeface="Arial" panose="020B0604020202020204" pitchFamily="34" charset="0"/>
            </a:rPr>
            <a:t>fx information til borger og pårørende om tryksår</a:t>
          </a:r>
        </a:p>
      </dgm:t>
    </dgm:pt>
    <dgm:pt modelId="{902BA217-16D5-4281-ACBE-FECB644FA7D6}" type="parTrans" cxnId="{34B16EBB-B833-4F42-96E8-F21D25EB0BDA}">
      <dgm:prSet custT="1"/>
      <dgm:spPr/>
      <dgm:t>
        <a:bodyPr/>
        <a:lstStyle/>
        <a:p>
          <a:endParaRPr lang="da-DK" sz="800"/>
        </a:p>
      </dgm:t>
    </dgm:pt>
    <dgm:pt modelId="{39ED34B3-DEA1-4917-A6D0-D1522D5A1BBF}" type="sibTrans" cxnId="{34B16EBB-B833-4F42-96E8-F21D25EB0BDA}">
      <dgm:prSet/>
      <dgm:spPr/>
      <dgm:t>
        <a:bodyPr/>
        <a:lstStyle/>
        <a:p>
          <a:endParaRPr lang="da-DK" sz="1800"/>
        </a:p>
      </dgm:t>
    </dgm:pt>
    <dgm:pt modelId="{AA767F72-C32D-4888-9D6B-15D614587AC6}">
      <dgm:prSet phldrT="[Tekst]" custT="1"/>
      <dgm:spPr>
        <a:ln w="28575"/>
      </dgm:spPr>
      <dgm:t>
        <a:bodyPr/>
        <a:lstStyle/>
        <a:p>
          <a:pPr algn="l"/>
          <a:r>
            <a:rPr lang="da-DK" sz="1600" b="1" dirty="0">
              <a:solidFill>
                <a:schemeClr val="tx2"/>
              </a:solidFill>
              <a:latin typeface="Arial" panose="020B0604020202020204" pitchFamily="34" charset="0"/>
              <a:cs typeface="Arial" panose="020B0604020202020204" pitchFamily="34" charset="0"/>
            </a:rPr>
            <a:t>Revurdering af alle</a:t>
          </a:r>
        </a:p>
        <a:p>
          <a:pPr algn="l"/>
          <a:r>
            <a:rPr lang="da-DK" sz="1600" dirty="0">
              <a:solidFill>
                <a:schemeClr val="tx2"/>
              </a:solidFill>
              <a:latin typeface="Arial" panose="020B0604020202020204" pitchFamily="34" charset="0"/>
              <a:cs typeface="Arial" panose="020B0604020202020204" pitchFamily="34" charset="0"/>
            </a:rPr>
            <a:t>Ved udskrivelse fra sygehus</a:t>
          </a:r>
        </a:p>
        <a:p>
          <a:pPr algn="l"/>
          <a:r>
            <a:rPr lang="da-DK" sz="1600" dirty="0">
              <a:solidFill>
                <a:schemeClr val="tx2"/>
              </a:solidFill>
              <a:latin typeface="Arial" panose="020B0604020202020204" pitchFamily="34" charset="0"/>
              <a:cs typeface="Arial" panose="020B0604020202020204" pitchFamily="34" charset="0"/>
            </a:rPr>
            <a:t>Ved akut sygdom </a:t>
          </a:r>
        </a:p>
        <a:p>
          <a:pPr algn="l"/>
          <a:r>
            <a:rPr lang="da-DK" sz="1600" dirty="0">
              <a:solidFill>
                <a:schemeClr val="tx2"/>
              </a:solidFill>
              <a:latin typeface="Arial" panose="020B0604020202020204" pitchFamily="34" charset="0"/>
              <a:cs typeface="Arial" panose="020B0604020202020204" pitchFamily="34" charset="0"/>
            </a:rPr>
            <a:t>Ved ændringer i ernæringstilstanden </a:t>
          </a:r>
        </a:p>
        <a:p>
          <a:pPr algn="l"/>
          <a:r>
            <a:rPr lang="da-DK" sz="1600" dirty="0">
              <a:solidFill>
                <a:schemeClr val="tx2"/>
              </a:solidFill>
              <a:latin typeface="Arial" panose="020B0604020202020204" pitchFamily="34" charset="0"/>
              <a:cs typeface="Arial" panose="020B0604020202020204" pitchFamily="34" charset="0"/>
            </a:rPr>
            <a:t>Ved ændringer i funktionsniveauet </a:t>
          </a:r>
        </a:p>
      </dgm:t>
    </dgm:pt>
    <dgm:pt modelId="{BFC0FE8A-D373-4A66-83A7-AFE8352EF17B}" type="parTrans" cxnId="{6F6EFF45-C576-4FBB-A41C-236C07275C31}">
      <dgm:prSet custT="1"/>
      <dgm:spPr/>
      <dgm:t>
        <a:bodyPr/>
        <a:lstStyle/>
        <a:p>
          <a:endParaRPr lang="da-DK" sz="500"/>
        </a:p>
      </dgm:t>
    </dgm:pt>
    <dgm:pt modelId="{DED37744-0B4A-48FD-9DE5-813B1F5105DE}" type="sibTrans" cxnId="{6F6EFF45-C576-4FBB-A41C-236C07275C31}">
      <dgm:prSet/>
      <dgm:spPr/>
      <dgm:t>
        <a:bodyPr/>
        <a:lstStyle/>
        <a:p>
          <a:endParaRPr lang="da-DK" sz="1800"/>
        </a:p>
      </dgm:t>
    </dgm:pt>
    <dgm:pt modelId="{AA53869C-459A-468A-A3CD-39CA31FE4B4A}">
      <dgm:prSet phldrT="[Tekst]" custT="1"/>
      <dgm:spPr>
        <a:ln w="28575"/>
      </dgm:spPr>
      <dgm:t>
        <a:bodyPr/>
        <a:lstStyle/>
        <a:p>
          <a:pPr algn="l"/>
          <a:r>
            <a:rPr lang="da-DK" sz="1600" b="1" dirty="0">
              <a:solidFill>
                <a:schemeClr val="tx2"/>
              </a:solidFill>
              <a:latin typeface="Arial" panose="020B0604020202020204" pitchFamily="34" charset="0"/>
              <a:cs typeface="Arial" panose="020B0604020202020204" pitchFamily="34" charset="0"/>
            </a:rPr>
            <a:t>Handlinger hos patienter i risiko </a:t>
          </a:r>
        </a:p>
        <a:p>
          <a:pPr algn="l"/>
          <a:r>
            <a:rPr lang="da-DK" sz="1600" b="1" dirty="0">
              <a:solidFill>
                <a:schemeClr val="tx2"/>
              </a:solidFill>
              <a:latin typeface="Arial" panose="020B0604020202020204" pitchFamily="34" charset="0"/>
              <a:cs typeface="Arial" panose="020B0604020202020204" pitchFamily="34" charset="0"/>
            </a:rPr>
            <a:t>H</a:t>
          </a:r>
          <a:r>
            <a:rPr lang="da-DK" sz="1600" dirty="0">
              <a:solidFill>
                <a:schemeClr val="tx2"/>
              </a:solidFill>
              <a:latin typeface="Arial" panose="020B0604020202020204" pitchFamily="34" charset="0"/>
              <a:cs typeface="Arial" panose="020B0604020202020204" pitchFamily="34" charset="0"/>
            </a:rPr>
            <a:t>ud efterses for trykspor og tryksår</a:t>
          </a:r>
        </a:p>
        <a:p>
          <a:pPr algn="l"/>
          <a:r>
            <a:rPr lang="da-DK" sz="1600" b="1" dirty="0">
              <a:solidFill>
                <a:schemeClr val="tx2"/>
              </a:solidFill>
              <a:latin typeface="Arial" panose="020B0604020202020204" pitchFamily="34" charset="0"/>
              <a:cs typeface="Arial" panose="020B0604020202020204" pitchFamily="34" charset="0"/>
            </a:rPr>
            <a:t>U</a:t>
          </a:r>
          <a:r>
            <a:rPr lang="da-DK" sz="1600" dirty="0">
              <a:solidFill>
                <a:schemeClr val="tx2"/>
              </a:solidFill>
              <a:latin typeface="Arial" panose="020B0604020202020204" pitchFamily="34" charset="0"/>
              <a:cs typeface="Arial" panose="020B0604020202020204" pitchFamily="34" charset="0"/>
            </a:rPr>
            <a:t>nderlag/hjælpemidler</a:t>
          </a:r>
        </a:p>
        <a:p>
          <a:pPr algn="l"/>
          <a:r>
            <a:rPr lang="da-DK" sz="1600" b="1" dirty="0">
              <a:solidFill>
                <a:schemeClr val="tx2"/>
              </a:solidFill>
              <a:latin typeface="Arial" panose="020B0604020202020204" pitchFamily="34" charset="0"/>
              <a:cs typeface="Arial" panose="020B0604020202020204" pitchFamily="34" charset="0"/>
            </a:rPr>
            <a:t>S</a:t>
          </a:r>
          <a:r>
            <a:rPr lang="da-DK" sz="1600" dirty="0">
              <a:solidFill>
                <a:schemeClr val="tx2"/>
              </a:solidFill>
              <a:latin typeface="Arial" panose="020B0604020202020204" pitchFamily="34" charset="0"/>
              <a:cs typeface="Arial" panose="020B0604020202020204" pitchFamily="34" charset="0"/>
            </a:rPr>
            <a:t>tillingsskifte/mobilisering </a:t>
          </a:r>
        </a:p>
        <a:p>
          <a:pPr algn="l"/>
          <a:r>
            <a:rPr lang="da-DK" sz="1600" b="1" dirty="0">
              <a:solidFill>
                <a:schemeClr val="tx2"/>
              </a:solidFill>
              <a:latin typeface="Arial" panose="020B0604020202020204" pitchFamily="34" charset="0"/>
              <a:cs typeface="Arial" panose="020B0604020202020204" pitchFamily="34" charset="0"/>
            </a:rPr>
            <a:t>K</a:t>
          </a:r>
          <a:r>
            <a:rPr lang="da-DK" sz="1600" dirty="0">
              <a:solidFill>
                <a:schemeClr val="tx2"/>
              </a:solidFill>
              <a:latin typeface="Arial" panose="020B0604020202020204" pitchFamily="34" charset="0"/>
              <a:cs typeface="Arial" panose="020B0604020202020204" pitchFamily="34" charset="0"/>
            </a:rPr>
            <a:t>ost/ernæringsscreening</a:t>
          </a:r>
        </a:p>
      </dgm:t>
    </dgm:pt>
    <dgm:pt modelId="{E0A7DF74-1A48-419F-8038-374D39C5332E}" type="parTrans" cxnId="{38587EC7-553C-4923-BEB9-EAE152650BD0}">
      <dgm:prSet custT="1"/>
      <dgm:spPr/>
      <dgm:t>
        <a:bodyPr/>
        <a:lstStyle/>
        <a:p>
          <a:endParaRPr lang="da-DK" sz="500"/>
        </a:p>
      </dgm:t>
    </dgm:pt>
    <dgm:pt modelId="{14DA94D7-CC23-48DC-AFDD-0FD7368E6EDE}" type="sibTrans" cxnId="{38587EC7-553C-4923-BEB9-EAE152650BD0}">
      <dgm:prSet/>
      <dgm:spPr/>
      <dgm:t>
        <a:bodyPr/>
        <a:lstStyle/>
        <a:p>
          <a:endParaRPr lang="da-DK" sz="1800"/>
        </a:p>
      </dgm:t>
    </dgm:pt>
    <dgm:pt modelId="{CA8C3601-8461-4268-996A-EE5632950AFA}" type="pres">
      <dgm:prSet presAssocID="{FF10EE01-34C7-499E-ACEA-BC532BFD2086}" presName="diagram" presStyleCnt="0">
        <dgm:presLayoutVars>
          <dgm:chPref val="1"/>
          <dgm:dir/>
          <dgm:animOne val="branch"/>
          <dgm:animLvl val="lvl"/>
          <dgm:resizeHandles val="exact"/>
        </dgm:presLayoutVars>
      </dgm:prSet>
      <dgm:spPr/>
    </dgm:pt>
    <dgm:pt modelId="{8B8F1A15-A6C0-4BF7-8389-DE7C61C6D2DC}" type="pres">
      <dgm:prSet presAssocID="{ADE37678-09D4-4E34-A4A1-BC8CC581923C}" presName="root1" presStyleCnt="0"/>
      <dgm:spPr/>
    </dgm:pt>
    <dgm:pt modelId="{894719BF-F786-4157-8901-CBE4EBD1B72D}" type="pres">
      <dgm:prSet presAssocID="{ADE37678-09D4-4E34-A4A1-BC8CC581923C}" presName="LevelOneTextNode" presStyleLbl="node0" presStyleIdx="0" presStyleCnt="1" custScaleX="88661" custScaleY="252483" custLinFactNeighborX="-418" custLinFactNeighborY="76386">
        <dgm:presLayoutVars>
          <dgm:chPref val="3"/>
        </dgm:presLayoutVars>
      </dgm:prSet>
      <dgm:spPr/>
    </dgm:pt>
    <dgm:pt modelId="{D10EECAF-9FCF-4093-A9DC-7FA6C37AEB03}" type="pres">
      <dgm:prSet presAssocID="{ADE37678-09D4-4E34-A4A1-BC8CC581923C}" presName="level2hierChild" presStyleCnt="0"/>
      <dgm:spPr/>
    </dgm:pt>
    <dgm:pt modelId="{F6F4EB0B-3DDD-43F7-A417-3D7DBA5AF103}" type="pres">
      <dgm:prSet presAssocID="{2058747D-29BE-4D44-8BE6-322918E28BF0}" presName="conn2-1" presStyleLbl="parChTrans1D2" presStyleIdx="0" presStyleCnt="2"/>
      <dgm:spPr/>
    </dgm:pt>
    <dgm:pt modelId="{F09281A0-4DB2-409A-A82B-7AAFF8D82A7C}" type="pres">
      <dgm:prSet presAssocID="{2058747D-29BE-4D44-8BE6-322918E28BF0}" presName="connTx" presStyleLbl="parChTrans1D2" presStyleIdx="0" presStyleCnt="2"/>
      <dgm:spPr/>
    </dgm:pt>
    <dgm:pt modelId="{E891159E-C930-47AE-BBAD-839366F23400}" type="pres">
      <dgm:prSet presAssocID="{9D1EA956-5FC2-412A-A189-D123BB32AB74}" presName="root2" presStyleCnt="0"/>
      <dgm:spPr/>
    </dgm:pt>
    <dgm:pt modelId="{42CF09D5-8980-4C0A-961C-CC7B9EEEB2EB}" type="pres">
      <dgm:prSet presAssocID="{9D1EA956-5FC2-412A-A189-D123BB32AB74}" presName="LevelTwoTextNode" presStyleLbl="node2" presStyleIdx="0" presStyleCnt="2" custScaleX="79460" custScaleY="135449" custLinFactNeighborX="-29518" custLinFactNeighborY="84125">
        <dgm:presLayoutVars>
          <dgm:chPref val="3"/>
        </dgm:presLayoutVars>
      </dgm:prSet>
      <dgm:spPr/>
    </dgm:pt>
    <dgm:pt modelId="{FCC9622D-FCC4-4902-84E9-A91B7EC9CC1D}" type="pres">
      <dgm:prSet presAssocID="{9D1EA956-5FC2-412A-A189-D123BB32AB74}" presName="level3hierChild" presStyleCnt="0"/>
      <dgm:spPr/>
    </dgm:pt>
    <dgm:pt modelId="{92DF5ECB-837F-410A-853E-B7C36DE513A5}" type="pres">
      <dgm:prSet presAssocID="{3D176CB9-B16C-49CB-A7A5-B78ECDE78994}" presName="conn2-1" presStyleLbl="parChTrans1D3" presStyleIdx="0" presStyleCnt="4"/>
      <dgm:spPr/>
    </dgm:pt>
    <dgm:pt modelId="{0BEE6A87-9086-43F6-B503-06D49833000C}" type="pres">
      <dgm:prSet presAssocID="{3D176CB9-B16C-49CB-A7A5-B78ECDE78994}" presName="connTx" presStyleLbl="parChTrans1D3" presStyleIdx="0" presStyleCnt="4"/>
      <dgm:spPr/>
    </dgm:pt>
    <dgm:pt modelId="{A2F65047-9347-40DE-BA59-CCB56F3DB1C9}" type="pres">
      <dgm:prSet presAssocID="{85B5CCC4-CA7E-490D-A531-C164C896B89E}" presName="root2" presStyleCnt="0"/>
      <dgm:spPr/>
    </dgm:pt>
    <dgm:pt modelId="{4BF659CD-3009-444B-A4D9-BF5057DA16AB}" type="pres">
      <dgm:prSet presAssocID="{85B5CCC4-CA7E-490D-A531-C164C896B89E}" presName="LevelTwoTextNode" presStyleLbl="node3" presStyleIdx="0" presStyleCnt="4" custScaleX="217530" custScaleY="92927" custLinFactNeighborX="-22778" custLinFactNeighborY="9603">
        <dgm:presLayoutVars>
          <dgm:chPref val="3"/>
        </dgm:presLayoutVars>
      </dgm:prSet>
      <dgm:spPr/>
    </dgm:pt>
    <dgm:pt modelId="{80750968-4E71-41D9-BC59-04D6B49911E1}" type="pres">
      <dgm:prSet presAssocID="{85B5CCC4-CA7E-490D-A531-C164C896B89E}" presName="level3hierChild" presStyleCnt="0"/>
      <dgm:spPr/>
    </dgm:pt>
    <dgm:pt modelId="{13C0ED04-2DC4-43D1-9F6B-7375F5CA0071}" type="pres">
      <dgm:prSet presAssocID="{BFC0FE8A-D373-4A66-83A7-AFE8352EF17B}" presName="conn2-1" presStyleLbl="parChTrans1D3" presStyleIdx="1" presStyleCnt="4"/>
      <dgm:spPr/>
    </dgm:pt>
    <dgm:pt modelId="{87B7A4D5-8082-4428-8C41-A909DDF02D98}" type="pres">
      <dgm:prSet presAssocID="{BFC0FE8A-D373-4A66-83A7-AFE8352EF17B}" presName="connTx" presStyleLbl="parChTrans1D3" presStyleIdx="1" presStyleCnt="4"/>
      <dgm:spPr/>
    </dgm:pt>
    <dgm:pt modelId="{F335E260-35DF-4C1F-8D51-814960FA4C92}" type="pres">
      <dgm:prSet presAssocID="{AA767F72-C32D-4888-9D6B-15D614587AC6}" presName="root2" presStyleCnt="0"/>
      <dgm:spPr/>
    </dgm:pt>
    <dgm:pt modelId="{D4FD7474-809B-4D68-999C-CB124589253D}" type="pres">
      <dgm:prSet presAssocID="{AA767F72-C32D-4888-9D6B-15D614587AC6}" presName="LevelTwoTextNode" presStyleLbl="node3" presStyleIdx="1" presStyleCnt="4" custScaleX="217038" custScaleY="159650" custLinFactNeighborX="-23179" custLinFactNeighborY="13081">
        <dgm:presLayoutVars>
          <dgm:chPref val="3"/>
        </dgm:presLayoutVars>
      </dgm:prSet>
      <dgm:spPr/>
    </dgm:pt>
    <dgm:pt modelId="{38E8D46E-4A9E-4D1E-B23B-409B52AA2FC7}" type="pres">
      <dgm:prSet presAssocID="{AA767F72-C32D-4888-9D6B-15D614587AC6}" presName="level3hierChild" presStyleCnt="0"/>
      <dgm:spPr/>
    </dgm:pt>
    <dgm:pt modelId="{92C2FB68-7ED4-4DAE-8C9B-E65DBC799479}" type="pres">
      <dgm:prSet presAssocID="{4BD10B7B-2758-4877-90F1-752F747894C9}" presName="conn2-1" presStyleLbl="parChTrans1D2" presStyleIdx="1" presStyleCnt="2"/>
      <dgm:spPr/>
    </dgm:pt>
    <dgm:pt modelId="{27342BE0-4390-40E5-8AAF-043763C084BD}" type="pres">
      <dgm:prSet presAssocID="{4BD10B7B-2758-4877-90F1-752F747894C9}" presName="connTx" presStyleLbl="parChTrans1D2" presStyleIdx="1" presStyleCnt="2"/>
      <dgm:spPr/>
    </dgm:pt>
    <dgm:pt modelId="{D67BCEFD-0211-4CC5-AF60-AC22DDA1CC3E}" type="pres">
      <dgm:prSet presAssocID="{FF3E6905-11AF-4E03-9867-E572EA07D987}" presName="root2" presStyleCnt="0"/>
      <dgm:spPr/>
    </dgm:pt>
    <dgm:pt modelId="{CE47E2B8-B84D-4C3E-9ECA-B9DBCFDB1E44}" type="pres">
      <dgm:prSet presAssocID="{FF3E6905-11AF-4E03-9867-E572EA07D987}" presName="LevelTwoTextNode" presStyleLbl="node2" presStyleIdx="1" presStyleCnt="2" custScaleX="79255" custScaleY="130896" custLinFactNeighborX="-26098" custLinFactNeighborY="22602">
        <dgm:presLayoutVars>
          <dgm:chPref val="3"/>
        </dgm:presLayoutVars>
      </dgm:prSet>
      <dgm:spPr/>
    </dgm:pt>
    <dgm:pt modelId="{0AD8BA78-C9D2-41CF-B530-5B41F0DA82C3}" type="pres">
      <dgm:prSet presAssocID="{FF3E6905-11AF-4E03-9867-E572EA07D987}" presName="level3hierChild" presStyleCnt="0"/>
      <dgm:spPr/>
    </dgm:pt>
    <dgm:pt modelId="{BB9A28D7-CE5B-4AD7-9D03-8C2A59678849}" type="pres">
      <dgm:prSet presAssocID="{E0A7DF74-1A48-419F-8038-374D39C5332E}" presName="conn2-1" presStyleLbl="parChTrans1D3" presStyleIdx="2" presStyleCnt="4"/>
      <dgm:spPr/>
    </dgm:pt>
    <dgm:pt modelId="{C12F077F-A7F8-44C1-9AD6-AD1467C282EE}" type="pres">
      <dgm:prSet presAssocID="{E0A7DF74-1A48-419F-8038-374D39C5332E}" presName="connTx" presStyleLbl="parChTrans1D3" presStyleIdx="2" presStyleCnt="4"/>
      <dgm:spPr/>
    </dgm:pt>
    <dgm:pt modelId="{E94C2E50-0D98-4B70-AC88-E655BCBE6232}" type="pres">
      <dgm:prSet presAssocID="{AA53869C-459A-468A-A3CD-39CA31FE4B4A}" presName="root2" presStyleCnt="0"/>
      <dgm:spPr/>
    </dgm:pt>
    <dgm:pt modelId="{544CA87D-1ABA-4733-A5D7-C987AA6634D9}" type="pres">
      <dgm:prSet presAssocID="{AA53869C-459A-468A-A3CD-39CA31FE4B4A}" presName="LevelTwoTextNode" presStyleLbl="node3" presStyleIdx="2" presStyleCnt="4" custScaleX="215310" custScaleY="186030" custLinFactNeighborX="-22974" custLinFactNeighborY="11215">
        <dgm:presLayoutVars>
          <dgm:chPref val="3"/>
        </dgm:presLayoutVars>
      </dgm:prSet>
      <dgm:spPr/>
    </dgm:pt>
    <dgm:pt modelId="{23B8AD22-68B8-4B35-A89E-2448056C966F}" type="pres">
      <dgm:prSet presAssocID="{AA53869C-459A-468A-A3CD-39CA31FE4B4A}" presName="level3hierChild" presStyleCnt="0"/>
      <dgm:spPr/>
    </dgm:pt>
    <dgm:pt modelId="{299AC717-D718-4D39-A86D-09CDB1F6A337}" type="pres">
      <dgm:prSet presAssocID="{902BA217-16D5-4281-ACBE-FECB644FA7D6}" presName="conn2-1" presStyleLbl="parChTrans1D3" presStyleIdx="3" presStyleCnt="4"/>
      <dgm:spPr/>
    </dgm:pt>
    <dgm:pt modelId="{0FD95621-FD07-490C-BBBC-2ABD582DE439}" type="pres">
      <dgm:prSet presAssocID="{902BA217-16D5-4281-ACBE-FECB644FA7D6}" presName="connTx" presStyleLbl="parChTrans1D3" presStyleIdx="3" presStyleCnt="4"/>
      <dgm:spPr/>
    </dgm:pt>
    <dgm:pt modelId="{BBBF02E6-9539-4340-8161-16F000B3EE3E}" type="pres">
      <dgm:prSet presAssocID="{0CCA2E51-DDB4-4F5C-B6E9-506BD949E2F1}" presName="root2" presStyleCnt="0"/>
      <dgm:spPr/>
    </dgm:pt>
    <dgm:pt modelId="{BFF7AE80-A68A-4A11-A544-895035EF9123}" type="pres">
      <dgm:prSet presAssocID="{0CCA2E51-DDB4-4F5C-B6E9-506BD949E2F1}" presName="LevelTwoTextNode" presStyleLbl="node3" presStyleIdx="3" presStyleCnt="4" custScaleX="218514" custScaleY="84652" custLinFactNeighborX="-22974" custLinFactNeighborY="9636">
        <dgm:presLayoutVars>
          <dgm:chPref val="3"/>
        </dgm:presLayoutVars>
      </dgm:prSet>
      <dgm:spPr/>
    </dgm:pt>
    <dgm:pt modelId="{312E3C24-D64C-457B-B9A8-CC7D28DB51A4}" type="pres">
      <dgm:prSet presAssocID="{0CCA2E51-DDB4-4F5C-B6E9-506BD949E2F1}" presName="level3hierChild" presStyleCnt="0"/>
      <dgm:spPr/>
    </dgm:pt>
  </dgm:ptLst>
  <dgm:cxnLst>
    <dgm:cxn modelId="{97D4BC02-7A80-46D3-B82F-8F82A9698F5D}" type="presOf" srcId="{4BD10B7B-2758-4877-90F1-752F747894C9}" destId="{27342BE0-4390-40E5-8AAF-043763C084BD}" srcOrd="1" destOrd="0" presId="urn:microsoft.com/office/officeart/2005/8/layout/hierarchy2"/>
    <dgm:cxn modelId="{8573BE13-A18B-4FD1-B921-9A4B6E469B90}" type="presOf" srcId="{FF3E6905-11AF-4E03-9867-E572EA07D987}" destId="{CE47E2B8-B84D-4C3E-9ECA-B9DBCFDB1E44}" srcOrd="0" destOrd="0" presId="urn:microsoft.com/office/officeart/2005/8/layout/hierarchy2"/>
    <dgm:cxn modelId="{8AE1A915-D512-4B57-8AA8-32A68515A4EA}" type="presOf" srcId="{E0A7DF74-1A48-419F-8038-374D39C5332E}" destId="{BB9A28D7-CE5B-4AD7-9D03-8C2A59678849}" srcOrd="0" destOrd="0" presId="urn:microsoft.com/office/officeart/2005/8/layout/hierarchy2"/>
    <dgm:cxn modelId="{4C0FD216-615C-49A3-9643-A8698B9653E0}" type="presOf" srcId="{BFC0FE8A-D373-4A66-83A7-AFE8352EF17B}" destId="{13C0ED04-2DC4-43D1-9F6B-7375F5CA0071}" srcOrd="0" destOrd="0" presId="urn:microsoft.com/office/officeart/2005/8/layout/hierarchy2"/>
    <dgm:cxn modelId="{E2E66B34-598F-4241-AD75-1CF29169DDCD}" type="presOf" srcId="{AA53869C-459A-468A-A3CD-39CA31FE4B4A}" destId="{544CA87D-1ABA-4733-A5D7-C987AA6634D9}" srcOrd="0" destOrd="0" presId="urn:microsoft.com/office/officeart/2005/8/layout/hierarchy2"/>
    <dgm:cxn modelId="{F5F7BB40-C2C0-4344-BC55-37D18AD38D7B}" type="presOf" srcId="{E0A7DF74-1A48-419F-8038-374D39C5332E}" destId="{C12F077F-A7F8-44C1-9AD6-AD1467C282EE}" srcOrd="1" destOrd="0" presId="urn:microsoft.com/office/officeart/2005/8/layout/hierarchy2"/>
    <dgm:cxn modelId="{223C7063-C40A-4EBD-868B-95657B1734E9}" type="presOf" srcId="{9D1EA956-5FC2-412A-A189-D123BB32AB74}" destId="{42CF09D5-8980-4C0A-961C-CC7B9EEEB2EB}" srcOrd="0" destOrd="0" presId="urn:microsoft.com/office/officeart/2005/8/layout/hierarchy2"/>
    <dgm:cxn modelId="{6F6EFF45-C576-4FBB-A41C-236C07275C31}" srcId="{9D1EA956-5FC2-412A-A189-D123BB32AB74}" destId="{AA767F72-C32D-4888-9D6B-15D614587AC6}" srcOrd="1" destOrd="0" parTransId="{BFC0FE8A-D373-4A66-83A7-AFE8352EF17B}" sibTransId="{DED37744-0B4A-48FD-9DE5-813B1F5105DE}"/>
    <dgm:cxn modelId="{43F5384B-576D-45A5-A4F0-AA425A71DC79}" type="presOf" srcId="{BFC0FE8A-D373-4A66-83A7-AFE8352EF17B}" destId="{87B7A4D5-8082-4428-8C41-A909DDF02D98}" srcOrd="1" destOrd="0" presId="urn:microsoft.com/office/officeart/2005/8/layout/hierarchy2"/>
    <dgm:cxn modelId="{ABA6A64B-6B9C-4669-8892-94A03471924E}" type="presOf" srcId="{AA767F72-C32D-4888-9D6B-15D614587AC6}" destId="{D4FD7474-809B-4D68-999C-CB124589253D}" srcOrd="0" destOrd="0" presId="urn:microsoft.com/office/officeart/2005/8/layout/hierarchy2"/>
    <dgm:cxn modelId="{F213AF53-8BF1-4A14-9FE4-4D117F2AE08E}" type="presOf" srcId="{4BD10B7B-2758-4877-90F1-752F747894C9}" destId="{92C2FB68-7ED4-4DAE-8C9B-E65DBC799479}" srcOrd="0" destOrd="0" presId="urn:microsoft.com/office/officeart/2005/8/layout/hierarchy2"/>
    <dgm:cxn modelId="{B661CC7E-063D-4102-87C4-F8AE7403B80A}" srcId="{FF10EE01-34C7-499E-ACEA-BC532BFD2086}" destId="{ADE37678-09D4-4E34-A4A1-BC8CC581923C}" srcOrd="0" destOrd="0" parTransId="{9FB21A92-FFB5-4840-80D9-31BF14003A24}" sibTransId="{822E66AF-92DD-4359-9B7E-0D858C39064C}"/>
    <dgm:cxn modelId="{AF1CEC83-7584-4373-93A9-AA45C18C5EC4}" type="presOf" srcId="{85B5CCC4-CA7E-490D-A531-C164C896B89E}" destId="{4BF659CD-3009-444B-A4D9-BF5057DA16AB}" srcOrd="0" destOrd="0" presId="urn:microsoft.com/office/officeart/2005/8/layout/hierarchy2"/>
    <dgm:cxn modelId="{E9EA428D-3204-4435-B66A-9D2A9FF0343B}" type="presOf" srcId="{2058747D-29BE-4D44-8BE6-322918E28BF0}" destId="{F6F4EB0B-3DDD-43F7-A417-3D7DBA5AF103}" srcOrd="0" destOrd="0" presId="urn:microsoft.com/office/officeart/2005/8/layout/hierarchy2"/>
    <dgm:cxn modelId="{0623DB90-06A1-4062-B5F5-D59AB3CD350B}" type="presOf" srcId="{2058747D-29BE-4D44-8BE6-322918E28BF0}" destId="{F09281A0-4DB2-409A-A82B-7AAFF8D82A7C}" srcOrd="1" destOrd="0" presId="urn:microsoft.com/office/officeart/2005/8/layout/hierarchy2"/>
    <dgm:cxn modelId="{6E0EA79B-F7D2-43E3-A769-16FADDF0A0D5}" type="presOf" srcId="{FF10EE01-34C7-499E-ACEA-BC532BFD2086}" destId="{CA8C3601-8461-4268-996A-EE5632950AFA}" srcOrd="0" destOrd="0" presId="urn:microsoft.com/office/officeart/2005/8/layout/hierarchy2"/>
    <dgm:cxn modelId="{1536D1A0-0D77-483B-8C28-6D474563E5F1}" type="presOf" srcId="{3D176CB9-B16C-49CB-A7A5-B78ECDE78994}" destId="{92DF5ECB-837F-410A-853E-B7C36DE513A5}" srcOrd="0" destOrd="0" presId="urn:microsoft.com/office/officeart/2005/8/layout/hierarchy2"/>
    <dgm:cxn modelId="{3BB8ADA2-75A5-456C-B24C-F5440AC30787}" srcId="{ADE37678-09D4-4E34-A4A1-BC8CC581923C}" destId="{9D1EA956-5FC2-412A-A189-D123BB32AB74}" srcOrd="0" destOrd="0" parTransId="{2058747D-29BE-4D44-8BE6-322918E28BF0}" sibTransId="{DE2CDAA0-B4B5-42A1-9411-ACE63DB653CC}"/>
    <dgm:cxn modelId="{3AF9DAA9-D453-4B6F-96AD-D2EC832958A5}" type="presOf" srcId="{902BA217-16D5-4281-ACBE-FECB644FA7D6}" destId="{299AC717-D718-4D39-A86D-09CDB1F6A337}" srcOrd="0" destOrd="0" presId="urn:microsoft.com/office/officeart/2005/8/layout/hierarchy2"/>
    <dgm:cxn modelId="{34B16EBB-B833-4F42-96E8-F21D25EB0BDA}" srcId="{FF3E6905-11AF-4E03-9867-E572EA07D987}" destId="{0CCA2E51-DDB4-4F5C-B6E9-506BD949E2F1}" srcOrd="1" destOrd="0" parTransId="{902BA217-16D5-4281-ACBE-FECB644FA7D6}" sibTransId="{39ED34B3-DEA1-4917-A6D0-D1522D5A1BBF}"/>
    <dgm:cxn modelId="{8F1575BB-C1B7-4909-9005-33EA29F84784}" type="presOf" srcId="{ADE37678-09D4-4E34-A4A1-BC8CC581923C}" destId="{894719BF-F786-4157-8901-CBE4EBD1B72D}" srcOrd="0" destOrd="0" presId="urn:microsoft.com/office/officeart/2005/8/layout/hierarchy2"/>
    <dgm:cxn modelId="{38587EC7-553C-4923-BEB9-EAE152650BD0}" srcId="{FF3E6905-11AF-4E03-9867-E572EA07D987}" destId="{AA53869C-459A-468A-A3CD-39CA31FE4B4A}" srcOrd="0" destOrd="0" parTransId="{E0A7DF74-1A48-419F-8038-374D39C5332E}" sibTransId="{14DA94D7-CC23-48DC-AFDD-0FD7368E6EDE}"/>
    <dgm:cxn modelId="{A039F7D4-B946-4D2C-8E87-7B78384ED13C}" srcId="{9D1EA956-5FC2-412A-A189-D123BB32AB74}" destId="{85B5CCC4-CA7E-490D-A531-C164C896B89E}" srcOrd="0" destOrd="0" parTransId="{3D176CB9-B16C-49CB-A7A5-B78ECDE78994}" sibTransId="{FCAABCE8-383C-4129-BD02-992F26348E6C}"/>
    <dgm:cxn modelId="{71BC0DD6-5D10-49A8-A392-445381E16AEE}" type="presOf" srcId="{902BA217-16D5-4281-ACBE-FECB644FA7D6}" destId="{0FD95621-FD07-490C-BBBC-2ABD582DE439}" srcOrd="1" destOrd="0" presId="urn:microsoft.com/office/officeart/2005/8/layout/hierarchy2"/>
    <dgm:cxn modelId="{809930DB-7838-4CE6-9F57-58B441766FF1}" srcId="{ADE37678-09D4-4E34-A4A1-BC8CC581923C}" destId="{FF3E6905-11AF-4E03-9867-E572EA07D987}" srcOrd="1" destOrd="0" parTransId="{4BD10B7B-2758-4877-90F1-752F747894C9}" sibTransId="{07C610F7-10D8-400A-A94E-F70CDA5A1352}"/>
    <dgm:cxn modelId="{92E735E7-36BB-4DF0-BB82-0FA31B3A6F1F}" type="presOf" srcId="{3D176CB9-B16C-49CB-A7A5-B78ECDE78994}" destId="{0BEE6A87-9086-43F6-B503-06D49833000C}" srcOrd="1" destOrd="0" presId="urn:microsoft.com/office/officeart/2005/8/layout/hierarchy2"/>
    <dgm:cxn modelId="{323537E9-4084-405A-9499-5D83933342E0}" type="presOf" srcId="{0CCA2E51-DDB4-4F5C-B6E9-506BD949E2F1}" destId="{BFF7AE80-A68A-4A11-A544-895035EF9123}" srcOrd="0" destOrd="0" presId="urn:microsoft.com/office/officeart/2005/8/layout/hierarchy2"/>
    <dgm:cxn modelId="{672D5F83-4E22-4BC6-A4E6-6288B086ECD9}" type="presParOf" srcId="{CA8C3601-8461-4268-996A-EE5632950AFA}" destId="{8B8F1A15-A6C0-4BF7-8389-DE7C61C6D2DC}" srcOrd="0" destOrd="0" presId="urn:microsoft.com/office/officeart/2005/8/layout/hierarchy2"/>
    <dgm:cxn modelId="{7F084F0C-BB77-4DFB-9914-D92372C13D7A}" type="presParOf" srcId="{8B8F1A15-A6C0-4BF7-8389-DE7C61C6D2DC}" destId="{894719BF-F786-4157-8901-CBE4EBD1B72D}" srcOrd="0" destOrd="0" presId="urn:microsoft.com/office/officeart/2005/8/layout/hierarchy2"/>
    <dgm:cxn modelId="{0A6B4A48-4F14-439E-A433-2C83C010ECF7}" type="presParOf" srcId="{8B8F1A15-A6C0-4BF7-8389-DE7C61C6D2DC}" destId="{D10EECAF-9FCF-4093-A9DC-7FA6C37AEB03}" srcOrd="1" destOrd="0" presId="urn:microsoft.com/office/officeart/2005/8/layout/hierarchy2"/>
    <dgm:cxn modelId="{507424DC-D011-4630-AAF1-166C81DEDF8F}" type="presParOf" srcId="{D10EECAF-9FCF-4093-A9DC-7FA6C37AEB03}" destId="{F6F4EB0B-3DDD-43F7-A417-3D7DBA5AF103}" srcOrd="0" destOrd="0" presId="urn:microsoft.com/office/officeart/2005/8/layout/hierarchy2"/>
    <dgm:cxn modelId="{00C2BA61-88C3-4DF5-BFAD-1B44E302626C}" type="presParOf" srcId="{F6F4EB0B-3DDD-43F7-A417-3D7DBA5AF103}" destId="{F09281A0-4DB2-409A-A82B-7AAFF8D82A7C}" srcOrd="0" destOrd="0" presId="urn:microsoft.com/office/officeart/2005/8/layout/hierarchy2"/>
    <dgm:cxn modelId="{F3DDCD00-CD63-43C8-BB27-9B8483516705}" type="presParOf" srcId="{D10EECAF-9FCF-4093-A9DC-7FA6C37AEB03}" destId="{E891159E-C930-47AE-BBAD-839366F23400}" srcOrd="1" destOrd="0" presId="urn:microsoft.com/office/officeart/2005/8/layout/hierarchy2"/>
    <dgm:cxn modelId="{5BE04E5E-A38C-4BBF-8630-92395344C91C}" type="presParOf" srcId="{E891159E-C930-47AE-BBAD-839366F23400}" destId="{42CF09D5-8980-4C0A-961C-CC7B9EEEB2EB}" srcOrd="0" destOrd="0" presId="urn:microsoft.com/office/officeart/2005/8/layout/hierarchy2"/>
    <dgm:cxn modelId="{ACE7D976-1E00-4B8B-A141-3BC089E98F7E}" type="presParOf" srcId="{E891159E-C930-47AE-BBAD-839366F23400}" destId="{FCC9622D-FCC4-4902-84E9-A91B7EC9CC1D}" srcOrd="1" destOrd="0" presId="urn:microsoft.com/office/officeart/2005/8/layout/hierarchy2"/>
    <dgm:cxn modelId="{6A351317-3A72-42C1-8E3C-DF5DCAC788BB}" type="presParOf" srcId="{FCC9622D-FCC4-4902-84E9-A91B7EC9CC1D}" destId="{92DF5ECB-837F-410A-853E-B7C36DE513A5}" srcOrd="0" destOrd="0" presId="urn:microsoft.com/office/officeart/2005/8/layout/hierarchy2"/>
    <dgm:cxn modelId="{87BB1A57-F9CB-407C-A02A-4D60C166A60D}" type="presParOf" srcId="{92DF5ECB-837F-410A-853E-B7C36DE513A5}" destId="{0BEE6A87-9086-43F6-B503-06D49833000C}" srcOrd="0" destOrd="0" presId="urn:microsoft.com/office/officeart/2005/8/layout/hierarchy2"/>
    <dgm:cxn modelId="{8BF27A11-11D7-4B16-9C3D-AF92114FB2BD}" type="presParOf" srcId="{FCC9622D-FCC4-4902-84E9-A91B7EC9CC1D}" destId="{A2F65047-9347-40DE-BA59-CCB56F3DB1C9}" srcOrd="1" destOrd="0" presId="urn:microsoft.com/office/officeart/2005/8/layout/hierarchy2"/>
    <dgm:cxn modelId="{B3513495-F495-42A6-96EE-21B9B74E4252}" type="presParOf" srcId="{A2F65047-9347-40DE-BA59-CCB56F3DB1C9}" destId="{4BF659CD-3009-444B-A4D9-BF5057DA16AB}" srcOrd="0" destOrd="0" presId="urn:microsoft.com/office/officeart/2005/8/layout/hierarchy2"/>
    <dgm:cxn modelId="{3B344E9D-B0B4-412B-AB7C-878C048C3CC8}" type="presParOf" srcId="{A2F65047-9347-40DE-BA59-CCB56F3DB1C9}" destId="{80750968-4E71-41D9-BC59-04D6B49911E1}" srcOrd="1" destOrd="0" presId="urn:microsoft.com/office/officeart/2005/8/layout/hierarchy2"/>
    <dgm:cxn modelId="{74287A48-3CE2-477B-9508-2577ED6581EC}" type="presParOf" srcId="{FCC9622D-FCC4-4902-84E9-A91B7EC9CC1D}" destId="{13C0ED04-2DC4-43D1-9F6B-7375F5CA0071}" srcOrd="2" destOrd="0" presId="urn:microsoft.com/office/officeart/2005/8/layout/hierarchy2"/>
    <dgm:cxn modelId="{E422DBD8-3BB1-4773-95A5-FE29A00C3A14}" type="presParOf" srcId="{13C0ED04-2DC4-43D1-9F6B-7375F5CA0071}" destId="{87B7A4D5-8082-4428-8C41-A909DDF02D98}" srcOrd="0" destOrd="0" presId="urn:microsoft.com/office/officeart/2005/8/layout/hierarchy2"/>
    <dgm:cxn modelId="{12C9C795-9D8A-4BFD-9551-C96953C4140A}" type="presParOf" srcId="{FCC9622D-FCC4-4902-84E9-A91B7EC9CC1D}" destId="{F335E260-35DF-4C1F-8D51-814960FA4C92}" srcOrd="3" destOrd="0" presId="urn:microsoft.com/office/officeart/2005/8/layout/hierarchy2"/>
    <dgm:cxn modelId="{890B7C02-B862-4379-B88E-22E3514A7931}" type="presParOf" srcId="{F335E260-35DF-4C1F-8D51-814960FA4C92}" destId="{D4FD7474-809B-4D68-999C-CB124589253D}" srcOrd="0" destOrd="0" presId="urn:microsoft.com/office/officeart/2005/8/layout/hierarchy2"/>
    <dgm:cxn modelId="{3E2F7A05-0CC3-419D-919F-EAD57FCFA888}" type="presParOf" srcId="{F335E260-35DF-4C1F-8D51-814960FA4C92}" destId="{38E8D46E-4A9E-4D1E-B23B-409B52AA2FC7}" srcOrd="1" destOrd="0" presId="urn:microsoft.com/office/officeart/2005/8/layout/hierarchy2"/>
    <dgm:cxn modelId="{BEE5E777-C39B-47A0-97FA-DE1176DBE55B}" type="presParOf" srcId="{D10EECAF-9FCF-4093-A9DC-7FA6C37AEB03}" destId="{92C2FB68-7ED4-4DAE-8C9B-E65DBC799479}" srcOrd="2" destOrd="0" presId="urn:microsoft.com/office/officeart/2005/8/layout/hierarchy2"/>
    <dgm:cxn modelId="{9DFD3E24-7CF0-4C30-8187-367540163F87}" type="presParOf" srcId="{92C2FB68-7ED4-4DAE-8C9B-E65DBC799479}" destId="{27342BE0-4390-40E5-8AAF-043763C084BD}" srcOrd="0" destOrd="0" presId="urn:microsoft.com/office/officeart/2005/8/layout/hierarchy2"/>
    <dgm:cxn modelId="{F2A47EF4-B480-4914-8149-2A199A3EDB5B}" type="presParOf" srcId="{D10EECAF-9FCF-4093-A9DC-7FA6C37AEB03}" destId="{D67BCEFD-0211-4CC5-AF60-AC22DDA1CC3E}" srcOrd="3" destOrd="0" presId="urn:microsoft.com/office/officeart/2005/8/layout/hierarchy2"/>
    <dgm:cxn modelId="{F96F98B0-4C1E-443A-95A1-6606EF1FB65B}" type="presParOf" srcId="{D67BCEFD-0211-4CC5-AF60-AC22DDA1CC3E}" destId="{CE47E2B8-B84D-4C3E-9ECA-B9DBCFDB1E44}" srcOrd="0" destOrd="0" presId="urn:microsoft.com/office/officeart/2005/8/layout/hierarchy2"/>
    <dgm:cxn modelId="{C3C67503-09E2-4BCD-A6D2-92FB293E104C}" type="presParOf" srcId="{D67BCEFD-0211-4CC5-AF60-AC22DDA1CC3E}" destId="{0AD8BA78-C9D2-41CF-B530-5B41F0DA82C3}" srcOrd="1" destOrd="0" presId="urn:microsoft.com/office/officeart/2005/8/layout/hierarchy2"/>
    <dgm:cxn modelId="{C7776FB2-2973-4470-8564-AD592C630B2F}" type="presParOf" srcId="{0AD8BA78-C9D2-41CF-B530-5B41F0DA82C3}" destId="{BB9A28D7-CE5B-4AD7-9D03-8C2A59678849}" srcOrd="0" destOrd="0" presId="urn:microsoft.com/office/officeart/2005/8/layout/hierarchy2"/>
    <dgm:cxn modelId="{4BC06F07-5496-43E9-A5DF-07D010E999DD}" type="presParOf" srcId="{BB9A28D7-CE5B-4AD7-9D03-8C2A59678849}" destId="{C12F077F-A7F8-44C1-9AD6-AD1467C282EE}" srcOrd="0" destOrd="0" presId="urn:microsoft.com/office/officeart/2005/8/layout/hierarchy2"/>
    <dgm:cxn modelId="{302A02A6-C250-49A5-A252-A7F72577F7D4}" type="presParOf" srcId="{0AD8BA78-C9D2-41CF-B530-5B41F0DA82C3}" destId="{E94C2E50-0D98-4B70-AC88-E655BCBE6232}" srcOrd="1" destOrd="0" presId="urn:microsoft.com/office/officeart/2005/8/layout/hierarchy2"/>
    <dgm:cxn modelId="{0D00F84E-35EC-4384-A31B-2CB61B187F3B}" type="presParOf" srcId="{E94C2E50-0D98-4B70-AC88-E655BCBE6232}" destId="{544CA87D-1ABA-4733-A5D7-C987AA6634D9}" srcOrd="0" destOrd="0" presId="urn:microsoft.com/office/officeart/2005/8/layout/hierarchy2"/>
    <dgm:cxn modelId="{A6B8DF00-2CC0-4DF8-9B52-7F6028B27D6A}" type="presParOf" srcId="{E94C2E50-0D98-4B70-AC88-E655BCBE6232}" destId="{23B8AD22-68B8-4B35-A89E-2448056C966F}" srcOrd="1" destOrd="0" presId="urn:microsoft.com/office/officeart/2005/8/layout/hierarchy2"/>
    <dgm:cxn modelId="{E70B4881-BB62-4D7C-8CC1-F3AF2B70D09D}" type="presParOf" srcId="{0AD8BA78-C9D2-41CF-B530-5B41F0DA82C3}" destId="{299AC717-D718-4D39-A86D-09CDB1F6A337}" srcOrd="2" destOrd="0" presId="urn:microsoft.com/office/officeart/2005/8/layout/hierarchy2"/>
    <dgm:cxn modelId="{A742234B-1DD1-454C-BDAB-6B597DD6CAD4}" type="presParOf" srcId="{299AC717-D718-4D39-A86D-09CDB1F6A337}" destId="{0FD95621-FD07-490C-BBBC-2ABD582DE439}" srcOrd="0" destOrd="0" presId="urn:microsoft.com/office/officeart/2005/8/layout/hierarchy2"/>
    <dgm:cxn modelId="{CDD53656-E446-43D4-8454-7A5C89FD6DAC}" type="presParOf" srcId="{0AD8BA78-C9D2-41CF-B530-5B41F0DA82C3}" destId="{BBBF02E6-9539-4340-8161-16F000B3EE3E}" srcOrd="3" destOrd="0" presId="urn:microsoft.com/office/officeart/2005/8/layout/hierarchy2"/>
    <dgm:cxn modelId="{0B708074-AC35-4A89-B8C5-18A67897C3D1}" type="presParOf" srcId="{BBBF02E6-9539-4340-8161-16F000B3EE3E}" destId="{BFF7AE80-A68A-4A11-A544-895035EF9123}" srcOrd="0" destOrd="0" presId="urn:microsoft.com/office/officeart/2005/8/layout/hierarchy2"/>
    <dgm:cxn modelId="{EF6F8F37-7682-4DC9-8156-101B9D9742CF}" type="presParOf" srcId="{BBBF02E6-9539-4340-8161-16F000B3EE3E}" destId="{312E3C24-D64C-457B-B9A8-CC7D28DB51A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4FC260-600B-415D-AB4B-8E0FDD89F528}" type="doc">
      <dgm:prSet loTypeId="urn:microsoft.com/office/officeart/2008/layout/HorizontalMultiLevelHierarchy" loCatId="hierarchy" qsTypeId="urn:microsoft.com/office/officeart/2005/8/quickstyle/simple2" qsCatId="simple" csTypeId="urn:microsoft.com/office/officeart/2005/8/colors/accent1_2" csCatId="accent1" phldr="1"/>
      <dgm:spPr/>
      <dgm:t>
        <a:bodyPr/>
        <a:lstStyle/>
        <a:p>
          <a:endParaRPr lang="da-DK"/>
        </a:p>
      </dgm:t>
    </dgm:pt>
    <dgm:pt modelId="{D56596DD-2C26-41EF-A355-2424DEF9E1CC}">
      <dgm:prSet phldrT="[Tekst]" custT="1"/>
      <dgm:spPr/>
      <dgm:t>
        <a:bodyPr/>
        <a:lstStyle/>
        <a:p>
          <a:r>
            <a:rPr lang="da-DK" sz="1800" dirty="0"/>
            <a:t>Brugen af akut beroligende medicin til patienter Indlagt i Psykiatrisk akutmodtagelse skal reduceres med 50% inden d. 13. december 2023.</a:t>
          </a:r>
        </a:p>
      </dgm:t>
    </dgm:pt>
    <dgm:pt modelId="{D954164D-7AD7-4AD5-9599-F4817C88C398}" type="parTrans" cxnId="{9FA4CDA8-A13D-407E-8970-374823FC2A65}">
      <dgm:prSet/>
      <dgm:spPr/>
      <dgm:t>
        <a:bodyPr/>
        <a:lstStyle/>
        <a:p>
          <a:endParaRPr lang="da-DK" sz="3600"/>
        </a:p>
      </dgm:t>
    </dgm:pt>
    <dgm:pt modelId="{07739D0C-2345-4A69-9CFD-A3A4D7C8D422}" type="sibTrans" cxnId="{9FA4CDA8-A13D-407E-8970-374823FC2A65}">
      <dgm:prSet/>
      <dgm:spPr/>
      <dgm:t>
        <a:bodyPr/>
        <a:lstStyle/>
        <a:p>
          <a:endParaRPr lang="da-DK" sz="3600"/>
        </a:p>
      </dgm:t>
    </dgm:pt>
    <dgm:pt modelId="{71930166-AEA8-49C6-922E-633D5CC0C2E0}">
      <dgm:prSet phldrT="[Tekst]" custT="1"/>
      <dgm:spPr/>
      <dgm:t>
        <a:bodyPr/>
        <a:lstStyle/>
        <a:p>
          <a:r>
            <a:rPr lang="da-DK" sz="1400" dirty="0"/>
            <a:t>Kompetencer hos personale</a:t>
          </a:r>
        </a:p>
      </dgm:t>
    </dgm:pt>
    <dgm:pt modelId="{3DE2D29C-CC55-41FC-89B8-C0DDCE975ED7}" type="parTrans" cxnId="{294ED64A-D545-4403-B5AE-65AD6709C47B}">
      <dgm:prSet custT="1"/>
      <dgm:spPr/>
      <dgm:t>
        <a:bodyPr/>
        <a:lstStyle/>
        <a:p>
          <a:endParaRPr lang="da-DK" sz="1000"/>
        </a:p>
      </dgm:t>
    </dgm:pt>
    <dgm:pt modelId="{9B3AE179-1CD4-4B33-8945-E1F676E25045}" type="sibTrans" cxnId="{294ED64A-D545-4403-B5AE-65AD6709C47B}">
      <dgm:prSet/>
      <dgm:spPr/>
      <dgm:t>
        <a:bodyPr/>
        <a:lstStyle/>
        <a:p>
          <a:endParaRPr lang="da-DK" sz="3600"/>
        </a:p>
      </dgm:t>
    </dgm:pt>
    <dgm:pt modelId="{6BEA1CF8-D0C9-43B1-8F4D-4849FB4C08DF}">
      <dgm:prSet phldrT="[Tekst]" custT="1"/>
      <dgm:spPr/>
      <dgm:t>
        <a:bodyPr/>
        <a:lstStyle/>
        <a:p>
          <a:r>
            <a:rPr lang="da-DK" sz="1000" dirty="0"/>
            <a:t>Kompetenceudvikling/</a:t>
          </a:r>
          <a:br>
            <a:rPr lang="da-DK" sz="1000" dirty="0"/>
          </a:br>
          <a:r>
            <a:rPr lang="da-DK" sz="1000" dirty="0"/>
            <a:t>vidensdeling blandt personalet</a:t>
          </a:r>
        </a:p>
      </dgm:t>
    </dgm:pt>
    <dgm:pt modelId="{2E634F86-4EBA-4A87-82C6-56B7C7A05AF2}" type="parTrans" cxnId="{7A02F757-F1B1-4F47-818E-5CED2AE2C26E}">
      <dgm:prSet custT="1"/>
      <dgm:spPr/>
      <dgm:t>
        <a:bodyPr/>
        <a:lstStyle/>
        <a:p>
          <a:endParaRPr lang="da-DK" sz="1000"/>
        </a:p>
      </dgm:t>
    </dgm:pt>
    <dgm:pt modelId="{93B7B13C-8A37-4081-8716-40D094DC0C69}" type="sibTrans" cxnId="{7A02F757-F1B1-4F47-818E-5CED2AE2C26E}">
      <dgm:prSet/>
      <dgm:spPr/>
      <dgm:t>
        <a:bodyPr/>
        <a:lstStyle/>
        <a:p>
          <a:endParaRPr lang="da-DK" sz="3600"/>
        </a:p>
      </dgm:t>
    </dgm:pt>
    <dgm:pt modelId="{2485900A-724A-4C72-A93E-24356147277F}">
      <dgm:prSet custT="1"/>
      <dgm:spPr/>
      <dgm:t>
        <a:bodyPr/>
        <a:lstStyle/>
        <a:p>
          <a:r>
            <a:rPr lang="da-DK" sz="1400"/>
            <a:t>Strukturen på afdelingen</a:t>
          </a:r>
        </a:p>
      </dgm:t>
    </dgm:pt>
    <dgm:pt modelId="{73E3E865-2E38-4D9B-946E-1417B6F756DE}" type="parTrans" cxnId="{0CD2BE8A-A7F2-4DE6-8CC2-76CA37E81250}">
      <dgm:prSet custT="1"/>
      <dgm:spPr/>
      <dgm:t>
        <a:bodyPr/>
        <a:lstStyle/>
        <a:p>
          <a:endParaRPr lang="da-DK" sz="1050"/>
        </a:p>
      </dgm:t>
    </dgm:pt>
    <dgm:pt modelId="{72EF7673-0B3D-455D-8B21-39043988BF77}" type="sibTrans" cxnId="{0CD2BE8A-A7F2-4DE6-8CC2-76CA37E81250}">
      <dgm:prSet/>
      <dgm:spPr/>
      <dgm:t>
        <a:bodyPr/>
        <a:lstStyle/>
        <a:p>
          <a:endParaRPr lang="da-DK" sz="3600"/>
        </a:p>
      </dgm:t>
    </dgm:pt>
    <dgm:pt modelId="{C8E25F98-62EE-4BF8-ADDE-A05FCA2EE1FE}">
      <dgm:prSet custT="1"/>
      <dgm:spPr/>
      <dgm:t>
        <a:bodyPr/>
        <a:lstStyle/>
        <a:p>
          <a:r>
            <a:rPr lang="da-DK" sz="1000" dirty="0"/>
            <a:t>Brug af pn medicin og tidstro vurdering heraf</a:t>
          </a:r>
        </a:p>
      </dgm:t>
    </dgm:pt>
    <dgm:pt modelId="{E356EE21-4671-4993-BF6D-D15A40A25071}" type="parTrans" cxnId="{2C9727E7-457C-4527-8BCE-CD9DE213428C}">
      <dgm:prSet custT="1"/>
      <dgm:spPr/>
      <dgm:t>
        <a:bodyPr/>
        <a:lstStyle/>
        <a:p>
          <a:endParaRPr lang="da-DK" sz="1000"/>
        </a:p>
      </dgm:t>
    </dgm:pt>
    <dgm:pt modelId="{6D75B3F6-D306-45D6-8D1E-5274FCB29D2A}" type="sibTrans" cxnId="{2C9727E7-457C-4527-8BCE-CD9DE213428C}">
      <dgm:prSet/>
      <dgm:spPr/>
      <dgm:t>
        <a:bodyPr/>
        <a:lstStyle/>
        <a:p>
          <a:endParaRPr lang="da-DK" sz="3600"/>
        </a:p>
      </dgm:t>
    </dgm:pt>
    <dgm:pt modelId="{7DF2C637-5F21-4AF9-9424-2CD886926DC5}">
      <dgm:prSet custT="1"/>
      <dgm:spPr/>
      <dgm:t>
        <a:bodyPr/>
        <a:lstStyle/>
        <a:p>
          <a:r>
            <a:rPr lang="da-DK" sz="1000" dirty="0"/>
            <a:t>Brug af/viden om beroligende metoder</a:t>
          </a:r>
        </a:p>
      </dgm:t>
    </dgm:pt>
    <dgm:pt modelId="{BDDCF7DA-D350-4301-87F3-AB22A07DCA19}" type="parTrans" cxnId="{A021AA6F-0985-4FCA-9120-EDEA9C2150D1}">
      <dgm:prSet custT="1"/>
      <dgm:spPr/>
      <dgm:t>
        <a:bodyPr/>
        <a:lstStyle/>
        <a:p>
          <a:endParaRPr lang="da-DK" sz="1000"/>
        </a:p>
      </dgm:t>
    </dgm:pt>
    <dgm:pt modelId="{8803C622-9ECA-44F1-B0B3-D730E2C22745}" type="sibTrans" cxnId="{A021AA6F-0985-4FCA-9120-EDEA9C2150D1}">
      <dgm:prSet/>
      <dgm:spPr/>
      <dgm:t>
        <a:bodyPr/>
        <a:lstStyle/>
        <a:p>
          <a:endParaRPr lang="da-DK" sz="3600"/>
        </a:p>
      </dgm:t>
    </dgm:pt>
    <dgm:pt modelId="{ED183ABD-B9C1-4C32-A33F-1EA79D68A6C4}">
      <dgm:prSet custT="1"/>
      <dgm:spPr/>
      <dgm:t>
        <a:bodyPr/>
        <a:lstStyle/>
        <a:p>
          <a:r>
            <a:rPr lang="da-DK" sz="1000" dirty="0"/>
            <a:t>Gør brug af mestringsplaner/</a:t>
          </a:r>
          <a:br>
            <a:rPr lang="da-DK" sz="1000" dirty="0"/>
          </a:br>
          <a:r>
            <a:rPr lang="da-DK" sz="1000" dirty="0"/>
            <a:t>forhåndstilkendegivelse</a:t>
          </a:r>
        </a:p>
      </dgm:t>
    </dgm:pt>
    <dgm:pt modelId="{00C58608-ADE6-4F88-ADE1-D7075997DB5A}" type="parTrans" cxnId="{D628F501-E8AD-4F2D-82F2-85FA82EA254C}">
      <dgm:prSet custT="1"/>
      <dgm:spPr/>
      <dgm:t>
        <a:bodyPr/>
        <a:lstStyle/>
        <a:p>
          <a:endParaRPr lang="da-DK" sz="1000"/>
        </a:p>
      </dgm:t>
    </dgm:pt>
    <dgm:pt modelId="{8A4EB62E-68A9-4305-8BE5-23DE6CAC5E7B}" type="sibTrans" cxnId="{D628F501-E8AD-4F2D-82F2-85FA82EA254C}">
      <dgm:prSet/>
      <dgm:spPr/>
      <dgm:t>
        <a:bodyPr/>
        <a:lstStyle/>
        <a:p>
          <a:endParaRPr lang="da-DK" sz="3600"/>
        </a:p>
      </dgm:t>
    </dgm:pt>
    <dgm:pt modelId="{0CD926C6-1C5E-436A-9162-6246F80C7BC9}">
      <dgm:prSet custT="1"/>
      <dgm:spPr/>
      <dgm:t>
        <a:bodyPr/>
        <a:lstStyle/>
        <a:p>
          <a:r>
            <a:rPr lang="da-DK" sz="1000" dirty="0"/>
            <a:t>Fokus på god, relevant overlevering mellem vagtlag</a:t>
          </a:r>
        </a:p>
      </dgm:t>
    </dgm:pt>
    <dgm:pt modelId="{7D45372C-BC25-4A9E-BBA2-45093B80ED40}" type="parTrans" cxnId="{0411DF7C-B923-48AC-811B-59A1B3D54B35}">
      <dgm:prSet custT="1"/>
      <dgm:spPr/>
      <dgm:t>
        <a:bodyPr/>
        <a:lstStyle/>
        <a:p>
          <a:endParaRPr lang="da-DK" sz="1000"/>
        </a:p>
      </dgm:t>
    </dgm:pt>
    <dgm:pt modelId="{06C9CBDA-03E9-46E6-A4B0-004D23E7722B}" type="sibTrans" cxnId="{0411DF7C-B923-48AC-811B-59A1B3D54B35}">
      <dgm:prSet/>
      <dgm:spPr/>
      <dgm:t>
        <a:bodyPr/>
        <a:lstStyle/>
        <a:p>
          <a:endParaRPr lang="da-DK" sz="3600"/>
        </a:p>
      </dgm:t>
    </dgm:pt>
    <dgm:pt modelId="{99B78A52-8027-4CFF-A191-FD622096595B}">
      <dgm:prSet custT="1"/>
      <dgm:spPr/>
      <dgm:t>
        <a:bodyPr/>
        <a:lstStyle/>
        <a:p>
          <a:r>
            <a:rPr lang="da-DK" sz="1000" dirty="0"/>
            <a:t>Udarbejdelse af BVC handleplaner</a:t>
          </a:r>
        </a:p>
      </dgm:t>
    </dgm:pt>
    <dgm:pt modelId="{A8A64B80-B3F2-4703-9D9D-C753C9A003BF}" type="parTrans" cxnId="{ECA004BD-BF94-480F-867A-ECA5EA9A1B2B}">
      <dgm:prSet custT="1"/>
      <dgm:spPr/>
      <dgm:t>
        <a:bodyPr/>
        <a:lstStyle/>
        <a:p>
          <a:endParaRPr lang="da-DK" sz="1000"/>
        </a:p>
      </dgm:t>
    </dgm:pt>
    <dgm:pt modelId="{092902DC-DBB0-4F1D-BAB5-0304B0C2E17B}" type="sibTrans" cxnId="{ECA004BD-BF94-480F-867A-ECA5EA9A1B2B}">
      <dgm:prSet/>
      <dgm:spPr/>
      <dgm:t>
        <a:bodyPr/>
        <a:lstStyle/>
        <a:p>
          <a:endParaRPr lang="da-DK" sz="3600"/>
        </a:p>
      </dgm:t>
    </dgm:pt>
    <dgm:pt modelId="{133E97A5-1C16-47CF-8714-147C461FEABA}">
      <dgm:prSet custT="1"/>
      <dgm:spPr/>
      <dgm:t>
        <a:bodyPr/>
        <a:lstStyle/>
        <a:p>
          <a:r>
            <a:rPr lang="da-DK" sz="1000"/>
            <a:t>Planlæg opgaver med fokus på kompetencer </a:t>
          </a:r>
        </a:p>
      </dgm:t>
    </dgm:pt>
    <dgm:pt modelId="{E29B4F3C-850B-4944-951B-9828C29A0721}" type="parTrans" cxnId="{17D8B0C3-A964-40E1-8E42-222C591625A0}">
      <dgm:prSet custT="1"/>
      <dgm:spPr/>
      <dgm:t>
        <a:bodyPr/>
        <a:lstStyle/>
        <a:p>
          <a:endParaRPr lang="da-DK" sz="1000"/>
        </a:p>
      </dgm:t>
    </dgm:pt>
    <dgm:pt modelId="{0BAC16C8-D869-47F3-B1DC-F80DA551F952}" type="sibTrans" cxnId="{17D8B0C3-A964-40E1-8E42-222C591625A0}">
      <dgm:prSet/>
      <dgm:spPr/>
      <dgm:t>
        <a:bodyPr/>
        <a:lstStyle/>
        <a:p>
          <a:endParaRPr lang="da-DK" sz="3600"/>
        </a:p>
      </dgm:t>
    </dgm:pt>
    <dgm:pt modelId="{F2BD45E2-C343-4D80-B2E8-95EC15B4DCB4}">
      <dgm:prSet phldrT="[Tekst]" custT="1"/>
      <dgm:spPr/>
      <dgm:t>
        <a:bodyPr/>
        <a:lstStyle/>
        <a:p>
          <a:r>
            <a:rPr lang="da-DK" sz="1400"/>
            <a:t>Politisk dagsorden</a:t>
          </a:r>
        </a:p>
      </dgm:t>
    </dgm:pt>
    <dgm:pt modelId="{81F9F416-9697-44FE-A7A2-9A024A4D3CB7}" type="parTrans" cxnId="{EC836AF5-BD2F-429A-8428-55936A99FAA7}">
      <dgm:prSet custT="1"/>
      <dgm:spPr/>
      <dgm:t>
        <a:bodyPr/>
        <a:lstStyle/>
        <a:p>
          <a:endParaRPr lang="da-DK" sz="1000"/>
        </a:p>
      </dgm:t>
    </dgm:pt>
    <dgm:pt modelId="{E8D52EAA-24E7-40B6-912D-8E9B6D088D4D}" type="sibTrans" cxnId="{EC836AF5-BD2F-429A-8428-55936A99FAA7}">
      <dgm:prSet/>
      <dgm:spPr/>
      <dgm:t>
        <a:bodyPr/>
        <a:lstStyle/>
        <a:p>
          <a:endParaRPr lang="da-DK" sz="3600"/>
        </a:p>
      </dgm:t>
    </dgm:pt>
    <dgm:pt modelId="{68EF8BA2-268E-443F-9017-95AC759EC4C4}">
      <dgm:prSet custT="1"/>
      <dgm:spPr/>
      <dgm:t>
        <a:bodyPr/>
        <a:lstStyle/>
        <a:p>
          <a:r>
            <a:rPr lang="da-DK" sz="1000"/>
            <a:t>Personalet skal være synlige</a:t>
          </a:r>
        </a:p>
      </dgm:t>
    </dgm:pt>
    <dgm:pt modelId="{9A46E2CD-089F-4386-A6BE-789C588DF43A}" type="sibTrans" cxnId="{AED7DAC3-61AD-44BF-9F3F-56BECA781833}">
      <dgm:prSet/>
      <dgm:spPr/>
      <dgm:t>
        <a:bodyPr/>
        <a:lstStyle/>
        <a:p>
          <a:endParaRPr lang="da-DK" sz="3600"/>
        </a:p>
      </dgm:t>
    </dgm:pt>
    <dgm:pt modelId="{39A30B8C-08D8-4CB1-83E2-4010C0D472BC}" type="parTrans" cxnId="{AED7DAC3-61AD-44BF-9F3F-56BECA781833}">
      <dgm:prSet custT="1"/>
      <dgm:spPr/>
      <dgm:t>
        <a:bodyPr/>
        <a:lstStyle/>
        <a:p>
          <a:endParaRPr lang="da-DK" sz="1000"/>
        </a:p>
      </dgm:t>
    </dgm:pt>
    <dgm:pt modelId="{33411C2E-D615-4488-9D6F-8068417B9147}">
      <dgm:prSet phldrT="[Tekst]" custT="1"/>
      <dgm:spPr/>
      <dgm:t>
        <a:bodyPr/>
        <a:lstStyle/>
        <a:p>
          <a:r>
            <a:rPr lang="da-DK" sz="1400" dirty="0"/>
            <a:t>Ledelse</a:t>
          </a:r>
        </a:p>
      </dgm:t>
    </dgm:pt>
    <dgm:pt modelId="{E6F3DE01-E669-487C-9524-4DBA3F177EB6}" type="sibTrans" cxnId="{9B0A5B13-C20A-42D1-8128-A2AA50AF402A}">
      <dgm:prSet/>
      <dgm:spPr/>
      <dgm:t>
        <a:bodyPr/>
        <a:lstStyle/>
        <a:p>
          <a:endParaRPr lang="da-DK" sz="3600"/>
        </a:p>
      </dgm:t>
    </dgm:pt>
    <dgm:pt modelId="{AD0C846D-4265-4D63-ACEA-E20A99F9C298}" type="parTrans" cxnId="{9B0A5B13-C20A-42D1-8128-A2AA50AF402A}">
      <dgm:prSet custT="1"/>
      <dgm:spPr/>
      <dgm:t>
        <a:bodyPr/>
        <a:lstStyle/>
        <a:p>
          <a:endParaRPr lang="da-DK" sz="1050"/>
        </a:p>
      </dgm:t>
    </dgm:pt>
    <dgm:pt modelId="{50349B36-12B0-4397-9341-F02929D7FC5D}" type="pres">
      <dgm:prSet presAssocID="{ED4FC260-600B-415D-AB4B-8E0FDD89F528}" presName="Name0" presStyleCnt="0">
        <dgm:presLayoutVars>
          <dgm:chPref val="1"/>
          <dgm:dir/>
          <dgm:animOne val="branch"/>
          <dgm:animLvl val="lvl"/>
          <dgm:resizeHandles val="exact"/>
        </dgm:presLayoutVars>
      </dgm:prSet>
      <dgm:spPr/>
    </dgm:pt>
    <dgm:pt modelId="{450FDC96-BB89-4608-AA86-CF7B88275669}" type="pres">
      <dgm:prSet presAssocID="{D56596DD-2C26-41EF-A355-2424DEF9E1CC}" presName="root1" presStyleCnt="0"/>
      <dgm:spPr/>
    </dgm:pt>
    <dgm:pt modelId="{18F7ED4F-DC3E-456B-89A3-829A48459891}" type="pres">
      <dgm:prSet presAssocID="{D56596DD-2C26-41EF-A355-2424DEF9E1CC}" presName="LevelOneTextNode" presStyleLbl="node0" presStyleIdx="0" presStyleCnt="1" custAng="5400000" custScaleX="647554" custLinFactX="-35796" custLinFactNeighborX="-100000" custLinFactNeighborY="1064">
        <dgm:presLayoutVars>
          <dgm:chPref val="3"/>
        </dgm:presLayoutVars>
      </dgm:prSet>
      <dgm:spPr/>
    </dgm:pt>
    <dgm:pt modelId="{442A9676-7F64-45E0-882E-36AEE809E267}" type="pres">
      <dgm:prSet presAssocID="{D56596DD-2C26-41EF-A355-2424DEF9E1CC}" presName="level2hierChild" presStyleCnt="0"/>
      <dgm:spPr/>
    </dgm:pt>
    <dgm:pt modelId="{8E1C5AA8-F377-4E55-8BD8-3F576CE9B7AF}" type="pres">
      <dgm:prSet presAssocID="{AD0C846D-4265-4D63-ACEA-E20A99F9C298}" presName="conn2-1" presStyleLbl="parChTrans1D2" presStyleIdx="0" presStyleCnt="4"/>
      <dgm:spPr/>
    </dgm:pt>
    <dgm:pt modelId="{A541C7CA-6635-499C-AA00-ED3C2739E8AD}" type="pres">
      <dgm:prSet presAssocID="{AD0C846D-4265-4D63-ACEA-E20A99F9C298}" presName="connTx" presStyleLbl="parChTrans1D2" presStyleIdx="0" presStyleCnt="4"/>
      <dgm:spPr/>
    </dgm:pt>
    <dgm:pt modelId="{1606879B-6273-40E2-92B8-BE1145A18933}" type="pres">
      <dgm:prSet presAssocID="{33411C2E-D615-4488-9D6F-8068417B9147}" presName="root2" presStyleCnt="0"/>
      <dgm:spPr/>
    </dgm:pt>
    <dgm:pt modelId="{D430965E-2487-4D12-9C72-B7C028706524}" type="pres">
      <dgm:prSet presAssocID="{33411C2E-D615-4488-9D6F-8068417B9147}" presName="LevelTwoTextNode" presStyleLbl="node2" presStyleIdx="0" presStyleCnt="4" custScaleY="122003">
        <dgm:presLayoutVars>
          <dgm:chPref val="3"/>
        </dgm:presLayoutVars>
      </dgm:prSet>
      <dgm:spPr/>
    </dgm:pt>
    <dgm:pt modelId="{04BDA25B-44AD-43BE-980B-D35AC158E17C}" type="pres">
      <dgm:prSet presAssocID="{33411C2E-D615-4488-9D6F-8068417B9147}" presName="level3hierChild" presStyleCnt="0"/>
      <dgm:spPr/>
    </dgm:pt>
    <dgm:pt modelId="{72D6082B-3D03-4337-87B0-5F36E9765CAD}" type="pres">
      <dgm:prSet presAssocID="{39A30B8C-08D8-4CB1-83E2-4010C0D472BC}" presName="conn2-1" presStyleLbl="parChTrans1D3" presStyleIdx="0" presStyleCnt="8"/>
      <dgm:spPr/>
    </dgm:pt>
    <dgm:pt modelId="{301E5BCD-2B50-4080-BD1E-F6A05204ABA8}" type="pres">
      <dgm:prSet presAssocID="{39A30B8C-08D8-4CB1-83E2-4010C0D472BC}" presName="connTx" presStyleLbl="parChTrans1D3" presStyleIdx="0" presStyleCnt="8"/>
      <dgm:spPr/>
    </dgm:pt>
    <dgm:pt modelId="{01045D0E-6C54-4452-85A1-0F7CA0B5997B}" type="pres">
      <dgm:prSet presAssocID="{68EF8BA2-268E-443F-9017-95AC759EC4C4}" presName="root2" presStyleCnt="0"/>
      <dgm:spPr/>
    </dgm:pt>
    <dgm:pt modelId="{ED215257-22D3-429E-9487-A9825A141A05}" type="pres">
      <dgm:prSet presAssocID="{68EF8BA2-268E-443F-9017-95AC759EC4C4}" presName="LevelTwoTextNode" presStyleLbl="node3" presStyleIdx="0" presStyleCnt="8" custScaleX="140030" custScaleY="112836">
        <dgm:presLayoutVars>
          <dgm:chPref val="3"/>
        </dgm:presLayoutVars>
      </dgm:prSet>
      <dgm:spPr/>
    </dgm:pt>
    <dgm:pt modelId="{ECD43E31-D0F7-4996-B7B1-8EE99D19FBC2}" type="pres">
      <dgm:prSet presAssocID="{68EF8BA2-268E-443F-9017-95AC759EC4C4}" presName="level3hierChild" presStyleCnt="0"/>
      <dgm:spPr/>
    </dgm:pt>
    <dgm:pt modelId="{02D6B5FC-3040-4774-9E6B-081805BBB24C}" type="pres">
      <dgm:prSet presAssocID="{00C58608-ADE6-4F88-ADE1-D7075997DB5A}" presName="conn2-1" presStyleLbl="parChTrans1D3" presStyleIdx="1" presStyleCnt="8"/>
      <dgm:spPr/>
    </dgm:pt>
    <dgm:pt modelId="{19A61EE8-EDC0-4E6A-8BD3-580F7D5BA1C9}" type="pres">
      <dgm:prSet presAssocID="{00C58608-ADE6-4F88-ADE1-D7075997DB5A}" presName="connTx" presStyleLbl="parChTrans1D3" presStyleIdx="1" presStyleCnt="8"/>
      <dgm:spPr/>
    </dgm:pt>
    <dgm:pt modelId="{CAD62589-C0B0-47E5-84EB-5F3F17CF3AF6}" type="pres">
      <dgm:prSet presAssocID="{ED183ABD-B9C1-4C32-A33F-1EA79D68A6C4}" presName="root2" presStyleCnt="0"/>
      <dgm:spPr/>
    </dgm:pt>
    <dgm:pt modelId="{942F68FA-F55A-415D-B90E-0213AC2EC594}" type="pres">
      <dgm:prSet presAssocID="{ED183ABD-B9C1-4C32-A33F-1EA79D68A6C4}" presName="LevelTwoTextNode" presStyleLbl="node3" presStyleIdx="1" presStyleCnt="8" custScaleX="140030" custScaleY="112836">
        <dgm:presLayoutVars>
          <dgm:chPref val="3"/>
        </dgm:presLayoutVars>
      </dgm:prSet>
      <dgm:spPr/>
    </dgm:pt>
    <dgm:pt modelId="{96FC2CF1-4FCE-46E6-AD3A-AC5CBD81A95A}" type="pres">
      <dgm:prSet presAssocID="{ED183ABD-B9C1-4C32-A33F-1EA79D68A6C4}" presName="level3hierChild" presStyleCnt="0"/>
      <dgm:spPr/>
    </dgm:pt>
    <dgm:pt modelId="{4335AEE0-E32E-4CDA-BDC5-A4402CF22638}" type="pres">
      <dgm:prSet presAssocID="{BDDCF7DA-D350-4301-87F3-AB22A07DCA19}" presName="conn2-1" presStyleLbl="parChTrans1D3" presStyleIdx="2" presStyleCnt="8"/>
      <dgm:spPr/>
    </dgm:pt>
    <dgm:pt modelId="{78B1B356-A2E3-4B59-BBA6-F08F709A87F9}" type="pres">
      <dgm:prSet presAssocID="{BDDCF7DA-D350-4301-87F3-AB22A07DCA19}" presName="connTx" presStyleLbl="parChTrans1D3" presStyleIdx="2" presStyleCnt="8"/>
      <dgm:spPr/>
    </dgm:pt>
    <dgm:pt modelId="{513A63E6-B6F1-4B0E-BD62-7F441A23A81C}" type="pres">
      <dgm:prSet presAssocID="{7DF2C637-5F21-4AF9-9424-2CD886926DC5}" presName="root2" presStyleCnt="0"/>
      <dgm:spPr/>
    </dgm:pt>
    <dgm:pt modelId="{CEA7DF10-2609-4167-9038-5CBA395F48AF}" type="pres">
      <dgm:prSet presAssocID="{7DF2C637-5F21-4AF9-9424-2CD886926DC5}" presName="LevelTwoTextNode" presStyleLbl="node3" presStyleIdx="2" presStyleCnt="8" custScaleX="140030" custScaleY="112836">
        <dgm:presLayoutVars>
          <dgm:chPref val="3"/>
        </dgm:presLayoutVars>
      </dgm:prSet>
      <dgm:spPr/>
    </dgm:pt>
    <dgm:pt modelId="{552684E0-68B2-42F6-BE5B-46951CD17A72}" type="pres">
      <dgm:prSet presAssocID="{7DF2C637-5F21-4AF9-9424-2CD886926DC5}" presName="level3hierChild" presStyleCnt="0"/>
      <dgm:spPr/>
    </dgm:pt>
    <dgm:pt modelId="{6C2CAA08-046E-411D-A7B9-DC3EBEB8A9F3}" type="pres">
      <dgm:prSet presAssocID="{3DE2D29C-CC55-41FC-89B8-C0DDCE975ED7}" presName="conn2-1" presStyleLbl="parChTrans1D2" presStyleIdx="1" presStyleCnt="4"/>
      <dgm:spPr/>
    </dgm:pt>
    <dgm:pt modelId="{ED6BAF9E-8ED8-4712-BF7C-7D619007526E}" type="pres">
      <dgm:prSet presAssocID="{3DE2D29C-CC55-41FC-89B8-C0DDCE975ED7}" presName="connTx" presStyleLbl="parChTrans1D2" presStyleIdx="1" presStyleCnt="4"/>
      <dgm:spPr/>
    </dgm:pt>
    <dgm:pt modelId="{4300147E-B976-415C-981F-629BC342510B}" type="pres">
      <dgm:prSet presAssocID="{71930166-AEA8-49C6-922E-633D5CC0C2E0}" presName="root2" presStyleCnt="0"/>
      <dgm:spPr/>
    </dgm:pt>
    <dgm:pt modelId="{AFD224A7-F9B1-405A-BB0D-389BD8B847AA}" type="pres">
      <dgm:prSet presAssocID="{71930166-AEA8-49C6-922E-633D5CC0C2E0}" presName="LevelTwoTextNode" presStyleLbl="node2" presStyleIdx="1" presStyleCnt="4" custScaleY="122003">
        <dgm:presLayoutVars>
          <dgm:chPref val="3"/>
        </dgm:presLayoutVars>
      </dgm:prSet>
      <dgm:spPr/>
    </dgm:pt>
    <dgm:pt modelId="{DD891839-D4BD-4846-ABE5-CFE941CA9C0E}" type="pres">
      <dgm:prSet presAssocID="{71930166-AEA8-49C6-922E-633D5CC0C2E0}" presName="level3hierChild" presStyleCnt="0"/>
      <dgm:spPr/>
    </dgm:pt>
    <dgm:pt modelId="{80B4DCC6-C642-4AE1-B48C-04B12444C636}" type="pres">
      <dgm:prSet presAssocID="{2E634F86-4EBA-4A87-82C6-56B7C7A05AF2}" presName="conn2-1" presStyleLbl="parChTrans1D3" presStyleIdx="3" presStyleCnt="8"/>
      <dgm:spPr/>
    </dgm:pt>
    <dgm:pt modelId="{31C543ED-9492-499C-AF60-6588C5233E98}" type="pres">
      <dgm:prSet presAssocID="{2E634F86-4EBA-4A87-82C6-56B7C7A05AF2}" presName="connTx" presStyleLbl="parChTrans1D3" presStyleIdx="3" presStyleCnt="8"/>
      <dgm:spPr/>
    </dgm:pt>
    <dgm:pt modelId="{1AB77B1B-1A97-410C-8F4D-D1A4F798E175}" type="pres">
      <dgm:prSet presAssocID="{6BEA1CF8-D0C9-43B1-8F4D-4849FB4C08DF}" presName="root2" presStyleCnt="0"/>
      <dgm:spPr/>
    </dgm:pt>
    <dgm:pt modelId="{F8A69CB5-65C9-4E3C-9A78-93DDAC3A5375}" type="pres">
      <dgm:prSet presAssocID="{6BEA1CF8-D0C9-43B1-8F4D-4849FB4C08DF}" presName="LevelTwoTextNode" presStyleLbl="node3" presStyleIdx="3" presStyleCnt="8" custScaleX="140030" custScaleY="112836">
        <dgm:presLayoutVars>
          <dgm:chPref val="3"/>
        </dgm:presLayoutVars>
      </dgm:prSet>
      <dgm:spPr/>
    </dgm:pt>
    <dgm:pt modelId="{09DDD5B9-DA7F-4B39-97DE-675CD88DBFCC}" type="pres">
      <dgm:prSet presAssocID="{6BEA1CF8-D0C9-43B1-8F4D-4849FB4C08DF}" presName="level3hierChild" presStyleCnt="0"/>
      <dgm:spPr/>
    </dgm:pt>
    <dgm:pt modelId="{B5861EB0-3EAF-4138-9A47-58E6F648F951}" type="pres">
      <dgm:prSet presAssocID="{E356EE21-4671-4993-BF6D-D15A40A25071}" presName="conn2-1" presStyleLbl="parChTrans1D3" presStyleIdx="4" presStyleCnt="8"/>
      <dgm:spPr/>
    </dgm:pt>
    <dgm:pt modelId="{D3A1FF3B-95EB-4448-B58A-19C1100B0BE0}" type="pres">
      <dgm:prSet presAssocID="{E356EE21-4671-4993-BF6D-D15A40A25071}" presName="connTx" presStyleLbl="parChTrans1D3" presStyleIdx="4" presStyleCnt="8"/>
      <dgm:spPr/>
    </dgm:pt>
    <dgm:pt modelId="{71CF559B-F87A-4597-A4C0-472E841A5965}" type="pres">
      <dgm:prSet presAssocID="{C8E25F98-62EE-4BF8-ADDE-A05FCA2EE1FE}" presName="root2" presStyleCnt="0"/>
      <dgm:spPr/>
    </dgm:pt>
    <dgm:pt modelId="{DF9532DA-313D-417D-AC65-A9AAA88E7B60}" type="pres">
      <dgm:prSet presAssocID="{C8E25F98-62EE-4BF8-ADDE-A05FCA2EE1FE}" presName="LevelTwoTextNode" presStyleLbl="node3" presStyleIdx="4" presStyleCnt="8" custScaleX="140030" custScaleY="112836">
        <dgm:presLayoutVars>
          <dgm:chPref val="3"/>
        </dgm:presLayoutVars>
      </dgm:prSet>
      <dgm:spPr/>
    </dgm:pt>
    <dgm:pt modelId="{2777F147-154F-4CE1-888A-D6ECBFB5E00E}" type="pres">
      <dgm:prSet presAssocID="{C8E25F98-62EE-4BF8-ADDE-A05FCA2EE1FE}" presName="level3hierChild" presStyleCnt="0"/>
      <dgm:spPr/>
    </dgm:pt>
    <dgm:pt modelId="{468BF2D6-5859-45E4-B093-107C970CEA84}" type="pres">
      <dgm:prSet presAssocID="{81F9F416-9697-44FE-A7A2-9A024A4D3CB7}" presName="conn2-1" presStyleLbl="parChTrans1D2" presStyleIdx="2" presStyleCnt="4"/>
      <dgm:spPr/>
    </dgm:pt>
    <dgm:pt modelId="{94416CAD-0B36-4CF1-BCC2-A9730BE079D9}" type="pres">
      <dgm:prSet presAssocID="{81F9F416-9697-44FE-A7A2-9A024A4D3CB7}" presName="connTx" presStyleLbl="parChTrans1D2" presStyleIdx="2" presStyleCnt="4"/>
      <dgm:spPr/>
    </dgm:pt>
    <dgm:pt modelId="{66940873-3848-4316-ADB8-1AE961B0C952}" type="pres">
      <dgm:prSet presAssocID="{F2BD45E2-C343-4D80-B2E8-95EC15B4DCB4}" presName="root2" presStyleCnt="0"/>
      <dgm:spPr/>
    </dgm:pt>
    <dgm:pt modelId="{BFDD5F03-B0EA-4D26-B390-38FA54BF9EFF}" type="pres">
      <dgm:prSet presAssocID="{F2BD45E2-C343-4D80-B2E8-95EC15B4DCB4}" presName="LevelTwoTextNode" presStyleLbl="node2" presStyleIdx="2" presStyleCnt="4" custScaleY="122003">
        <dgm:presLayoutVars>
          <dgm:chPref val="3"/>
        </dgm:presLayoutVars>
      </dgm:prSet>
      <dgm:spPr/>
    </dgm:pt>
    <dgm:pt modelId="{D0C45B99-B665-4E1F-9AED-E26C7452C897}" type="pres">
      <dgm:prSet presAssocID="{F2BD45E2-C343-4D80-B2E8-95EC15B4DCB4}" presName="level3hierChild" presStyleCnt="0"/>
      <dgm:spPr/>
    </dgm:pt>
    <dgm:pt modelId="{B17FC46B-8E3E-4BD1-9EEC-D34F23DB9F46}" type="pres">
      <dgm:prSet presAssocID="{73E3E865-2E38-4D9B-946E-1417B6F756DE}" presName="conn2-1" presStyleLbl="parChTrans1D2" presStyleIdx="3" presStyleCnt="4"/>
      <dgm:spPr/>
    </dgm:pt>
    <dgm:pt modelId="{418A5AB4-455B-4468-81C8-427FAAA3D147}" type="pres">
      <dgm:prSet presAssocID="{73E3E865-2E38-4D9B-946E-1417B6F756DE}" presName="connTx" presStyleLbl="parChTrans1D2" presStyleIdx="3" presStyleCnt="4"/>
      <dgm:spPr/>
    </dgm:pt>
    <dgm:pt modelId="{02123AD1-6A77-44B1-8E54-A88FC1640889}" type="pres">
      <dgm:prSet presAssocID="{2485900A-724A-4C72-A93E-24356147277F}" presName="root2" presStyleCnt="0"/>
      <dgm:spPr/>
    </dgm:pt>
    <dgm:pt modelId="{E71041FE-D5B7-41C1-B5C4-52B15BC62B87}" type="pres">
      <dgm:prSet presAssocID="{2485900A-724A-4C72-A93E-24356147277F}" presName="LevelTwoTextNode" presStyleLbl="node2" presStyleIdx="3" presStyleCnt="4" custScaleY="122003">
        <dgm:presLayoutVars>
          <dgm:chPref val="3"/>
        </dgm:presLayoutVars>
      </dgm:prSet>
      <dgm:spPr/>
    </dgm:pt>
    <dgm:pt modelId="{E2E9B2D8-8C2B-4826-92EF-04E6F5F71E5C}" type="pres">
      <dgm:prSet presAssocID="{2485900A-724A-4C72-A93E-24356147277F}" presName="level3hierChild" presStyleCnt="0"/>
      <dgm:spPr/>
    </dgm:pt>
    <dgm:pt modelId="{CEA5B67D-F5A8-4C6A-8376-ADC3B554CFAE}" type="pres">
      <dgm:prSet presAssocID="{7D45372C-BC25-4A9E-BBA2-45093B80ED40}" presName="conn2-1" presStyleLbl="parChTrans1D3" presStyleIdx="5" presStyleCnt="8"/>
      <dgm:spPr/>
    </dgm:pt>
    <dgm:pt modelId="{C3AC325F-AA70-4230-98FD-CB5BB1C39DDE}" type="pres">
      <dgm:prSet presAssocID="{7D45372C-BC25-4A9E-BBA2-45093B80ED40}" presName="connTx" presStyleLbl="parChTrans1D3" presStyleIdx="5" presStyleCnt="8"/>
      <dgm:spPr/>
    </dgm:pt>
    <dgm:pt modelId="{31E33C37-B900-4686-A3CD-611537351431}" type="pres">
      <dgm:prSet presAssocID="{0CD926C6-1C5E-436A-9162-6246F80C7BC9}" presName="root2" presStyleCnt="0"/>
      <dgm:spPr/>
    </dgm:pt>
    <dgm:pt modelId="{BF107905-52DD-4C08-A402-966A5E222DD7}" type="pres">
      <dgm:prSet presAssocID="{0CD926C6-1C5E-436A-9162-6246F80C7BC9}" presName="LevelTwoTextNode" presStyleLbl="node3" presStyleIdx="5" presStyleCnt="8" custScaleX="140030" custScaleY="112836">
        <dgm:presLayoutVars>
          <dgm:chPref val="3"/>
        </dgm:presLayoutVars>
      </dgm:prSet>
      <dgm:spPr/>
    </dgm:pt>
    <dgm:pt modelId="{52BB8F2D-E133-447E-BC6D-DAB0A8112DDD}" type="pres">
      <dgm:prSet presAssocID="{0CD926C6-1C5E-436A-9162-6246F80C7BC9}" presName="level3hierChild" presStyleCnt="0"/>
      <dgm:spPr/>
    </dgm:pt>
    <dgm:pt modelId="{95AAB7A8-90E3-48ED-B1FD-3A993072F299}" type="pres">
      <dgm:prSet presAssocID="{A8A64B80-B3F2-4703-9D9D-C753C9A003BF}" presName="conn2-1" presStyleLbl="parChTrans1D3" presStyleIdx="6" presStyleCnt="8"/>
      <dgm:spPr/>
    </dgm:pt>
    <dgm:pt modelId="{C266EF2D-4CF7-4ABC-A359-F825598828A0}" type="pres">
      <dgm:prSet presAssocID="{A8A64B80-B3F2-4703-9D9D-C753C9A003BF}" presName="connTx" presStyleLbl="parChTrans1D3" presStyleIdx="6" presStyleCnt="8"/>
      <dgm:spPr/>
    </dgm:pt>
    <dgm:pt modelId="{985A7E18-DBEF-4A30-B4A2-FFD4AD56B061}" type="pres">
      <dgm:prSet presAssocID="{99B78A52-8027-4CFF-A191-FD622096595B}" presName="root2" presStyleCnt="0"/>
      <dgm:spPr/>
    </dgm:pt>
    <dgm:pt modelId="{3C133CAE-64DC-4B80-B6B8-D6A580331A5D}" type="pres">
      <dgm:prSet presAssocID="{99B78A52-8027-4CFF-A191-FD622096595B}" presName="LevelTwoTextNode" presStyleLbl="node3" presStyleIdx="6" presStyleCnt="8" custScaleX="140030" custScaleY="112836">
        <dgm:presLayoutVars>
          <dgm:chPref val="3"/>
        </dgm:presLayoutVars>
      </dgm:prSet>
      <dgm:spPr/>
    </dgm:pt>
    <dgm:pt modelId="{EFBA87B0-8576-4B72-8242-5B0885F18497}" type="pres">
      <dgm:prSet presAssocID="{99B78A52-8027-4CFF-A191-FD622096595B}" presName="level3hierChild" presStyleCnt="0"/>
      <dgm:spPr/>
    </dgm:pt>
    <dgm:pt modelId="{93F37C8C-7EED-46BF-B84D-C3CE0E3D9D58}" type="pres">
      <dgm:prSet presAssocID="{E29B4F3C-850B-4944-951B-9828C29A0721}" presName="conn2-1" presStyleLbl="parChTrans1D3" presStyleIdx="7" presStyleCnt="8"/>
      <dgm:spPr/>
    </dgm:pt>
    <dgm:pt modelId="{3CB3C7D9-7A11-45CB-8F82-9CAA34B8DE3A}" type="pres">
      <dgm:prSet presAssocID="{E29B4F3C-850B-4944-951B-9828C29A0721}" presName="connTx" presStyleLbl="parChTrans1D3" presStyleIdx="7" presStyleCnt="8"/>
      <dgm:spPr/>
    </dgm:pt>
    <dgm:pt modelId="{E5818BAF-2FAE-469D-BB64-B12C5F0DE114}" type="pres">
      <dgm:prSet presAssocID="{133E97A5-1C16-47CF-8714-147C461FEABA}" presName="root2" presStyleCnt="0"/>
      <dgm:spPr/>
    </dgm:pt>
    <dgm:pt modelId="{3E054B2C-A8C5-497B-9B0F-C7E618ED28A6}" type="pres">
      <dgm:prSet presAssocID="{133E97A5-1C16-47CF-8714-147C461FEABA}" presName="LevelTwoTextNode" presStyleLbl="node3" presStyleIdx="7" presStyleCnt="8" custScaleX="140030" custScaleY="112836">
        <dgm:presLayoutVars>
          <dgm:chPref val="3"/>
        </dgm:presLayoutVars>
      </dgm:prSet>
      <dgm:spPr/>
    </dgm:pt>
    <dgm:pt modelId="{409091B6-FBDE-4A88-958E-BACB13655BE6}" type="pres">
      <dgm:prSet presAssocID="{133E97A5-1C16-47CF-8714-147C461FEABA}" presName="level3hierChild" presStyleCnt="0"/>
      <dgm:spPr/>
    </dgm:pt>
  </dgm:ptLst>
  <dgm:cxnLst>
    <dgm:cxn modelId="{D628F501-E8AD-4F2D-82F2-85FA82EA254C}" srcId="{33411C2E-D615-4488-9D6F-8068417B9147}" destId="{ED183ABD-B9C1-4C32-A33F-1EA79D68A6C4}" srcOrd="1" destOrd="0" parTransId="{00C58608-ADE6-4F88-ADE1-D7075997DB5A}" sibTransId="{8A4EB62E-68A9-4305-8BE5-23DE6CAC5E7B}"/>
    <dgm:cxn modelId="{31088702-4701-4409-BC56-6ACFDD36D5E3}" type="presOf" srcId="{73E3E865-2E38-4D9B-946E-1417B6F756DE}" destId="{B17FC46B-8E3E-4BD1-9EEC-D34F23DB9F46}" srcOrd="0" destOrd="0" presId="urn:microsoft.com/office/officeart/2008/layout/HorizontalMultiLevelHierarchy"/>
    <dgm:cxn modelId="{7FD05E07-7402-4632-8164-D5C5FC178BE5}" type="presOf" srcId="{0CD926C6-1C5E-436A-9162-6246F80C7BC9}" destId="{BF107905-52DD-4C08-A402-966A5E222DD7}" srcOrd="0" destOrd="0" presId="urn:microsoft.com/office/officeart/2008/layout/HorizontalMultiLevelHierarchy"/>
    <dgm:cxn modelId="{B41CA30F-4E08-4FC1-9950-C4971A726FEF}" type="presOf" srcId="{2E634F86-4EBA-4A87-82C6-56B7C7A05AF2}" destId="{31C543ED-9492-499C-AF60-6588C5233E98}" srcOrd="1" destOrd="0" presId="urn:microsoft.com/office/officeart/2008/layout/HorizontalMultiLevelHierarchy"/>
    <dgm:cxn modelId="{9B0A5B13-C20A-42D1-8128-A2AA50AF402A}" srcId="{D56596DD-2C26-41EF-A355-2424DEF9E1CC}" destId="{33411C2E-D615-4488-9D6F-8068417B9147}" srcOrd="0" destOrd="0" parTransId="{AD0C846D-4265-4D63-ACEA-E20A99F9C298}" sibTransId="{E6F3DE01-E669-487C-9524-4DBA3F177EB6}"/>
    <dgm:cxn modelId="{744FE013-C45F-41CF-95B8-C7B0ADCBF970}" type="presOf" srcId="{ED4FC260-600B-415D-AB4B-8E0FDD89F528}" destId="{50349B36-12B0-4397-9341-F02929D7FC5D}" srcOrd="0" destOrd="0" presId="urn:microsoft.com/office/officeart/2008/layout/HorizontalMultiLevelHierarchy"/>
    <dgm:cxn modelId="{BC9CE03C-E02B-4A7F-8A8F-CDCB6B1CD69D}" type="presOf" srcId="{00C58608-ADE6-4F88-ADE1-D7075997DB5A}" destId="{02D6B5FC-3040-4774-9E6B-081805BBB24C}" srcOrd="0" destOrd="0" presId="urn:microsoft.com/office/officeart/2008/layout/HorizontalMultiLevelHierarchy"/>
    <dgm:cxn modelId="{0A7F243D-2DDE-4A85-9121-B66C32AD4AC9}" type="presOf" srcId="{E29B4F3C-850B-4944-951B-9828C29A0721}" destId="{3CB3C7D9-7A11-45CB-8F82-9CAA34B8DE3A}" srcOrd="1" destOrd="0" presId="urn:microsoft.com/office/officeart/2008/layout/HorizontalMultiLevelHierarchy"/>
    <dgm:cxn modelId="{E4DF7460-3142-4B4C-A815-FC488120918D}" type="presOf" srcId="{39A30B8C-08D8-4CB1-83E2-4010C0D472BC}" destId="{301E5BCD-2B50-4080-BD1E-F6A05204ABA8}" srcOrd="1" destOrd="0" presId="urn:microsoft.com/office/officeart/2008/layout/HorizontalMultiLevelHierarchy"/>
    <dgm:cxn modelId="{57B79B61-F9AE-4B18-98E3-406810F8D64C}" type="presOf" srcId="{D56596DD-2C26-41EF-A355-2424DEF9E1CC}" destId="{18F7ED4F-DC3E-456B-89A3-829A48459891}" srcOrd="0" destOrd="0" presId="urn:microsoft.com/office/officeart/2008/layout/HorizontalMultiLevelHierarchy"/>
    <dgm:cxn modelId="{BC451943-B033-4763-A687-C5E8BC7BBF85}" type="presOf" srcId="{3DE2D29C-CC55-41FC-89B8-C0DDCE975ED7}" destId="{ED6BAF9E-8ED8-4712-BF7C-7D619007526E}" srcOrd="1" destOrd="0" presId="urn:microsoft.com/office/officeart/2008/layout/HorizontalMultiLevelHierarchy"/>
    <dgm:cxn modelId="{3FFF1F65-4D8E-48E4-8EC2-2EAB1CFF19E5}" type="presOf" srcId="{AD0C846D-4265-4D63-ACEA-E20A99F9C298}" destId="{8E1C5AA8-F377-4E55-8BD8-3F576CE9B7AF}" srcOrd="0" destOrd="0" presId="urn:microsoft.com/office/officeart/2008/layout/HorizontalMultiLevelHierarchy"/>
    <dgm:cxn modelId="{493E5467-AE04-418E-AA00-A96FCFAC2BBA}" type="presOf" srcId="{2485900A-724A-4C72-A93E-24356147277F}" destId="{E71041FE-D5B7-41C1-B5C4-52B15BC62B87}" srcOrd="0" destOrd="0" presId="urn:microsoft.com/office/officeart/2008/layout/HorizontalMultiLevelHierarchy"/>
    <dgm:cxn modelId="{D2E8F667-C134-4592-88D6-18F67BF95511}" type="presOf" srcId="{7DF2C637-5F21-4AF9-9424-2CD886926DC5}" destId="{CEA7DF10-2609-4167-9038-5CBA395F48AF}" srcOrd="0" destOrd="0" presId="urn:microsoft.com/office/officeart/2008/layout/HorizontalMultiLevelHierarchy"/>
    <dgm:cxn modelId="{60AEAD68-E11C-4131-87F6-9CAC72AF196D}" type="presOf" srcId="{F2BD45E2-C343-4D80-B2E8-95EC15B4DCB4}" destId="{BFDD5F03-B0EA-4D26-B390-38FA54BF9EFF}" srcOrd="0" destOrd="0" presId="urn:microsoft.com/office/officeart/2008/layout/HorizontalMultiLevelHierarchy"/>
    <dgm:cxn modelId="{294ED64A-D545-4403-B5AE-65AD6709C47B}" srcId="{D56596DD-2C26-41EF-A355-2424DEF9E1CC}" destId="{71930166-AEA8-49C6-922E-633D5CC0C2E0}" srcOrd="1" destOrd="0" parTransId="{3DE2D29C-CC55-41FC-89B8-C0DDCE975ED7}" sibTransId="{9B3AE179-1CD4-4B33-8945-E1F676E25045}"/>
    <dgm:cxn modelId="{88736D4D-6EE7-45B1-87E4-4083068E761B}" type="presOf" srcId="{E29B4F3C-850B-4944-951B-9828C29A0721}" destId="{93F37C8C-7EED-46BF-B84D-C3CE0E3D9D58}" srcOrd="0" destOrd="0" presId="urn:microsoft.com/office/officeart/2008/layout/HorizontalMultiLevelHierarchy"/>
    <dgm:cxn modelId="{C927B14D-4300-4FC2-B70B-631CA19B8CA5}" type="presOf" srcId="{68EF8BA2-268E-443F-9017-95AC759EC4C4}" destId="{ED215257-22D3-429E-9487-A9825A141A05}" srcOrd="0" destOrd="0" presId="urn:microsoft.com/office/officeart/2008/layout/HorizontalMultiLevelHierarchy"/>
    <dgm:cxn modelId="{60D9816F-85A0-4C55-A1B8-F675A45303B8}" type="presOf" srcId="{7D45372C-BC25-4A9E-BBA2-45093B80ED40}" destId="{CEA5B67D-F5A8-4C6A-8376-ADC3B554CFAE}" srcOrd="0" destOrd="0" presId="urn:microsoft.com/office/officeart/2008/layout/HorizontalMultiLevelHierarchy"/>
    <dgm:cxn modelId="{A021AA6F-0985-4FCA-9120-EDEA9C2150D1}" srcId="{33411C2E-D615-4488-9D6F-8068417B9147}" destId="{7DF2C637-5F21-4AF9-9424-2CD886926DC5}" srcOrd="2" destOrd="0" parTransId="{BDDCF7DA-D350-4301-87F3-AB22A07DCA19}" sibTransId="{8803C622-9ECA-44F1-B0B3-D730E2C22745}"/>
    <dgm:cxn modelId="{BAF91F52-2DE1-4C4C-A7EC-385FFB855D5A}" type="presOf" srcId="{2E634F86-4EBA-4A87-82C6-56B7C7A05AF2}" destId="{80B4DCC6-C642-4AE1-B48C-04B12444C636}" srcOrd="0" destOrd="0" presId="urn:microsoft.com/office/officeart/2008/layout/HorizontalMultiLevelHierarchy"/>
    <dgm:cxn modelId="{FA5A8B52-3122-4A7B-95F8-F2D1D87B304C}" type="presOf" srcId="{AD0C846D-4265-4D63-ACEA-E20A99F9C298}" destId="{A541C7CA-6635-499C-AA00-ED3C2739E8AD}" srcOrd="1" destOrd="0" presId="urn:microsoft.com/office/officeart/2008/layout/HorizontalMultiLevelHierarchy"/>
    <dgm:cxn modelId="{EC511173-B6CE-4769-9070-ADA1EF85D26F}" type="presOf" srcId="{81F9F416-9697-44FE-A7A2-9A024A4D3CB7}" destId="{94416CAD-0B36-4CF1-BCC2-A9730BE079D9}" srcOrd="1" destOrd="0" presId="urn:microsoft.com/office/officeart/2008/layout/HorizontalMultiLevelHierarchy"/>
    <dgm:cxn modelId="{21F5DD76-7099-4EB8-9398-5516604A5849}" type="presOf" srcId="{99B78A52-8027-4CFF-A191-FD622096595B}" destId="{3C133CAE-64DC-4B80-B6B8-D6A580331A5D}" srcOrd="0" destOrd="0" presId="urn:microsoft.com/office/officeart/2008/layout/HorizontalMultiLevelHierarchy"/>
    <dgm:cxn modelId="{7A02F757-F1B1-4F47-818E-5CED2AE2C26E}" srcId="{71930166-AEA8-49C6-922E-633D5CC0C2E0}" destId="{6BEA1CF8-D0C9-43B1-8F4D-4849FB4C08DF}" srcOrd="0" destOrd="0" parTransId="{2E634F86-4EBA-4A87-82C6-56B7C7A05AF2}" sibTransId="{93B7B13C-8A37-4081-8716-40D094DC0C69}"/>
    <dgm:cxn modelId="{CC785C78-0E59-4D62-9F50-9A5CDDE309A6}" type="presOf" srcId="{39A30B8C-08D8-4CB1-83E2-4010C0D472BC}" destId="{72D6082B-3D03-4337-87B0-5F36E9765CAD}" srcOrd="0" destOrd="0" presId="urn:microsoft.com/office/officeart/2008/layout/HorizontalMultiLevelHierarchy"/>
    <dgm:cxn modelId="{0C9AC379-A02F-4191-8639-F4FDE9BD063C}" type="presOf" srcId="{33411C2E-D615-4488-9D6F-8068417B9147}" destId="{D430965E-2487-4D12-9C72-B7C028706524}" srcOrd="0" destOrd="0" presId="urn:microsoft.com/office/officeart/2008/layout/HorizontalMultiLevelHierarchy"/>
    <dgm:cxn modelId="{0411DF7C-B923-48AC-811B-59A1B3D54B35}" srcId="{2485900A-724A-4C72-A93E-24356147277F}" destId="{0CD926C6-1C5E-436A-9162-6246F80C7BC9}" srcOrd="0" destOrd="0" parTransId="{7D45372C-BC25-4A9E-BBA2-45093B80ED40}" sibTransId="{06C9CBDA-03E9-46E6-A4B0-004D23E7722B}"/>
    <dgm:cxn modelId="{B2E16084-0F43-471E-ACF8-7A3FE54B9B26}" type="presOf" srcId="{00C58608-ADE6-4F88-ADE1-D7075997DB5A}" destId="{19A61EE8-EDC0-4E6A-8BD3-580F7D5BA1C9}" srcOrd="1" destOrd="0" presId="urn:microsoft.com/office/officeart/2008/layout/HorizontalMultiLevelHierarchy"/>
    <dgm:cxn modelId="{0CD2BE8A-A7F2-4DE6-8CC2-76CA37E81250}" srcId="{D56596DD-2C26-41EF-A355-2424DEF9E1CC}" destId="{2485900A-724A-4C72-A93E-24356147277F}" srcOrd="3" destOrd="0" parTransId="{73E3E865-2E38-4D9B-946E-1417B6F756DE}" sibTransId="{72EF7673-0B3D-455D-8B21-39043988BF77}"/>
    <dgm:cxn modelId="{5340D493-F605-4C70-8CFD-E381D3B0F9CB}" type="presOf" srcId="{73E3E865-2E38-4D9B-946E-1417B6F756DE}" destId="{418A5AB4-455B-4468-81C8-427FAAA3D147}" srcOrd="1" destOrd="0" presId="urn:microsoft.com/office/officeart/2008/layout/HorizontalMultiLevelHierarchy"/>
    <dgm:cxn modelId="{9FA4CDA8-A13D-407E-8970-374823FC2A65}" srcId="{ED4FC260-600B-415D-AB4B-8E0FDD89F528}" destId="{D56596DD-2C26-41EF-A355-2424DEF9E1CC}" srcOrd="0" destOrd="0" parTransId="{D954164D-7AD7-4AD5-9599-F4817C88C398}" sibTransId="{07739D0C-2345-4A69-9CFD-A3A4D7C8D422}"/>
    <dgm:cxn modelId="{7DB02EB0-2750-4219-906E-B59CD40C3410}" type="presOf" srcId="{6BEA1CF8-D0C9-43B1-8F4D-4849FB4C08DF}" destId="{F8A69CB5-65C9-4E3C-9A78-93DDAC3A5375}" srcOrd="0" destOrd="0" presId="urn:microsoft.com/office/officeart/2008/layout/HorizontalMultiLevelHierarchy"/>
    <dgm:cxn modelId="{D2A81BB5-18D8-46CD-84B3-E26AD290B0C6}" type="presOf" srcId="{3DE2D29C-CC55-41FC-89B8-C0DDCE975ED7}" destId="{6C2CAA08-046E-411D-A7B9-DC3EBEB8A9F3}" srcOrd="0" destOrd="0" presId="urn:microsoft.com/office/officeart/2008/layout/HorizontalMultiLevelHierarchy"/>
    <dgm:cxn modelId="{8C866CBC-2C52-4A29-ACEE-087BF9E084CF}" type="presOf" srcId="{BDDCF7DA-D350-4301-87F3-AB22A07DCA19}" destId="{78B1B356-A2E3-4B59-BBA6-F08F709A87F9}" srcOrd="1" destOrd="0" presId="urn:microsoft.com/office/officeart/2008/layout/HorizontalMultiLevelHierarchy"/>
    <dgm:cxn modelId="{ECA004BD-BF94-480F-867A-ECA5EA9A1B2B}" srcId="{2485900A-724A-4C72-A93E-24356147277F}" destId="{99B78A52-8027-4CFF-A191-FD622096595B}" srcOrd="1" destOrd="0" parTransId="{A8A64B80-B3F2-4703-9D9D-C753C9A003BF}" sibTransId="{092902DC-DBB0-4F1D-BAB5-0304B0C2E17B}"/>
    <dgm:cxn modelId="{17D8B0C3-A964-40E1-8E42-222C591625A0}" srcId="{2485900A-724A-4C72-A93E-24356147277F}" destId="{133E97A5-1C16-47CF-8714-147C461FEABA}" srcOrd="2" destOrd="0" parTransId="{E29B4F3C-850B-4944-951B-9828C29A0721}" sibTransId="{0BAC16C8-D869-47F3-B1DC-F80DA551F952}"/>
    <dgm:cxn modelId="{AED7DAC3-61AD-44BF-9F3F-56BECA781833}" srcId="{33411C2E-D615-4488-9D6F-8068417B9147}" destId="{68EF8BA2-268E-443F-9017-95AC759EC4C4}" srcOrd="0" destOrd="0" parTransId="{39A30B8C-08D8-4CB1-83E2-4010C0D472BC}" sibTransId="{9A46E2CD-089F-4386-A6BE-789C588DF43A}"/>
    <dgm:cxn modelId="{7F8281C9-60D7-4FE0-BB62-83ECD04BC751}" type="presOf" srcId="{81F9F416-9697-44FE-A7A2-9A024A4D3CB7}" destId="{468BF2D6-5859-45E4-B093-107C970CEA84}" srcOrd="0" destOrd="0" presId="urn:microsoft.com/office/officeart/2008/layout/HorizontalMultiLevelHierarchy"/>
    <dgm:cxn modelId="{41E996D1-7853-41A6-849B-5A91B17D8026}" type="presOf" srcId="{7D45372C-BC25-4A9E-BBA2-45093B80ED40}" destId="{C3AC325F-AA70-4230-98FD-CB5BB1C39DDE}" srcOrd="1" destOrd="0" presId="urn:microsoft.com/office/officeart/2008/layout/HorizontalMultiLevelHierarchy"/>
    <dgm:cxn modelId="{784F8ED7-CECF-4CB1-AA5F-3EC383764104}" type="presOf" srcId="{A8A64B80-B3F2-4703-9D9D-C753C9A003BF}" destId="{C266EF2D-4CF7-4ABC-A359-F825598828A0}" srcOrd="1" destOrd="0" presId="urn:microsoft.com/office/officeart/2008/layout/HorizontalMultiLevelHierarchy"/>
    <dgm:cxn modelId="{53F42CD9-F965-4EC5-8F5A-162BD3239A0F}" type="presOf" srcId="{71930166-AEA8-49C6-922E-633D5CC0C2E0}" destId="{AFD224A7-F9B1-405A-BB0D-389BD8B847AA}" srcOrd="0" destOrd="0" presId="urn:microsoft.com/office/officeart/2008/layout/HorizontalMultiLevelHierarchy"/>
    <dgm:cxn modelId="{515373DD-370B-4AB9-860B-4CEA6A5AA593}" type="presOf" srcId="{ED183ABD-B9C1-4C32-A33F-1EA79D68A6C4}" destId="{942F68FA-F55A-415D-B90E-0213AC2EC594}" srcOrd="0" destOrd="0" presId="urn:microsoft.com/office/officeart/2008/layout/HorizontalMultiLevelHierarchy"/>
    <dgm:cxn modelId="{2C9727E7-457C-4527-8BCE-CD9DE213428C}" srcId="{71930166-AEA8-49C6-922E-633D5CC0C2E0}" destId="{C8E25F98-62EE-4BF8-ADDE-A05FCA2EE1FE}" srcOrd="1" destOrd="0" parTransId="{E356EE21-4671-4993-BF6D-D15A40A25071}" sibTransId="{6D75B3F6-D306-45D6-8D1E-5274FCB29D2A}"/>
    <dgm:cxn modelId="{62080CE8-7F51-4FCD-BC13-C5E9C713A63B}" type="presOf" srcId="{C8E25F98-62EE-4BF8-ADDE-A05FCA2EE1FE}" destId="{DF9532DA-313D-417D-AC65-A9AAA88E7B60}" srcOrd="0" destOrd="0" presId="urn:microsoft.com/office/officeart/2008/layout/HorizontalMultiLevelHierarchy"/>
    <dgm:cxn modelId="{1DCDD4EB-81F5-409F-85D9-B33942B02965}" type="presOf" srcId="{E356EE21-4671-4993-BF6D-D15A40A25071}" destId="{D3A1FF3B-95EB-4448-B58A-19C1100B0BE0}" srcOrd="1" destOrd="0" presId="urn:microsoft.com/office/officeart/2008/layout/HorizontalMultiLevelHierarchy"/>
    <dgm:cxn modelId="{840B5EEF-313C-483E-9B77-326EEEA13E68}" type="presOf" srcId="{E356EE21-4671-4993-BF6D-D15A40A25071}" destId="{B5861EB0-3EAF-4138-9A47-58E6F648F951}" srcOrd="0" destOrd="0" presId="urn:microsoft.com/office/officeart/2008/layout/HorizontalMultiLevelHierarchy"/>
    <dgm:cxn modelId="{DF213FF3-5ABF-4BCD-9C00-AA40803DEF35}" type="presOf" srcId="{BDDCF7DA-D350-4301-87F3-AB22A07DCA19}" destId="{4335AEE0-E32E-4CDA-BDC5-A4402CF22638}" srcOrd="0" destOrd="0" presId="urn:microsoft.com/office/officeart/2008/layout/HorizontalMultiLevelHierarchy"/>
    <dgm:cxn modelId="{EC836AF5-BD2F-429A-8428-55936A99FAA7}" srcId="{D56596DD-2C26-41EF-A355-2424DEF9E1CC}" destId="{F2BD45E2-C343-4D80-B2E8-95EC15B4DCB4}" srcOrd="2" destOrd="0" parTransId="{81F9F416-9697-44FE-A7A2-9A024A4D3CB7}" sibTransId="{E8D52EAA-24E7-40B6-912D-8E9B6D088D4D}"/>
    <dgm:cxn modelId="{C0A99EF5-1344-4E8C-9DEF-BFC2BC09E8DB}" type="presOf" srcId="{133E97A5-1C16-47CF-8714-147C461FEABA}" destId="{3E054B2C-A8C5-497B-9B0F-C7E618ED28A6}" srcOrd="0" destOrd="0" presId="urn:microsoft.com/office/officeart/2008/layout/HorizontalMultiLevelHierarchy"/>
    <dgm:cxn modelId="{31E8F4FD-B74F-4530-9951-B9CD415DA173}" type="presOf" srcId="{A8A64B80-B3F2-4703-9D9D-C753C9A003BF}" destId="{95AAB7A8-90E3-48ED-B1FD-3A993072F299}" srcOrd="0" destOrd="0" presId="urn:microsoft.com/office/officeart/2008/layout/HorizontalMultiLevelHierarchy"/>
    <dgm:cxn modelId="{B200DE08-1D9D-42E1-9F21-92679DE70C28}" type="presParOf" srcId="{50349B36-12B0-4397-9341-F02929D7FC5D}" destId="{450FDC96-BB89-4608-AA86-CF7B88275669}" srcOrd="0" destOrd="0" presId="urn:microsoft.com/office/officeart/2008/layout/HorizontalMultiLevelHierarchy"/>
    <dgm:cxn modelId="{220D0D75-67C8-4897-B677-DA314C99FBB7}" type="presParOf" srcId="{450FDC96-BB89-4608-AA86-CF7B88275669}" destId="{18F7ED4F-DC3E-456B-89A3-829A48459891}" srcOrd="0" destOrd="0" presId="urn:microsoft.com/office/officeart/2008/layout/HorizontalMultiLevelHierarchy"/>
    <dgm:cxn modelId="{6E3C8BA5-69E2-43DB-87DB-7A560DD82F7B}" type="presParOf" srcId="{450FDC96-BB89-4608-AA86-CF7B88275669}" destId="{442A9676-7F64-45E0-882E-36AEE809E267}" srcOrd="1" destOrd="0" presId="urn:microsoft.com/office/officeart/2008/layout/HorizontalMultiLevelHierarchy"/>
    <dgm:cxn modelId="{21C20FD6-BF52-4BFA-925B-F82C8E05F582}" type="presParOf" srcId="{442A9676-7F64-45E0-882E-36AEE809E267}" destId="{8E1C5AA8-F377-4E55-8BD8-3F576CE9B7AF}" srcOrd="0" destOrd="0" presId="urn:microsoft.com/office/officeart/2008/layout/HorizontalMultiLevelHierarchy"/>
    <dgm:cxn modelId="{3F4E1EF8-A8CF-43F5-89FE-AF0370CA28EB}" type="presParOf" srcId="{8E1C5AA8-F377-4E55-8BD8-3F576CE9B7AF}" destId="{A541C7CA-6635-499C-AA00-ED3C2739E8AD}" srcOrd="0" destOrd="0" presId="urn:microsoft.com/office/officeart/2008/layout/HorizontalMultiLevelHierarchy"/>
    <dgm:cxn modelId="{94AAD3F3-40EF-43CE-8125-1FBF51B87EF1}" type="presParOf" srcId="{442A9676-7F64-45E0-882E-36AEE809E267}" destId="{1606879B-6273-40E2-92B8-BE1145A18933}" srcOrd="1" destOrd="0" presId="urn:microsoft.com/office/officeart/2008/layout/HorizontalMultiLevelHierarchy"/>
    <dgm:cxn modelId="{BCA83572-6A53-476D-B97E-87AA7D2BC8C5}" type="presParOf" srcId="{1606879B-6273-40E2-92B8-BE1145A18933}" destId="{D430965E-2487-4D12-9C72-B7C028706524}" srcOrd="0" destOrd="0" presId="urn:microsoft.com/office/officeart/2008/layout/HorizontalMultiLevelHierarchy"/>
    <dgm:cxn modelId="{20757179-3239-4EFF-B2A1-0985BE263B6F}" type="presParOf" srcId="{1606879B-6273-40E2-92B8-BE1145A18933}" destId="{04BDA25B-44AD-43BE-980B-D35AC158E17C}" srcOrd="1" destOrd="0" presId="urn:microsoft.com/office/officeart/2008/layout/HorizontalMultiLevelHierarchy"/>
    <dgm:cxn modelId="{0F284D6C-E830-43FF-A6E1-0ED36EDEE885}" type="presParOf" srcId="{04BDA25B-44AD-43BE-980B-D35AC158E17C}" destId="{72D6082B-3D03-4337-87B0-5F36E9765CAD}" srcOrd="0" destOrd="0" presId="urn:microsoft.com/office/officeart/2008/layout/HorizontalMultiLevelHierarchy"/>
    <dgm:cxn modelId="{B91403BF-B17C-4217-A991-D30F3D201B26}" type="presParOf" srcId="{72D6082B-3D03-4337-87B0-5F36E9765CAD}" destId="{301E5BCD-2B50-4080-BD1E-F6A05204ABA8}" srcOrd="0" destOrd="0" presId="urn:microsoft.com/office/officeart/2008/layout/HorizontalMultiLevelHierarchy"/>
    <dgm:cxn modelId="{FF16C6A2-2DC3-4F68-BCEB-4421E15029A8}" type="presParOf" srcId="{04BDA25B-44AD-43BE-980B-D35AC158E17C}" destId="{01045D0E-6C54-4452-85A1-0F7CA0B5997B}" srcOrd="1" destOrd="0" presId="urn:microsoft.com/office/officeart/2008/layout/HorizontalMultiLevelHierarchy"/>
    <dgm:cxn modelId="{3DCEABB8-6F02-4A7E-B72A-C68AD969847F}" type="presParOf" srcId="{01045D0E-6C54-4452-85A1-0F7CA0B5997B}" destId="{ED215257-22D3-429E-9487-A9825A141A05}" srcOrd="0" destOrd="0" presId="urn:microsoft.com/office/officeart/2008/layout/HorizontalMultiLevelHierarchy"/>
    <dgm:cxn modelId="{03743E0D-1109-4628-B5B6-58165F790BEB}" type="presParOf" srcId="{01045D0E-6C54-4452-85A1-0F7CA0B5997B}" destId="{ECD43E31-D0F7-4996-B7B1-8EE99D19FBC2}" srcOrd="1" destOrd="0" presId="urn:microsoft.com/office/officeart/2008/layout/HorizontalMultiLevelHierarchy"/>
    <dgm:cxn modelId="{D8614326-0242-470F-9AB9-9624156BB806}" type="presParOf" srcId="{04BDA25B-44AD-43BE-980B-D35AC158E17C}" destId="{02D6B5FC-3040-4774-9E6B-081805BBB24C}" srcOrd="2" destOrd="0" presId="urn:microsoft.com/office/officeart/2008/layout/HorizontalMultiLevelHierarchy"/>
    <dgm:cxn modelId="{8933D6E7-6416-42F5-9EC6-6A7EE9478668}" type="presParOf" srcId="{02D6B5FC-3040-4774-9E6B-081805BBB24C}" destId="{19A61EE8-EDC0-4E6A-8BD3-580F7D5BA1C9}" srcOrd="0" destOrd="0" presId="urn:microsoft.com/office/officeart/2008/layout/HorizontalMultiLevelHierarchy"/>
    <dgm:cxn modelId="{370F45BB-1F32-48FA-B9E4-C17926CD48AD}" type="presParOf" srcId="{04BDA25B-44AD-43BE-980B-D35AC158E17C}" destId="{CAD62589-C0B0-47E5-84EB-5F3F17CF3AF6}" srcOrd="3" destOrd="0" presId="urn:microsoft.com/office/officeart/2008/layout/HorizontalMultiLevelHierarchy"/>
    <dgm:cxn modelId="{9BE57A5D-DE9A-432A-B957-E83E757723A0}" type="presParOf" srcId="{CAD62589-C0B0-47E5-84EB-5F3F17CF3AF6}" destId="{942F68FA-F55A-415D-B90E-0213AC2EC594}" srcOrd="0" destOrd="0" presId="urn:microsoft.com/office/officeart/2008/layout/HorizontalMultiLevelHierarchy"/>
    <dgm:cxn modelId="{825759A9-E75E-49C0-BBFB-005BC295D693}" type="presParOf" srcId="{CAD62589-C0B0-47E5-84EB-5F3F17CF3AF6}" destId="{96FC2CF1-4FCE-46E6-AD3A-AC5CBD81A95A}" srcOrd="1" destOrd="0" presId="urn:microsoft.com/office/officeart/2008/layout/HorizontalMultiLevelHierarchy"/>
    <dgm:cxn modelId="{0EF27922-C75A-4C83-9EEA-11E0C2698667}" type="presParOf" srcId="{04BDA25B-44AD-43BE-980B-D35AC158E17C}" destId="{4335AEE0-E32E-4CDA-BDC5-A4402CF22638}" srcOrd="4" destOrd="0" presId="urn:microsoft.com/office/officeart/2008/layout/HorizontalMultiLevelHierarchy"/>
    <dgm:cxn modelId="{72E3BB19-5FAB-4151-A002-01C948C103F8}" type="presParOf" srcId="{4335AEE0-E32E-4CDA-BDC5-A4402CF22638}" destId="{78B1B356-A2E3-4B59-BBA6-F08F709A87F9}" srcOrd="0" destOrd="0" presId="urn:microsoft.com/office/officeart/2008/layout/HorizontalMultiLevelHierarchy"/>
    <dgm:cxn modelId="{4F07D4A5-F814-4B1E-A7C6-3A52C410BE4A}" type="presParOf" srcId="{04BDA25B-44AD-43BE-980B-D35AC158E17C}" destId="{513A63E6-B6F1-4B0E-BD62-7F441A23A81C}" srcOrd="5" destOrd="0" presId="urn:microsoft.com/office/officeart/2008/layout/HorizontalMultiLevelHierarchy"/>
    <dgm:cxn modelId="{65F9807D-C08C-4E23-9757-7C565B60BCB5}" type="presParOf" srcId="{513A63E6-B6F1-4B0E-BD62-7F441A23A81C}" destId="{CEA7DF10-2609-4167-9038-5CBA395F48AF}" srcOrd="0" destOrd="0" presId="urn:microsoft.com/office/officeart/2008/layout/HorizontalMultiLevelHierarchy"/>
    <dgm:cxn modelId="{AC69BEFC-6957-4BE6-876A-4E01BBA61388}" type="presParOf" srcId="{513A63E6-B6F1-4B0E-BD62-7F441A23A81C}" destId="{552684E0-68B2-42F6-BE5B-46951CD17A72}" srcOrd="1" destOrd="0" presId="urn:microsoft.com/office/officeart/2008/layout/HorizontalMultiLevelHierarchy"/>
    <dgm:cxn modelId="{11123B11-20C1-4E18-89B5-D9343E8DAA96}" type="presParOf" srcId="{442A9676-7F64-45E0-882E-36AEE809E267}" destId="{6C2CAA08-046E-411D-A7B9-DC3EBEB8A9F3}" srcOrd="2" destOrd="0" presId="urn:microsoft.com/office/officeart/2008/layout/HorizontalMultiLevelHierarchy"/>
    <dgm:cxn modelId="{B2252604-CA14-4923-AB47-90A39688F3BC}" type="presParOf" srcId="{6C2CAA08-046E-411D-A7B9-DC3EBEB8A9F3}" destId="{ED6BAF9E-8ED8-4712-BF7C-7D619007526E}" srcOrd="0" destOrd="0" presId="urn:microsoft.com/office/officeart/2008/layout/HorizontalMultiLevelHierarchy"/>
    <dgm:cxn modelId="{52517B0B-548D-4F8B-BF82-237E1116E39C}" type="presParOf" srcId="{442A9676-7F64-45E0-882E-36AEE809E267}" destId="{4300147E-B976-415C-981F-629BC342510B}" srcOrd="3" destOrd="0" presId="urn:microsoft.com/office/officeart/2008/layout/HorizontalMultiLevelHierarchy"/>
    <dgm:cxn modelId="{5700A542-7FA3-49D5-A578-1B0D67E99AF6}" type="presParOf" srcId="{4300147E-B976-415C-981F-629BC342510B}" destId="{AFD224A7-F9B1-405A-BB0D-389BD8B847AA}" srcOrd="0" destOrd="0" presId="urn:microsoft.com/office/officeart/2008/layout/HorizontalMultiLevelHierarchy"/>
    <dgm:cxn modelId="{A94D09E8-40B7-491C-B097-E33EFC531BC9}" type="presParOf" srcId="{4300147E-B976-415C-981F-629BC342510B}" destId="{DD891839-D4BD-4846-ABE5-CFE941CA9C0E}" srcOrd="1" destOrd="0" presId="urn:microsoft.com/office/officeart/2008/layout/HorizontalMultiLevelHierarchy"/>
    <dgm:cxn modelId="{319FEA3C-D1E9-44EB-A8D0-0D226BFA0E92}" type="presParOf" srcId="{DD891839-D4BD-4846-ABE5-CFE941CA9C0E}" destId="{80B4DCC6-C642-4AE1-B48C-04B12444C636}" srcOrd="0" destOrd="0" presId="urn:microsoft.com/office/officeart/2008/layout/HorizontalMultiLevelHierarchy"/>
    <dgm:cxn modelId="{7311873F-5EAC-492F-A689-B3D738C72586}" type="presParOf" srcId="{80B4DCC6-C642-4AE1-B48C-04B12444C636}" destId="{31C543ED-9492-499C-AF60-6588C5233E98}" srcOrd="0" destOrd="0" presId="urn:microsoft.com/office/officeart/2008/layout/HorizontalMultiLevelHierarchy"/>
    <dgm:cxn modelId="{189B9456-8110-4160-86DE-0F692F9877B3}" type="presParOf" srcId="{DD891839-D4BD-4846-ABE5-CFE941CA9C0E}" destId="{1AB77B1B-1A97-410C-8F4D-D1A4F798E175}" srcOrd="1" destOrd="0" presId="urn:microsoft.com/office/officeart/2008/layout/HorizontalMultiLevelHierarchy"/>
    <dgm:cxn modelId="{EE3C69F7-EE22-4BEF-A11E-43E9D51CE15D}" type="presParOf" srcId="{1AB77B1B-1A97-410C-8F4D-D1A4F798E175}" destId="{F8A69CB5-65C9-4E3C-9A78-93DDAC3A5375}" srcOrd="0" destOrd="0" presId="urn:microsoft.com/office/officeart/2008/layout/HorizontalMultiLevelHierarchy"/>
    <dgm:cxn modelId="{C33F9465-C6FD-4CB1-B31A-305B01EDF9E7}" type="presParOf" srcId="{1AB77B1B-1A97-410C-8F4D-D1A4F798E175}" destId="{09DDD5B9-DA7F-4B39-97DE-675CD88DBFCC}" srcOrd="1" destOrd="0" presId="urn:microsoft.com/office/officeart/2008/layout/HorizontalMultiLevelHierarchy"/>
    <dgm:cxn modelId="{98DFED0A-D486-4BF0-B8D5-4BDEA2CE63F3}" type="presParOf" srcId="{DD891839-D4BD-4846-ABE5-CFE941CA9C0E}" destId="{B5861EB0-3EAF-4138-9A47-58E6F648F951}" srcOrd="2" destOrd="0" presId="urn:microsoft.com/office/officeart/2008/layout/HorizontalMultiLevelHierarchy"/>
    <dgm:cxn modelId="{0EAEA528-AE80-48CC-A0CC-3B6173092496}" type="presParOf" srcId="{B5861EB0-3EAF-4138-9A47-58E6F648F951}" destId="{D3A1FF3B-95EB-4448-B58A-19C1100B0BE0}" srcOrd="0" destOrd="0" presId="urn:microsoft.com/office/officeart/2008/layout/HorizontalMultiLevelHierarchy"/>
    <dgm:cxn modelId="{E8BBE62F-C912-47C0-BB24-95B6B8EF8DFA}" type="presParOf" srcId="{DD891839-D4BD-4846-ABE5-CFE941CA9C0E}" destId="{71CF559B-F87A-4597-A4C0-472E841A5965}" srcOrd="3" destOrd="0" presId="urn:microsoft.com/office/officeart/2008/layout/HorizontalMultiLevelHierarchy"/>
    <dgm:cxn modelId="{A93DBADE-C32A-441D-994E-66DA449E8306}" type="presParOf" srcId="{71CF559B-F87A-4597-A4C0-472E841A5965}" destId="{DF9532DA-313D-417D-AC65-A9AAA88E7B60}" srcOrd="0" destOrd="0" presId="urn:microsoft.com/office/officeart/2008/layout/HorizontalMultiLevelHierarchy"/>
    <dgm:cxn modelId="{57573887-20F9-436B-8FFC-BCFE025D2CBC}" type="presParOf" srcId="{71CF559B-F87A-4597-A4C0-472E841A5965}" destId="{2777F147-154F-4CE1-888A-D6ECBFB5E00E}" srcOrd="1" destOrd="0" presId="urn:microsoft.com/office/officeart/2008/layout/HorizontalMultiLevelHierarchy"/>
    <dgm:cxn modelId="{C2EA9017-68B9-496B-ABF9-BB7A55CDB066}" type="presParOf" srcId="{442A9676-7F64-45E0-882E-36AEE809E267}" destId="{468BF2D6-5859-45E4-B093-107C970CEA84}" srcOrd="4" destOrd="0" presId="urn:microsoft.com/office/officeart/2008/layout/HorizontalMultiLevelHierarchy"/>
    <dgm:cxn modelId="{0842EE05-972B-43D0-9852-456E67234D6D}" type="presParOf" srcId="{468BF2D6-5859-45E4-B093-107C970CEA84}" destId="{94416CAD-0B36-4CF1-BCC2-A9730BE079D9}" srcOrd="0" destOrd="0" presId="urn:microsoft.com/office/officeart/2008/layout/HorizontalMultiLevelHierarchy"/>
    <dgm:cxn modelId="{0E739EF7-B1FB-4500-BB16-FE09B7E396A6}" type="presParOf" srcId="{442A9676-7F64-45E0-882E-36AEE809E267}" destId="{66940873-3848-4316-ADB8-1AE961B0C952}" srcOrd="5" destOrd="0" presId="urn:microsoft.com/office/officeart/2008/layout/HorizontalMultiLevelHierarchy"/>
    <dgm:cxn modelId="{1743EB8D-679E-44BD-B9F7-08A3588EEDF6}" type="presParOf" srcId="{66940873-3848-4316-ADB8-1AE961B0C952}" destId="{BFDD5F03-B0EA-4D26-B390-38FA54BF9EFF}" srcOrd="0" destOrd="0" presId="urn:microsoft.com/office/officeart/2008/layout/HorizontalMultiLevelHierarchy"/>
    <dgm:cxn modelId="{E9315FC7-5055-42EE-A30F-69EE0503B0F5}" type="presParOf" srcId="{66940873-3848-4316-ADB8-1AE961B0C952}" destId="{D0C45B99-B665-4E1F-9AED-E26C7452C897}" srcOrd="1" destOrd="0" presId="urn:microsoft.com/office/officeart/2008/layout/HorizontalMultiLevelHierarchy"/>
    <dgm:cxn modelId="{DDEFE125-6A5C-4884-A9D6-1AC930C43C58}" type="presParOf" srcId="{442A9676-7F64-45E0-882E-36AEE809E267}" destId="{B17FC46B-8E3E-4BD1-9EEC-D34F23DB9F46}" srcOrd="6" destOrd="0" presId="urn:microsoft.com/office/officeart/2008/layout/HorizontalMultiLevelHierarchy"/>
    <dgm:cxn modelId="{0FA1D47F-1E7A-499D-A052-4FCDF91253A6}" type="presParOf" srcId="{B17FC46B-8E3E-4BD1-9EEC-D34F23DB9F46}" destId="{418A5AB4-455B-4468-81C8-427FAAA3D147}" srcOrd="0" destOrd="0" presId="urn:microsoft.com/office/officeart/2008/layout/HorizontalMultiLevelHierarchy"/>
    <dgm:cxn modelId="{31602453-C5AF-4E99-AF97-A93A11CCED2C}" type="presParOf" srcId="{442A9676-7F64-45E0-882E-36AEE809E267}" destId="{02123AD1-6A77-44B1-8E54-A88FC1640889}" srcOrd="7" destOrd="0" presId="urn:microsoft.com/office/officeart/2008/layout/HorizontalMultiLevelHierarchy"/>
    <dgm:cxn modelId="{611A94FB-B79D-4310-8620-EE6AFCE131F8}" type="presParOf" srcId="{02123AD1-6A77-44B1-8E54-A88FC1640889}" destId="{E71041FE-D5B7-41C1-B5C4-52B15BC62B87}" srcOrd="0" destOrd="0" presId="urn:microsoft.com/office/officeart/2008/layout/HorizontalMultiLevelHierarchy"/>
    <dgm:cxn modelId="{A7A7A8B9-B575-484E-A6DA-430036409022}" type="presParOf" srcId="{02123AD1-6A77-44B1-8E54-A88FC1640889}" destId="{E2E9B2D8-8C2B-4826-92EF-04E6F5F71E5C}" srcOrd="1" destOrd="0" presId="urn:microsoft.com/office/officeart/2008/layout/HorizontalMultiLevelHierarchy"/>
    <dgm:cxn modelId="{76B75FD0-EC75-466A-922D-17C472779E75}" type="presParOf" srcId="{E2E9B2D8-8C2B-4826-92EF-04E6F5F71E5C}" destId="{CEA5B67D-F5A8-4C6A-8376-ADC3B554CFAE}" srcOrd="0" destOrd="0" presId="urn:microsoft.com/office/officeart/2008/layout/HorizontalMultiLevelHierarchy"/>
    <dgm:cxn modelId="{5693B283-D74A-4F82-9322-894E7CA2210C}" type="presParOf" srcId="{CEA5B67D-F5A8-4C6A-8376-ADC3B554CFAE}" destId="{C3AC325F-AA70-4230-98FD-CB5BB1C39DDE}" srcOrd="0" destOrd="0" presId="urn:microsoft.com/office/officeart/2008/layout/HorizontalMultiLevelHierarchy"/>
    <dgm:cxn modelId="{A3A55970-0999-41B3-BEE3-C1A4E6FB0CD3}" type="presParOf" srcId="{E2E9B2D8-8C2B-4826-92EF-04E6F5F71E5C}" destId="{31E33C37-B900-4686-A3CD-611537351431}" srcOrd="1" destOrd="0" presId="urn:microsoft.com/office/officeart/2008/layout/HorizontalMultiLevelHierarchy"/>
    <dgm:cxn modelId="{0D13A24C-1BE6-4F3F-B5AC-C0CFD91B9610}" type="presParOf" srcId="{31E33C37-B900-4686-A3CD-611537351431}" destId="{BF107905-52DD-4C08-A402-966A5E222DD7}" srcOrd="0" destOrd="0" presId="urn:microsoft.com/office/officeart/2008/layout/HorizontalMultiLevelHierarchy"/>
    <dgm:cxn modelId="{9CB23D75-E717-40D8-8995-C4A8ADCB5781}" type="presParOf" srcId="{31E33C37-B900-4686-A3CD-611537351431}" destId="{52BB8F2D-E133-447E-BC6D-DAB0A8112DDD}" srcOrd="1" destOrd="0" presId="urn:microsoft.com/office/officeart/2008/layout/HorizontalMultiLevelHierarchy"/>
    <dgm:cxn modelId="{963CCBE6-0981-4494-B900-0858043F594D}" type="presParOf" srcId="{E2E9B2D8-8C2B-4826-92EF-04E6F5F71E5C}" destId="{95AAB7A8-90E3-48ED-B1FD-3A993072F299}" srcOrd="2" destOrd="0" presId="urn:microsoft.com/office/officeart/2008/layout/HorizontalMultiLevelHierarchy"/>
    <dgm:cxn modelId="{A2961273-A07E-48D8-B2B8-F29F8404D5AD}" type="presParOf" srcId="{95AAB7A8-90E3-48ED-B1FD-3A993072F299}" destId="{C266EF2D-4CF7-4ABC-A359-F825598828A0}" srcOrd="0" destOrd="0" presId="urn:microsoft.com/office/officeart/2008/layout/HorizontalMultiLevelHierarchy"/>
    <dgm:cxn modelId="{94A5D259-63FB-4384-A799-B415F21B63F1}" type="presParOf" srcId="{E2E9B2D8-8C2B-4826-92EF-04E6F5F71E5C}" destId="{985A7E18-DBEF-4A30-B4A2-FFD4AD56B061}" srcOrd="3" destOrd="0" presId="urn:microsoft.com/office/officeart/2008/layout/HorizontalMultiLevelHierarchy"/>
    <dgm:cxn modelId="{AA22D696-3023-4506-98C4-F524B2C534E1}" type="presParOf" srcId="{985A7E18-DBEF-4A30-B4A2-FFD4AD56B061}" destId="{3C133CAE-64DC-4B80-B6B8-D6A580331A5D}" srcOrd="0" destOrd="0" presId="urn:microsoft.com/office/officeart/2008/layout/HorizontalMultiLevelHierarchy"/>
    <dgm:cxn modelId="{B5E8BCDF-D6B6-4861-BDF6-EFC89A407998}" type="presParOf" srcId="{985A7E18-DBEF-4A30-B4A2-FFD4AD56B061}" destId="{EFBA87B0-8576-4B72-8242-5B0885F18497}" srcOrd="1" destOrd="0" presId="urn:microsoft.com/office/officeart/2008/layout/HorizontalMultiLevelHierarchy"/>
    <dgm:cxn modelId="{B0C6B93D-132E-41B9-A479-AA8662A4C5ED}" type="presParOf" srcId="{E2E9B2D8-8C2B-4826-92EF-04E6F5F71E5C}" destId="{93F37C8C-7EED-46BF-B84D-C3CE0E3D9D58}" srcOrd="4" destOrd="0" presId="urn:microsoft.com/office/officeart/2008/layout/HorizontalMultiLevelHierarchy"/>
    <dgm:cxn modelId="{6BCE5C73-B907-472F-A757-EA364E26147C}" type="presParOf" srcId="{93F37C8C-7EED-46BF-B84D-C3CE0E3D9D58}" destId="{3CB3C7D9-7A11-45CB-8F82-9CAA34B8DE3A}" srcOrd="0" destOrd="0" presId="urn:microsoft.com/office/officeart/2008/layout/HorizontalMultiLevelHierarchy"/>
    <dgm:cxn modelId="{4EFBB2C6-1F7C-4BEB-901E-946F1A21DC3A}" type="presParOf" srcId="{E2E9B2D8-8C2B-4826-92EF-04E6F5F71E5C}" destId="{E5818BAF-2FAE-469D-BB64-B12C5F0DE114}" srcOrd="5" destOrd="0" presId="urn:microsoft.com/office/officeart/2008/layout/HorizontalMultiLevelHierarchy"/>
    <dgm:cxn modelId="{0CC9EDEB-45EA-494E-BB07-8EF371BEADD4}" type="presParOf" srcId="{E5818BAF-2FAE-469D-BB64-B12C5F0DE114}" destId="{3E054B2C-A8C5-497B-9B0F-C7E618ED28A6}" srcOrd="0" destOrd="0" presId="urn:microsoft.com/office/officeart/2008/layout/HorizontalMultiLevelHierarchy"/>
    <dgm:cxn modelId="{E9A4A5EB-2D17-46E4-B24B-6A1B55F95A40}" type="presParOf" srcId="{E5818BAF-2FAE-469D-BB64-B12C5F0DE114}" destId="{409091B6-FBDE-4A88-958E-BACB13655BE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8DCDF6-C458-465E-AE55-BCB031CEABA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da-DK"/>
        </a:p>
      </dgm:t>
    </dgm:pt>
    <dgm:pt modelId="{40D2B226-2671-4625-A2B8-EAF44897C3C5}">
      <dgm:prSet phldrT="[Tekst]" custT="1"/>
      <dgm:spPr/>
      <dgm:t>
        <a:bodyPr/>
        <a:lstStyle/>
        <a:p>
          <a:pPr algn="ctr"/>
          <a:r>
            <a:rPr lang="da-DK" sz="1400" dirty="0">
              <a:latin typeface="+mn-lt"/>
            </a:rPr>
            <a:t>50% </a:t>
          </a:r>
          <a:br>
            <a:rPr lang="da-DK" sz="1400" dirty="0">
              <a:latin typeface="+mn-lt"/>
            </a:rPr>
          </a:br>
          <a:r>
            <a:rPr lang="da-DK" sz="1400" dirty="0">
              <a:latin typeface="+mn-lt"/>
            </a:rPr>
            <a:t>reduktion af medicinerings-fejl inden 31/12-24</a:t>
          </a:r>
        </a:p>
      </dgm:t>
    </dgm:pt>
    <dgm:pt modelId="{758E9340-FBD3-4652-9EC9-BC24E9DA2963}" type="parTrans" cxnId="{5639CC0E-A2D6-40CD-AFDF-73E2F66F9DB5}">
      <dgm:prSet/>
      <dgm:spPr/>
      <dgm:t>
        <a:bodyPr/>
        <a:lstStyle/>
        <a:p>
          <a:pPr algn="ctr"/>
          <a:endParaRPr lang="da-DK" sz="1400">
            <a:solidFill>
              <a:schemeClr val="bg2">
                <a:lumMod val="10000"/>
              </a:schemeClr>
            </a:solidFill>
            <a:latin typeface="+mn-lt"/>
          </a:endParaRPr>
        </a:p>
      </dgm:t>
    </dgm:pt>
    <dgm:pt modelId="{29318C07-7517-4BA0-9EC5-D097EA4C8C75}" type="sibTrans" cxnId="{5639CC0E-A2D6-40CD-AFDF-73E2F66F9DB5}">
      <dgm:prSet/>
      <dgm:spPr/>
      <dgm:t>
        <a:bodyPr/>
        <a:lstStyle/>
        <a:p>
          <a:pPr algn="ctr"/>
          <a:endParaRPr lang="da-DK" sz="1400">
            <a:solidFill>
              <a:schemeClr val="bg2">
                <a:lumMod val="10000"/>
              </a:schemeClr>
            </a:solidFill>
            <a:latin typeface="+mn-lt"/>
          </a:endParaRPr>
        </a:p>
      </dgm:t>
    </dgm:pt>
    <dgm:pt modelId="{E7F68A4B-10CA-4911-B364-605953CF6019}">
      <dgm:prSet phldrT="[Tekst]" custT="1"/>
      <dgm:spPr/>
      <dgm:t>
        <a:bodyPr/>
        <a:lstStyle/>
        <a:p>
          <a:pPr algn="ctr"/>
          <a:r>
            <a:rPr lang="da-DK" sz="1400" dirty="0">
              <a:latin typeface="+mn-lt"/>
            </a:rPr>
            <a:t>Sikker medicinhåndtering</a:t>
          </a:r>
        </a:p>
      </dgm:t>
    </dgm:pt>
    <dgm:pt modelId="{A13B386F-75A8-4957-88ED-EB8A3D636774}" type="parTrans" cxnId="{A183F057-D423-4EB7-BD08-F7FF07DD118B}">
      <dgm:prSet custT="1"/>
      <dgm:spPr/>
      <dgm:t>
        <a:bodyPr/>
        <a:lstStyle/>
        <a:p>
          <a:pPr algn="ctr"/>
          <a:endParaRPr lang="da-DK" sz="1400">
            <a:solidFill>
              <a:schemeClr val="bg2">
                <a:lumMod val="10000"/>
              </a:schemeClr>
            </a:solidFill>
            <a:latin typeface="+mn-lt"/>
          </a:endParaRPr>
        </a:p>
      </dgm:t>
    </dgm:pt>
    <dgm:pt modelId="{A108439E-D935-4AA4-A39B-7B9B846054C1}" type="sibTrans" cxnId="{A183F057-D423-4EB7-BD08-F7FF07DD118B}">
      <dgm:prSet/>
      <dgm:spPr/>
      <dgm:t>
        <a:bodyPr/>
        <a:lstStyle/>
        <a:p>
          <a:pPr algn="ctr"/>
          <a:endParaRPr lang="da-DK" sz="1400">
            <a:solidFill>
              <a:schemeClr val="bg2">
                <a:lumMod val="10000"/>
              </a:schemeClr>
            </a:solidFill>
            <a:latin typeface="+mn-lt"/>
          </a:endParaRPr>
        </a:p>
      </dgm:t>
    </dgm:pt>
    <dgm:pt modelId="{AFD538B7-B280-4C39-AA1B-D7816890E1D6}">
      <dgm:prSet phldrT="[Tekst]" custT="1"/>
      <dgm:spPr/>
      <dgm:t>
        <a:bodyPr/>
        <a:lstStyle/>
        <a:p>
          <a:pPr algn="ctr"/>
          <a:r>
            <a:rPr lang="da-DK" sz="1400" dirty="0">
              <a:latin typeface="+mn-lt"/>
              <a:ea typeface="Calibri" panose="020F0502020204030204" pitchFamily="34" charset="0"/>
              <a:cs typeface="Times New Roman" panose="02020603050405020304" pitchFamily="18" charset="0"/>
            </a:rPr>
            <a:t>Standardiseret medicindispensering og medicinadministration</a:t>
          </a:r>
        </a:p>
      </dgm:t>
    </dgm:pt>
    <dgm:pt modelId="{530BAFD3-CEE6-4008-B36F-62D2EB6CE422}" type="parTrans" cxnId="{1B179E96-F252-483F-8FE6-B6EA36D69763}">
      <dgm:prSet custT="1"/>
      <dgm:spPr/>
      <dgm:t>
        <a:bodyPr/>
        <a:lstStyle/>
        <a:p>
          <a:pPr algn="ctr"/>
          <a:endParaRPr lang="da-DK" sz="1400">
            <a:solidFill>
              <a:schemeClr val="bg2">
                <a:lumMod val="10000"/>
              </a:schemeClr>
            </a:solidFill>
            <a:latin typeface="+mn-lt"/>
          </a:endParaRPr>
        </a:p>
      </dgm:t>
    </dgm:pt>
    <dgm:pt modelId="{3C84BCAE-B3DB-45DA-9C50-D5BA12490993}" type="sibTrans" cxnId="{1B179E96-F252-483F-8FE6-B6EA36D69763}">
      <dgm:prSet/>
      <dgm:spPr/>
      <dgm:t>
        <a:bodyPr/>
        <a:lstStyle/>
        <a:p>
          <a:pPr algn="ctr"/>
          <a:endParaRPr lang="da-DK" sz="1400">
            <a:solidFill>
              <a:schemeClr val="bg2">
                <a:lumMod val="10000"/>
              </a:schemeClr>
            </a:solidFill>
            <a:latin typeface="+mn-lt"/>
          </a:endParaRPr>
        </a:p>
      </dgm:t>
    </dgm:pt>
    <dgm:pt modelId="{49BB004C-E390-455D-B48A-534D84E3A986}">
      <dgm:prSet phldrT="[Tekst]" custT="1"/>
      <dgm:spPr/>
      <dgm:t>
        <a:bodyPr/>
        <a:lstStyle/>
        <a:p>
          <a:pPr algn="ctr"/>
          <a:r>
            <a:rPr lang="da-DK" sz="1400" dirty="0">
              <a:latin typeface="+mn-lt"/>
            </a:rPr>
            <a:t>Sikker overlevering af medicinoplysninger</a:t>
          </a:r>
        </a:p>
      </dgm:t>
    </dgm:pt>
    <dgm:pt modelId="{618660A5-1328-4F1A-AE73-4C98513EB1CC}" type="parTrans" cxnId="{7F0F6C28-40FB-4BDE-973B-F21B345B84CE}">
      <dgm:prSet custT="1"/>
      <dgm:spPr/>
      <dgm:t>
        <a:bodyPr/>
        <a:lstStyle/>
        <a:p>
          <a:pPr algn="ctr"/>
          <a:endParaRPr lang="da-DK" sz="1400">
            <a:solidFill>
              <a:schemeClr val="bg2">
                <a:lumMod val="10000"/>
              </a:schemeClr>
            </a:solidFill>
            <a:latin typeface="+mn-lt"/>
          </a:endParaRPr>
        </a:p>
      </dgm:t>
    </dgm:pt>
    <dgm:pt modelId="{80BE1738-1E4E-41F8-88A6-8D3AC69F70B2}" type="sibTrans" cxnId="{7F0F6C28-40FB-4BDE-973B-F21B345B84CE}">
      <dgm:prSet/>
      <dgm:spPr/>
      <dgm:t>
        <a:bodyPr/>
        <a:lstStyle/>
        <a:p>
          <a:pPr algn="ctr"/>
          <a:endParaRPr lang="da-DK" sz="1400">
            <a:solidFill>
              <a:schemeClr val="bg2">
                <a:lumMod val="10000"/>
              </a:schemeClr>
            </a:solidFill>
            <a:latin typeface="+mn-lt"/>
          </a:endParaRPr>
        </a:p>
      </dgm:t>
    </dgm:pt>
    <dgm:pt modelId="{AB61B38B-5231-4961-BE5E-9F8572E28E82}">
      <dgm:prSet phldrT="[Tekst]" custT="1"/>
      <dgm:spPr/>
      <dgm:t>
        <a:bodyPr/>
        <a:lstStyle/>
        <a:p>
          <a:pPr algn="ctr"/>
          <a:r>
            <a:rPr lang="da-DK" sz="1400" dirty="0">
              <a:latin typeface="+mn-lt"/>
              <a:ea typeface="Calibri" panose="020F0502020204030204" pitchFamily="34" charset="0"/>
              <a:cs typeface="Times New Roman" panose="02020603050405020304" pitchFamily="18" charset="0"/>
            </a:rPr>
            <a:t>Medicinafstemning inden 24 timer</a:t>
          </a:r>
          <a:endParaRPr lang="da-DK" sz="1400" dirty="0">
            <a:latin typeface="+mn-lt"/>
            <a:cs typeface="Times New Roman" panose="02020603050405020304" pitchFamily="18" charset="0"/>
          </a:endParaRPr>
        </a:p>
        <a:p>
          <a:pPr algn="ctr"/>
          <a:r>
            <a:rPr lang="da-DK" sz="1400" dirty="0">
              <a:latin typeface="+mn-lt"/>
              <a:cs typeface="Times New Roman" panose="02020603050405020304" pitchFamily="18" charset="0"/>
            </a:rPr>
            <a:t>Medicinscreening </a:t>
          </a:r>
          <a:endParaRPr lang="da-DK" sz="1400" dirty="0">
            <a:latin typeface="+mn-lt"/>
          </a:endParaRPr>
        </a:p>
      </dgm:t>
    </dgm:pt>
    <dgm:pt modelId="{E4A28C60-6680-4A24-9D40-AEA29D873085}" type="parTrans" cxnId="{A5560A5D-E3C8-4800-9387-ABB3BFE32966}">
      <dgm:prSet custT="1"/>
      <dgm:spPr/>
      <dgm:t>
        <a:bodyPr/>
        <a:lstStyle/>
        <a:p>
          <a:pPr algn="ctr"/>
          <a:endParaRPr lang="da-DK" sz="1400">
            <a:solidFill>
              <a:schemeClr val="bg2">
                <a:lumMod val="10000"/>
              </a:schemeClr>
            </a:solidFill>
            <a:latin typeface="+mn-lt"/>
          </a:endParaRPr>
        </a:p>
      </dgm:t>
    </dgm:pt>
    <dgm:pt modelId="{0DD84029-039B-47B0-A228-59F6778E3E2F}" type="sibTrans" cxnId="{A5560A5D-E3C8-4800-9387-ABB3BFE32966}">
      <dgm:prSet/>
      <dgm:spPr/>
      <dgm:t>
        <a:bodyPr/>
        <a:lstStyle/>
        <a:p>
          <a:pPr algn="ctr"/>
          <a:endParaRPr lang="da-DK" sz="1400">
            <a:solidFill>
              <a:schemeClr val="bg2">
                <a:lumMod val="10000"/>
              </a:schemeClr>
            </a:solidFill>
            <a:latin typeface="+mn-lt"/>
          </a:endParaRPr>
        </a:p>
      </dgm:t>
    </dgm:pt>
    <dgm:pt modelId="{85E78DE6-CD82-4AD1-8258-69FCF1190CB7}">
      <dgm:prSet custT="1"/>
      <dgm:spPr/>
      <dgm:t>
        <a:bodyPr/>
        <a:lstStyle/>
        <a:p>
          <a:pPr algn="ctr"/>
          <a:r>
            <a:rPr lang="da-DK" sz="1400">
              <a:latin typeface="+mn-lt"/>
            </a:rPr>
            <a:t>God patientsikkerheds-kultur</a:t>
          </a:r>
          <a:endParaRPr lang="da-DK" sz="1400" dirty="0">
            <a:latin typeface="+mn-lt"/>
          </a:endParaRPr>
        </a:p>
      </dgm:t>
    </dgm:pt>
    <dgm:pt modelId="{D5F2D718-365F-4986-ADDD-CF3DF9954ADB}" type="parTrans" cxnId="{563A3652-EBD4-44A7-A736-B031EBADFCB8}">
      <dgm:prSet custT="1"/>
      <dgm:spPr/>
      <dgm:t>
        <a:bodyPr/>
        <a:lstStyle/>
        <a:p>
          <a:pPr algn="ctr"/>
          <a:endParaRPr lang="da-DK" sz="1400">
            <a:solidFill>
              <a:schemeClr val="bg2">
                <a:lumMod val="10000"/>
              </a:schemeClr>
            </a:solidFill>
            <a:latin typeface="+mn-lt"/>
          </a:endParaRPr>
        </a:p>
      </dgm:t>
    </dgm:pt>
    <dgm:pt modelId="{5167BC19-00A2-43C2-A185-F567C91DDCA0}" type="sibTrans" cxnId="{563A3652-EBD4-44A7-A736-B031EBADFCB8}">
      <dgm:prSet/>
      <dgm:spPr/>
      <dgm:t>
        <a:bodyPr/>
        <a:lstStyle/>
        <a:p>
          <a:pPr algn="ctr"/>
          <a:endParaRPr lang="da-DK" sz="1400">
            <a:solidFill>
              <a:schemeClr val="bg2">
                <a:lumMod val="10000"/>
              </a:schemeClr>
            </a:solidFill>
            <a:latin typeface="+mn-lt"/>
          </a:endParaRPr>
        </a:p>
      </dgm:t>
    </dgm:pt>
    <dgm:pt modelId="{8130BAB2-88D6-46EF-A501-094C47705A3B}">
      <dgm:prSet custT="1"/>
      <dgm:spPr/>
      <dgm:t>
        <a:bodyPr/>
        <a:lstStyle/>
        <a:p>
          <a:pPr algn="ctr"/>
          <a:r>
            <a:rPr lang="da-DK" sz="1400" dirty="0">
              <a:latin typeface="+mn-lt"/>
              <a:ea typeface="Calibri" panose="020F0502020204030204" pitchFamily="34" charset="0"/>
              <a:cs typeface="Times New Roman" panose="02020603050405020304" pitchFamily="18" charset="0"/>
            </a:rPr>
            <a:t>Ingen forstyrrelser ved medicinhåndtering</a:t>
          </a:r>
        </a:p>
        <a:p>
          <a:pPr algn="ctr"/>
          <a:r>
            <a:rPr lang="da-DK" sz="1400" dirty="0">
              <a:latin typeface="+mn-lt"/>
              <a:ea typeface="Calibri" panose="020F0502020204030204" pitchFamily="34" charset="0"/>
              <a:cs typeface="Times New Roman" panose="02020603050405020304" pitchFamily="18" charset="0"/>
            </a:rPr>
            <a:t>Dele og lære af data</a:t>
          </a:r>
        </a:p>
        <a:p>
          <a:pPr algn="ctr"/>
          <a:r>
            <a:rPr lang="da-DK" sz="1400" dirty="0">
              <a:latin typeface="+mn-lt"/>
              <a:ea typeface="Calibri" panose="020F0502020204030204" pitchFamily="34" charset="0"/>
              <a:cs typeface="Times New Roman" panose="02020603050405020304" pitchFamily="18" charset="0"/>
            </a:rPr>
            <a:t>Åbenhed omkring fejl</a:t>
          </a:r>
          <a:endParaRPr lang="da-DK" sz="1400" dirty="0">
            <a:latin typeface="+mn-lt"/>
          </a:endParaRPr>
        </a:p>
      </dgm:t>
    </dgm:pt>
    <dgm:pt modelId="{FADF0C1A-F457-4E37-9D4F-08D9A9A9E9AD}" type="parTrans" cxnId="{60C1B151-9812-4B52-A957-D56A1C65FC8C}">
      <dgm:prSet custT="1"/>
      <dgm:spPr/>
      <dgm:t>
        <a:bodyPr/>
        <a:lstStyle/>
        <a:p>
          <a:pPr algn="ctr"/>
          <a:endParaRPr lang="da-DK" sz="1400">
            <a:solidFill>
              <a:schemeClr val="bg2">
                <a:lumMod val="10000"/>
              </a:schemeClr>
            </a:solidFill>
            <a:latin typeface="+mn-lt"/>
          </a:endParaRPr>
        </a:p>
      </dgm:t>
    </dgm:pt>
    <dgm:pt modelId="{1117123B-1E49-41FC-B086-355BC6A92A1F}" type="sibTrans" cxnId="{60C1B151-9812-4B52-A957-D56A1C65FC8C}">
      <dgm:prSet/>
      <dgm:spPr/>
      <dgm:t>
        <a:bodyPr/>
        <a:lstStyle/>
        <a:p>
          <a:pPr algn="ctr"/>
          <a:endParaRPr lang="da-DK" sz="1400">
            <a:solidFill>
              <a:schemeClr val="bg2">
                <a:lumMod val="10000"/>
              </a:schemeClr>
            </a:solidFill>
            <a:latin typeface="+mn-lt"/>
          </a:endParaRPr>
        </a:p>
      </dgm:t>
    </dgm:pt>
    <dgm:pt modelId="{2C9A669D-CF94-4EED-A92A-E87154024E24}">
      <dgm:prSet custT="1"/>
      <dgm:spPr/>
      <dgm:t>
        <a:bodyPr/>
        <a:lstStyle/>
        <a:p>
          <a:pPr algn="ctr"/>
          <a:r>
            <a:rPr lang="da-DK" sz="1400" dirty="0">
              <a:latin typeface="+mn-lt"/>
              <a:ea typeface="Calibri" panose="020F0502020204030204" pitchFamily="34" charset="0"/>
              <a:cs typeface="Times New Roman" panose="02020603050405020304" pitchFamily="18" charset="0"/>
            </a:rPr>
            <a:t>Uddannelse af patienter og pårørende</a:t>
          </a:r>
          <a:endParaRPr lang="da-DK" sz="1400" dirty="0">
            <a:latin typeface="+mn-lt"/>
          </a:endParaRPr>
        </a:p>
      </dgm:t>
    </dgm:pt>
    <dgm:pt modelId="{EF793491-F25F-4D59-8753-7FBEAEBE8275}" type="sibTrans" cxnId="{8D2B2EF8-C6D4-4DA4-BFB6-654DAF75C8D3}">
      <dgm:prSet/>
      <dgm:spPr/>
      <dgm:t>
        <a:bodyPr/>
        <a:lstStyle/>
        <a:p>
          <a:pPr algn="ctr"/>
          <a:endParaRPr lang="da-DK" sz="1400">
            <a:solidFill>
              <a:schemeClr val="bg2">
                <a:lumMod val="10000"/>
              </a:schemeClr>
            </a:solidFill>
            <a:latin typeface="+mn-lt"/>
          </a:endParaRPr>
        </a:p>
      </dgm:t>
    </dgm:pt>
    <dgm:pt modelId="{A2FB1145-9784-410A-9193-EB7EDBEFBF49}" type="parTrans" cxnId="{8D2B2EF8-C6D4-4DA4-BFB6-654DAF75C8D3}">
      <dgm:prSet custT="1"/>
      <dgm:spPr/>
      <dgm:t>
        <a:bodyPr/>
        <a:lstStyle/>
        <a:p>
          <a:pPr algn="ctr"/>
          <a:endParaRPr lang="da-DK" sz="1400">
            <a:solidFill>
              <a:schemeClr val="bg2">
                <a:lumMod val="10000"/>
              </a:schemeClr>
            </a:solidFill>
            <a:latin typeface="+mn-lt"/>
          </a:endParaRPr>
        </a:p>
      </dgm:t>
    </dgm:pt>
    <dgm:pt modelId="{BA0D32C5-45E0-4B84-8930-0917EB4DD296}">
      <dgm:prSet custT="1"/>
      <dgm:spPr/>
      <dgm:t>
        <a:bodyPr/>
        <a:lstStyle/>
        <a:p>
          <a:pPr algn="ctr"/>
          <a:r>
            <a:rPr lang="da-DK" sz="1400" dirty="0">
              <a:latin typeface="+mn-lt"/>
            </a:rPr>
            <a:t>Patient- og pårørende-involvering</a:t>
          </a:r>
        </a:p>
      </dgm:t>
    </dgm:pt>
    <dgm:pt modelId="{1008BC9D-185B-4929-8FF1-1132285300F1}" type="sibTrans" cxnId="{3EA9190F-A30D-4533-8E69-2C78B4735747}">
      <dgm:prSet/>
      <dgm:spPr/>
      <dgm:t>
        <a:bodyPr/>
        <a:lstStyle/>
        <a:p>
          <a:pPr algn="ctr"/>
          <a:endParaRPr lang="da-DK" sz="1400">
            <a:solidFill>
              <a:schemeClr val="bg2">
                <a:lumMod val="10000"/>
              </a:schemeClr>
            </a:solidFill>
            <a:latin typeface="+mn-lt"/>
          </a:endParaRPr>
        </a:p>
      </dgm:t>
    </dgm:pt>
    <dgm:pt modelId="{18CD982A-7686-4411-9E27-BBB9274C5D77}" type="parTrans" cxnId="{3EA9190F-A30D-4533-8E69-2C78B4735747}">
      <dgm:prSet custT="1"/>
      <dgm:spPr/>
      <dgm:t>
        <a:bodyPr/>
        <a:lstStyle/>
        <a:p>
          <a:pPr algn="ctr"/>
          <a:endParaRPr lang="da-DK" sz="1400">
            <a:solidFill>
              <a:schemeClr val="bg2">
                <a:lumMod val="10000"/>
              </a:schemeClr>
            </a:solidFill>
            <a:latin typeface="+mn-lt"/>
          </a:endParaRPr>
        </a:p>
      </dgm:t>
    </dgm:pt>
    <dgm:pt modelId="{56CC04B0-11D3-4C1D-8A4E-5C46B5F0C01C}" type="pres">
      <dgm:prSet presAssocID="{3E8DCDF6-C458-465E-AE55-BCB031CEABA5}" presName="diagram" presStyleCnt="0">
        <dgm:presLayoutVars>
          <dgm:chPref val="1"/>
          <dgm:dir/>
          <dgm:animOne val="branch"/>
          <dgm:animLvl val="lvl"/>
          <dgm:resizeHandles val="exact"/>
        </dgm:presLayoutVars>
      </dgm:prSet>
      <dgm:spPr/>
    </dgm:pt>
    <dgm:pt modelId="{0AEC2ECD-3809-4910-BF55-F9B3C577C32A}" type="pres">
      <dgm:prSet presAssocID="{40D2B226-2671-4625-A2B8-EAF44897C3C5}" presName="root1" presStyleCnt="0"/>
      <dgm:spPr/>
    </dgm:pt>
    <dgm:pt modelId="{A2E6CDB1-BBB1-412A-9F3E-7612B23E17B2}" type="pres">
      <dgm:prSet presAssocID="{40D2B226-2671-4625-A2B8-EAF44897C3C5}" presName="LevelOneTextNode" presStyleLbl="node0" presStyleIdx="0" presStyleCnt="1" custScaleY="203932" custLinFactNeighborX="-24088">
        <dgm:presLayoutVars>
          <dgm:chPref val="3"/>
        </dgm:presLayoutVars>
      </dgm:prSet>
      <dgm:spPr/>
    </dgm:pt>
    <dgm:pt modelId="{31E9F8B2-0C7D-487F-85D9-3F7FF4740DA7}" type="pres">
      <dgm:prSet presAssocID="{40D2B226-2671-4625-A2B8-EAF44897C3C5}" presName="level2hierChild" presStyleCnt="0"/>
      <dgm:spPr/>
    </dgm:pt>
    <dgm:pt modelId="{C8758B7A-29D8-44B5-BED1-3833C3A2BDCB}" type="pres">
      <dgm:prSet presAssocID="{A13B386F-75A8-4957-88ED-EB8A3D636774}" presName="conn2-1" presStyleLbl="parChTrans1D2" presStyleIdx="0" presStyleCnt="4"/>
      <dgm:spPr/>
    </dgm:pt>
    <dgm:pt modelId="{EBA3F1B6-3C12-4B5B-89B9-923C31A85A4D}" type="pres">
      <dgm:prSet presAssocID="{A13B386F-75A8-4957-88ED-EB8A3D636774}" presName="connTx" presStyleLbl="parChTrans1D2" presStyleIdx="0" presStyleCnt="4"/>
      <dgm:spPr/>
    </dgm:pt>
    <dgm:pt modelId="{7E2D9BF3-38C6-4492-9CCC-4E4A60DC009B}" type="pres">
      <dgm:prSet presAssocID="{E7F68A4B-10CA-4911-B364-605953CF6019}" presName="root2" presStyleCnt="0"/>
      <dgm:spPr/>
    </dgm:pt>
    <dgm:pt modelId="{3F3DCE1E-7BB8-48C6-9543-3BE8A89A8B2A}" type="pres">
      <dgm:prSet presAssocID="{E7F68A4B-10CA-4911-B364-605953CF6019}" presName="LevelTwoTextNode" presStyleLbl="node2" presStyleIdx="0" presStyleCnt="4" custScaleX="120738" custLinFactNeighborX="-2204" custLinFactNeighborY="-3400">
        <dgm:presLayoutVars>
          <dgm:chPref val="3"/>
        </dgm:presLayoutVars>
      </dgm:prSet>
      <dgm:spPr/>
    </dgm:pt>
    <dgm:pt modelId="{7B3A0E4B-6B5A-4B17-B71F-725053A24AC7}" type="pres">
      <dgm:prSet presAssocID="{E7F68A4B-10CA-4911-B364-605953CF6019}" presName="level3hierChild" presStyleCnt="0"/>
      <dgm:spPr/>
    </dgm:pt>
    <dgm:pt modelId="{41D7DF28-858C-475F-956D-21F6E5BC3E33}" type="pres">
      <dgm:prSet presAssocID="{530BAFD3-CEE6-4008-B36F-62D2EB6CE422}" presName="conn2-1" presStyleLbl="parChTrans1D3" presStyleIdx="0" presStyleCnt="4"/>
      <dgm:spPr/>
    </dgm:pt>
    <dgm:pt modelId="{A4CCA23A-B549-485E-AD29-7E3AF980826B}" type="pres">
      <dgm:prSet presAssocID="{530BAFD3-CEE6-4008-B36F-62D2EB6CE422}" presName="connTx" presStyleLbl="parChTrans1D3" presStyleIdx="0" presStyleCnt="4"/>
      <dgm:spPr/>
    </dgm:pt>
    <dgm:pt modelId="{4EA8899B-2A0F-4A25-B8E5-A554D0692E07}" type="pres">
      <dgm:prSet presAssocID="{AFD538B7-B280-4C39-AA1B-D7816890E1D6}" presName="root2" presStyleCnt="0"/>
      <dgm:spPr/>
    </dgm:pt>
    <dgm:pt modelId="{A8366A97-9A6D-415C-B7A2-E3186A34E70C}" type="pres">
      <dgm:prSet presAssocID="{AFD538B7-B280-4C39-AA1B-D7816890E1D6}" presName="LevelTwoTextNode" presStyleLbl="node3" presStyleIdx="0" presStyleCnt="4" custScaleX="172617" custScaleY="126685" custLinFactNeighborX="2735" custLinFactNeighborY="-4003">
        <dgm:presLayoutVars>
          <dgm:chPref val="3"/>
        </dgm:presLayoutVars>
      </dgm:prSet>
      <dgm:spPr/>
    </dgm:pt>
    <dgm:pt modelId="{2545C12C-2E89-40D5-A3EA-F051C6D93712}" type="pres">
      <dgm:prSet presAssocID="{AFD538B7-B280-4C39-AA1B-D7816890E1D6}" presName="level3hierChild" presStyleCnt="0"/>
      <dgm:spPr/>
    </dgm:pt>
    <dgm:pt modelId="{8CE28991-A96A-4F61-8750-BDDC61F5E00F}" type="pres">
      <dgm:prSet presAssocID="{618660A5-1328-4F1A-AE73-4C98513EB1CC}" presName="conn2-1" presStyleLbl="parChTrans1D2" presStyleIdx="1" presStyleCnt="4"/>
      <dgm:spPr/>
    </dgm:pt>
    <dgm:pt modelId="{46CA41D9-28E0-4301-8E1D-5E306A8A7998}" type="pres">
      <dgm:prSet presAssocID="{618660A5-1328-4F1A-AE73-4C98513EB1CC}" presName="connTx" presStyleLbl="parChTrans1D2" presStyleIdx="1" presStyleCnt="4"/>
      <dgm:spPr/>
    </dgm:pt>
    <dgm:pt modelId="{6C40237F-07D9-40B5-B77D-19C3BABBC0F9}" type="pres">
      <dgm:prSet presAssocID="{49BB004C-E390-455D-B48A-534D84E3A986}" presName="root2" presStyleCnt="0"/>
      <dgm:spPr/>
    </dgm:pt>
    <dgm:pt modelId="{B39ABC6D-B6E3-48C2-A2FF-DA1015725648}" type="pres">
      <dgm:prSet presAssocID="{49BB004C-E390-455D-B48A-534D84E3A986}" presName="LevelTwoTextNode" presStyleLbl="node2" presStyleIdx="1" presStyleCnt="4" custScaleX="120738" custLinFactNeighborX="-2204">
        <dgm:presLayoutVars>
          <dgm:chPref val="3"/>
        </dgm:presLayoutVars>
      </dgm:prSet>
      <dgm:spPr/>
    </dgm:pt>
    <dgm:pt modelId="{26C21B42-7B62-45BE-B4D7-96ED3AECF4D9}" type="pres">
      <dgm:prSet presAssocID="{49BB004C-E390-455D-B48A-534D84E3A986}" presName="level3hierChild" presStyleCnt="0"/>
      <dgm:spPr/>
    </dgm:pt>
    <dgm:pt modelId="{5B2BAAAA-0C39-4A76-B66D-91918020E59E}" type="pres">
      <dgm:prSet presAssocID="{E4A28C60-6680-4A24-9D40-AEA29D873085}" presName="conn2-1" presStyleLbl="parChTrans1D3" presStyleIdx="1" presStyleCnt="4"/>
      <dgm:spPr/>
    </dgm:pt>
    <dgm:pt modelId="{C741B818-DE40-4F32-8E67-FA2321501246}" type="pres">
      <dgm:prSet presAssocID="{E4A28C60-6680-4A24-9D40-AEA29D873085}" presName="connTx" presStyleLbl="parChTrans1D3" presStyleIdx="1" presStyleCnt="4"/>
      <dgm:spPr/>
    </dgm:pt>
    <dgm:pt modelId="{99092561-5FD8-4224-A379-D131BF8ED5C7}" type="pres">
      <dgm:prSet presAssocID="{AB61B38B-5231-4961-BE5E-9F8572E28E82}" presName="root2" presStyleCnt="0"/>
      <dgm:spPr/>
    </dgm:pt>
    <dgm:pt modelId="{990DBB6B-AB91-42F3-A991-23A71C66D1AA}" type="pres">
      <dgm:prSet presAssocID="{AB61B38B-5231-4961-BE5E-9F8572E28E82}" presName="LevelTwoTextNode" presStyleLbl="node3" presStyleIdx="1" presStyleCnt="4" custScaleX="174890">
        <dgm:presLayoutVars>
          <dgm:chPref val="3"/>
        </dgm:presLayoutVars>
      </dgm:prSet>
      <dgm:spPr/>
    </dgm:pt>
    <dgm:pt modelId="{6CA3FB6D-CA45-4B9C-B33B-4F159A8BB038}" type="pres">
      <dgm:prSet presAssocID="{AB61B38B-5231-4961-BE5E-9F8572E28E82}" presName="level3hierChild" presStyleCnt="0"/>
      <dgm:spPr/>
    </dgm:pt>
    <dgm:pt modelId="{A2E6343C-DF4A-45E2-B33D-A910633EE232}" type="pres">
      <dgm:prSet presAssocID="{18CD982A-7686-4411-9E27-BBB9274C5D77}" presName="conn2-1" presStyleLbl="parChTrans1D2" presStyleIdx="2" presStyleCnt="4"/>
      <dgm:spPr/>
    </dgm:pt>
    <dgm:pt modelId="{CD9938E1-1768-4E8F-A09B-1EB60110842A}" type="pres">
      <dgm:prSet presAssocID="{18CD982A-7686-4411-9E27-BBB9274C5D77}" presName="connTx" presStyleLbl="parChTrans1D2" presStyleIdx="2" presStyleCnt="4"/>
      <dgm:spPr/>
    </dgm:pt>
    <dgm:pt modelId="{D1AE99F1-E38A-4FF6-A8C3-1894B4AA8E90}" type="pres">
      <dgm:prSet presAssocID="{BA0D32C5-45E0-4B84-8930-0917EB4DD296}" presName="root2" presStyleCnt="0"/>
      <dgm:spPr/>
    </dgm:pt>
    <dgm:pt modelId="{4E67FAF1-63A4-4BFF-9514-754E8BAEBD69}" type="pres">
      <dgm:prSet presAssocID="{BA0D32C5-45E0-4B84-8930-0917EB4DD296}" presName="LevelTwoTextNode" presStyleLbl="node2" presStyleIdx="2" presStyleCnt="4" custScaleX="120738" custLinFactNeighborX="-2204">
        <dgm:presLayoutVars>
          <dgm:chPref val="3"/>
        </dgm:presLayoutVars>
      </dgm:prSet>
      <dgm:spPr/>
    </dgm:pt>
    <dgm:pt modelId="{829DE1D6-8875-40CB-86C4-2C510FE887B4}" type="pres">
      <dgm:prSet presAssocID="{BA0D32C5-45E0-4B84-8930-0917EB4DD296}" presName="level3hierChild" presStyleCnt="0"/>
      <dgm:spPr/>
    </dgm:pt>
    <dgm:pt modelId="{50F30191-B2FD-4717-ADB7-E1FD9CBF7A5D}" type="pres">
      <dgm:prSet presAssocID="{A2FB1145-9784-410A-9193-EB7EDBEFBF49}" presName="conn2-1" presStyleLbl="parChTrans1D3" presStyleIdx="2" presStyleCnt="4"/>
      <dgm:spPr/>
    </dgm:pt>
    <dgm:pt modelId="{7D95E099-BB87-4337-8888-0BA47A3A6BDD}" type="pres">
      <dgm:prSet presAssocID="{A2FB1145-9784-410A-9193-EB7EDBEFBF49}" presName="connTx" presStyleLbl="parChTrans1D3" presStyleIdx="2" presStyleCnt="4"/>
      <dgm:spPr/>
    </dgm:pt>
    <dgm:pt modelId="{A9BD5035-0763-4007-9BDF-2C8522A4FE5F}" type="pres">
      <dgm:prSet presAssocID="{2C9A669D-CF94-4EED-A92A-E87154024E24}" presName="root2" presStyleCnt="0"/>
      <dgm:spPr/>
    </dgm:pt>
    <dgm:pt modelId="{148A8D6C-ECC3-4F2D-8F70-4A067B8191F9}" type="pres">
      <dgm:prSet presAssocID="{2C9A669D-CF94-4EED-A92A-E87154024E24}" presName="LevelTwoTextNode" presStyleLbl="node3" presStyleIdx="2" presStyleCnt="4" custScaleX="173998" custScaleY="93073">
        <dgm:presLayoutVars>
          <dgm:chPref val="3"/>
        </dgm:presLayoutVars>
      </dgm:prSet>
      <dgm:spPr/>
    </dgm:pt>
    <dgm:pt modelId="{92D19CD0-79CC-4648-A4D6-508A757BBFD9}" type="pres">
      <dgm:prSet presAssocID="{2C9A669D-CF94-4EED-A92A-E87154024E24}" presName="level3hierChild" presStyleCnt="0"/>
      <dgm:spPr/>
    </dgm:pt>
    <dgm:pt modelId="{3B58EE13-0E01-4816-98A5-B8C2E9A6F13E}" type="pres">
      <dgm:prSet presAssocID="{D5F2D718-365F-4986-ADDD-CF3DF9954ADB}" presName="conn2-1" presStyleLbl="parChTrans1D2" presStyleIdx="3" presStyleCnt="4"/>
      <dgm:spPr/>
    </dgm:pt>
    <dgm:pt modelId="{0BC23568-5CA3-4B63-9152-7C17E2913D55}" type="pres">
      <dgm:prSet presAssocID="{D5F2D718-365F-4986-ADDD-CF3DF9954ADB}" presName="connTx" presStyleLbl="parChTrans1D2" presStyleIdx="3" presStyleCnt="4"/>
      <dgm:spPr/>
    </dgm:pt>
    <dgm:pt modelId="{3A243533-7EC4-4F94-B466-3B0C4818B392}" type="pres">
      <dgm:prSet presAssocID="{85E78DE6-CD82-4AD1-8258-69FCF1190CB7}" presName="root2" presStyleCnt="0"/>
      <dgm:spPr/>
    </dgm:pt>
    <dgm:pt modelId="{75F869DE-D457-4F99-9CF6-2A51A393DAF6}" type="pres">
      <dgm:prSet presAssocID="{85E78DE6-CD82-4AD1-8258-69FCF1190CB7}" presName="LevelTwoTextNode" presStyleLbl="node2" presStyleIdx="3" presStyleCnt="4" custScaleX="120738" custLinFactNeighborX="-2204">
        <dgm:presLayoutVars>
          <dgm:chPref val="3"/>
        </dgm:presLayoutVars>
      </dgm:prSet>
      <dgm:spPr/>
    </dgm:pt>
    <dgm:pt modelId="{DFBE7E30-784C-4590-8FF0-8EC27AC09C39}" type="pres">
      <dgm:prSet presAssocID="{85E78DE6-CD82-4AD1-8258-69FCF1190CB7}" presName="level3hierChild" presStyleCnt="0"/>
      <dgm:spPr/>
    </dgm:pt>
    <dgm:pt modelId="{27FE5038-33EB-4FF6-9723-C9A4F5AD20FD}" type="pres">
      <dgm:prSet presAssocID="{FADF0C1A-F457-4E37-9D4F-08D9A9A9E9AD}" presName="conn2-1" presStyleLbl="parChTrans1D3" presStyleIdx="3" presStyleCnt="4"/>
      <dgm:spPr/>
    </dgm:pt>
    <dgm:pt modelId="{0F7548FB-CD58-4208-97E9-D8D6C2124D74}" type="pres">
      <dgm:prSet presAssocID="{FADF0C1A-F457-4E37-9D4F-08D9A9A9E9AD}" presName="connTx" presStyleLbl="parChTrans1D3" presStyleIdx="3" presStyleCnt="4"/>
      <dgm:spPr/>
    </dgm:pt>
    <dgm:pt modelId="{F059C02F-94CA-4D6D-A394-9941A5A6B597}" type="pres">
      <dgm:prSet presAssocID="{8130BAB2-88D6-46EF-A501-094C47705A3B}" presName="root2" presStyleCnt="0"/>
      <dgm:spPr/>
    </dgm:pt>
    <dgm:pt modelId="{6380857B-84C2-449B-901B-C342A3120895}" type="pres">
      <dgm:prSet presAssocID="{8130BAB2-88D6-46EF-A501-094C47705A3B}" presName="LevelTwoTextNode" presStyleLbl="node3" presStyleIdx="3" presStyleCnt="4" custScaleX="173036" custScaleY="160852">
        <dgm:presLayoutVars>
          <dgm:chPref val="3"/>
        </dgm:presLayoutVars>
      </dgm:prSet>
      <dgm:spPr/>
    </dgm:pt>
    <dgm:pt modelId="{40631DA2-5896-4109-9969-BD7955D67D9D}" type="pres">
      <dgm:prSet presAssocID="{8130BAB2-88D6-46EF-A501-094C47705A3B}" presName="level3hierChild" presStyleCnt="0"/>
      <dgm:spPr/>
    </dgm:pt>
  </dgm:ptLst>
  <dgm:cxnLst>
    <dgm:cxn modelId="{1F8EDB09-DFB2-4B28-9649-645709DD4AA4}" type="presOf" srcId="{FADF0C1A-F457-4E37-9D4F-08D9A9A9E9AD}" destId="{27FE5038-33EB-4FF6-9723-C9A4F5AD20FD}" srcOrd="0" destOrd="0" presId="urn:microsoft.com/office/officeart/2005/8/layout/hierarchy2"/>
    <dgm:cxn modelId="{CC81600A-2D88-4F82-9E04-5164CEBECCB3}" type="presOf" srcId="{AFD538B7-B280-4C39-AA1B-D7816890E1D6}" destId="{A8366A97-9A6D-415C-B7A2-E3186A34E70C}" srcOrd="0" destOrd="0" presId="urn:microsoft.com/office/officeart/2005/8/layout/hierarchy2"/>
    <dgm:cxn modelId="{5639CC0E-A2D6-40CD-AFDF-73E2F66F9DB5}" srcId="{3E8DCDF6-C458-465E-AE55-BCB031CEABA5}" destId="{40D2B226-2671-4625-A2B8-EAF44897C3C5}" srcOrd="0" destOrd="0" parTransId="{758E9340-FBD3-4652-9EC9-BC24E9DA2963}" sibTransId="{29318C07-7517-4BA0-9EC5-D097EA4C8C75}"/>
    <dgm:cxn modelId="{3EA9190F-A30D-4533-8E69-2C78B4735747}" srcId="{40D2B226-2671-4625-A2B8-EAF44897C3C5}" destId="{BA0D32C5-45E0-4B84-8930-0917EB4DD296}" srcOrd="2" destOrd="0" parTransId="{18CD982A-7686-4411-9E27-BBB9274C5D77}" sibTransId="{1008BC9D-185B-4929-8FF1-1132285300F1}"/>
    <dgm:cxn modelId="{1C9A2116-93E8-4893-ADAF-C156D46CCE5C}" type="presOf" srcId="{3E8DCDF6-C458-465E-AE55-BCB031CEABA5}" destId="{56CC04B0-11D3-4C1D-8A4E-5C46B5F0C01C}" srcOrd="0" destOrd="0" presId="urn:microsoft.com/office/officeart/2005/8/layout/hierarchy2"/>
    <dgm:cxn modelId="{093EB621-CB1D-499E-9814-828CD4982BA3}" type="presOf" srcId="{A13B386F-75A8-4957-88ED-EB8A3D636774}" destId="{C8758B7A-29D8-44B5-BED1-3833C3A2BDCB}" srcOrd="0" destOrd="0" presId="urn:microsoft.com/office/officeart/2005/8/layout/hierarchy2"/>
    <dgm:cxn modelId="{A0A84F22-3273-43B6-B3F3-B2C5AF62C46A}" type="presOf" srcId="{18CD982A-7686-4411-9E27-BBB9274C5D77}" destId="{CD9938E1-1768-4E8F-A09B-1EB60110842A}" srcOrd="1" destOrd="0" presId="urn:microsoft.com/office/officeart/2005/8/layout/hierarchy2"/>
    <dgm:cxn modelId="{AFE58623-F4E5-4031-8D70-554B52C3440F}" type="presOf" srcId="{A2FB1145-9784-410A-9193-EB7EDBEFBF49}" destId="{7D95E099-BB87-4337-8888-0BA47A3A6BDD}" srcOrd="1" destOrd="0" presId="urn:microsoft.com/office/officeart/2005/8/layout/hierarchy2"/>
    <dgm:cxn modelId="{26DCDB23-9A69-4AF4-9F27-DEEA795557F0}" type="presOf" srcId="{530BAFD3-CEE6-4008-B36F-62D2EB6CE422}" destId="{41D7DF28-858C-475F-956D-21F6E5BC3E33}" srcOrd="0" destOrd="0" presId="urn:microsoft.com/office/officeart/2005/8/layout/hierarchy2"/>
    <dgm:cxn modelId="{2E3B3825-31BD-432B-A1B7-27E20DC0BCF9}" type="presOf" srcId="{85E78DE6-CD82-4AD1-8258-69FCF1190CB7}" destId="{75F869DE-D457-4F99-9CF6-2A51A393DAF6}" srcOrd="0" destOrd="0" presId="urn:microsoft.com/office/officeart/2005/8/layout/hierarchy2"/>
    <dgm:cxn modelId="{7F0F6C28-40FB-4BDE-973B-F21B345B84CE}" srcId="{40D2B226-2671-4625-A2B8-EAF44897C3C5}" destId="{49BB004C-E390-455D-B48A-534D84E3A986}" srcOrd="1" destOrd="0" parTransId="{618660A5-1328-4F1A-AE73-4C98513EB1CC}" sibTransId="{80BE1738-1E4E-41F8-88A6-8D3AC69F70B2}"/>
    <dgm:cxn modelId="{66D9102D-41F8-4E43-A27C-75FAA69EAA19}" type="presOf" srcId="{8130BAB2-88D6-46EF-A501-094C47705A3B}" destId="{6380857B-84C2-449B-901B-C342A3120895}" srcOrd="0" destOrd="0" presId="urn:microsoft.com/office/officeart/2005/8/layout/hierarchy2"/>
    <dgm:cxn modelId="{0593D531-76EE-4B68-BB10-BF44DE9C4122}" type="presOf" srcId="{D5F2D718-365F-4986-ADDD-CF3DF9954ADB}" destId="{0BC23568-5CA3-4B63-9152-7C17E2913D55}" srcOrd="1" destOrd="0" presId="urn:microsoft.com/office/officeart/2005/8/layout/hierarchy2"/>
    <dgm:cxn modelId="{98DEE133-4436-44D1-A44B-88C0F30C6B6D}" type="presOf" srcId="{530BAFD3-CEE6-4008-B36F-62D2EB6CE422}" destId="{A4CCA23A-B549-485E-AD29-7E3AF980826B}" srcOrd="1" destOrd="0" presId="urn:microsoft.com/office/officeart/2005/8/layout/hierarchy2"/>
    <dgm:cxn modelId="{3233263D-2F44-472D-BAD6-4ECC73A36729}" type="presOf" srcId="{E4A28C60-6680-4A24-9D40-AEA29D873085}" destId="{C741B818-DE40-4F32-8E67-FA2321501246}" srcOrd="1" destOrd="0" presId="urn:microsoft.com/office/officeart/2005/8/layout/hierarchy2"/>
    <dgm:cxn modelId="{A5560A5D-E3C8-4800-9387-ABB3BFE32966}" srcId="{49BB004C-E390-455D-B48A-534D84E3A986}" destId="{AB61B38B-5231-4961-BE5E-9F8572E28E82}" srcOrd="0" destOrd="0" parTransId="{E4A28C60-6680-4A24-9D40-AEA29D873085}" sibTransId="{0DD84029-039B-47B0-A228-59F6778E3E2F}"/>
    <dgm:cxn modelId="{7D44B161-48F0-467E-A4C8-6F2C5C3F49B7}" type="presOf" srcId="{618660A5-1328-4F1A-AE73-4C98513EB1CC}" destId="{8CE28991-A96A-4F61-8750-BDDC61F5E00F}" srcOrd="0" destOrd="0" presId="urn:microsoft.com/office/officeart/2005/8/layout/hierarchy2"/>
    <dgm:cxn modelId="{7ABF2A45-04EB-4BB1-B311-86FBF405C54B}" type="presOf" srcId="{D5F2D718-365F-4986-ADDD-CF3DF9954ADB}" destId="{3B58EE13-0E01-4816-98A5-B8C2E9A6F13E}" srcOrd="0" destOrd="0" presId="urn:microsoft.com/office/officeart/2005/8/layout/hierarchy2"/>
    <dgm:cxn modelId="{2B260049-1EE5-41D1-8B78-E876FD431F16}" type="presOf" srcId="{AB61B38B-5231-4961-BE5E-9F8572E28E82}" destId="{990DBB6B-AB91-42F3-A991-23A71C66D1AA}" srcOrd="0" destOrd="0" presId="urn:microsoft.com/office/officeart/2005/8/layout/hierarchy2"/>
    <dgm:cxn modelId="{60C1B151-9812-4B52-A957-D56A1C65FC8C}" srcId="{85E78DE6-CD82-4AD1-8258-69FCF1190CB7}" destId="{8130BAB2-88D6-46EF-A501-094C47705A3B}" srcOrd="0" destOrd="0" parTransId="{FADF0C1A-F457-4E37-9D4F-08D9A9A9E9AD}" sibTransId="{1117123B-1E49-41FC-B086-355BC6A92A1F}"/>
    <dgm:cxn modelId="{563A3652-EBD4-44A7-A736-B031EBADFCB8}" srcId="{40D2B226-2671-4625-A2B8-EAF44897C3C5}" destId="{85E78DE6-CD82-4AD1-8258-69FCF1190CB7}" srcOrd="3" destOrd="0" parTransId="{D5F2D718-365F-4986-ADDD-CF3DF9954ADB}" sibTransId="{5167BC19-00A2-43C2-A185-F567C91DDCA0}"/>
    <dgm:cxn modelId="{685D9B53-71A3-4782-8FE6-7225909F946C}" type="presOf" srcId="{40D2B226-2671-4625-A2B8-EAF44897C3C5}" destId="{A2E6CDB1-BBB1-412A-9F3E-7612B23E17B2}" srcOrd="0" destOrd="0" presId="urn:microsoft.com/office/officeart/2005/8/layout/hierarchy2"/>
    <dgm:cxn modelId="{FE460655-99F9-4834-94AC-420C493636DE}" type="presOf" srcId="{E4A28C60-6680-4A24-9D40-AEA29D873085}" destId="{5B2BAAAA-0C39-4A76-B66D-91918020E59E}" srcOrd="0" destOrd="0" presId="urn:microsoft.com/office/officeart/2005/8/layout/hierarchy2"/>
    <dgm:cxn modelId="{C2608A55-E6F1-4A7B-A972-211912B728A9}" type="presOf" srcId="{618660A5-1328-4F1A-AE73-4C98513EB1CC}" destId="{46CA41D9-28E0-4301-8E1D-5E306A8A7998}" srcOrd="1" destOrd="0" presId="urn:microsoft.com/office/officeart/2005/8/layout/hierarchy2"/>
    <dgm:cxn modelId="{A183F057-D423-4EB7-BD08-F7FF07DD118B}" srcId="{40D2B226-2671-4625-A2B8-EAF44897C3C5}" destId="{E7F68A4B-10CA-4911-B364-605953CF6019}" srcOrd="0" destOrd="0" parTransId="{A13B386F-75A8-4957-88ED-EB8A3D636774}" sibTransId="{A108439E-D935-4AA4-A39B-7B9B846054C1}"/>
    <dgm:cxn modelId="{95E2287F-C892-4F56-9D8F-D5C4CC71376A}" type="presOf" srcId="{E7F68A4B-10CA-4911-B364-605953CF6019}" destId="{3F3DCE1E-7BB8-48C6-9543-3BE8A89A8B2A}" srcOrd="0" destOrd="0" presId="urn:microsoft.com/office/officeart/2005/8/layout/hierarchy2"/>
    <dgm:cxn modelId="{9FF8287F-3220-432F-935B-CBC9E889DDEF}" type="presOf" srcId="{FADF0C1A-F457-4E37-9D4F-08D9A9A9E9AD}" destId="{0F7548FB-CD58-4208-97E9-D8D6C2124D74}" srcOrd="1" destOrd="0" presId="urn:microsoft.com/office/officeart/2005/8/layout/hierarchy2"/>
    <dgm:cxn modelId="{29CDE688-5EA3-49D7-A8B7-9287448F13D6}" type="presOf" srcId="{2C9A669D-CF94-4EED-A92A-E87154024E24}" destId="{148A8D6C-ECC3-4F2D-8F70-4A067B8191F9}" srcOrd="0" destOrd="0" presId="urn:microsoft.com/office/officeart/2005/8/layout/hierarchy2"/>
    <dgm:cxn modelId="{1B179E96-F252-483F-8FE6-B6EA36D69763}" srcId="{E7F68A4B-10CA-4911-B364-605953CF6019}" destId="{AFD538B7-B280-4C39-AA1B-D7816890E1D6}" srcOrd="0" destOrd="0" parTransId="{530BAFD3-CEE6-4008-B36F-62D2EB6CE422}" sibTransId="{3C84BCAE-B3DB-45DA-9C50-D5BA12490993}"/>
    <dgm:cxn modelId="{DB043EAA-4A60-4E9E-8144-63C1F67FAB5F}" type="presOf" srcId="{A13B386F-75A8-4957-88ED-EB8A3D636774}" destId="{EBA3F1B6-3C12-4B5B-89B9-923C31A85A4D}" srcOrd="1" destOrd="0" presId="urn:microsoft.com/office/officeart/2005/8/layout/hierarchy2"/>
    <dgm:cxn modelId="{0BC0DFB5-5DDC-4D89-BD49-EEC2D36D3A47}" type="presOf" srcId="{49BB004C-E390-455D-B48A-534D84E3A986}" destId="{B39ABC6D-B6E3-48C2-A2FF-DA1015725648}" srcOrd="0" destOrd="0" presId="urn:microsoft.com/office/officeart/2005/8/layout/hierarchy2"/>
    <dgm:cxn modelId="{EDC5BBBD-088F-4EEC-B53C-59380DD0AA76}" type="presOf" srcId="{18CD982A-7686-4411-9E27-BBB9274C5D77}" destId="{A2E6343C-DF4A-45E2-B33D-A910633EE232}" srcOrd="0" destOrd="0" presId="urn:microsoft.com/office/officeart/2005/8/layout/hierarchy2"/>
    <dgm:cxn modelId="{EF626ACB-9294-4A51-A5D0-F8A0E0E910A3}" type="presOf" srcId="{A2FB1145-9784-410A-9193-EB7EDBEFBF49}" destId="{50F30191-B2FD-4717-ADB7-E1FD9CBF7A5D}" srcOrd="0" destOrd="0" presId="urn:microsoft.com/office/officeart/2005/8/layout/hierarchy2"/>
    <dgm:cxn modelId="{9C24A3EB-FE45-47FE-AB93-BC850FB16E45}" type="presOf" srcId="{BA0D32C5-45E0-4B84-8930-0917EB4DD296}" destId="{4E67FAF1-63A4-4BFF-9514-754E8BAEBD69}" srcOrd="0" destOrd="0" presId="urn:microsoft.com/office/officeart/2005/8/layout/hierarchy2"/>
    <dgm:cxn modelId="{8D2B2EF8-C6D4-4DA4-BFB6-654DAF75C8D3}" srcId="{BA0D32C5-45E0-4B84-8930-0917EB4DD296}" destId="{2C9A669D-CF94-4EED-A92A-E87154024E24}" srcOrd="0" destOrd="0" parTransId="{A2FB1145-9784-410A-9193-EB7EDBEFBF49}" sibTransId="{EF793491-F25F-4D59-8753-7FBEAEBE8275}"/>
    <dgm:cxn modelId="{702D07C9-4917-460D-8557-A1DFD41ED130}" type="presParOf" srcId="{56CC04B0-11D3-4C1D-8A4E-5C46B5F0C01C}" destId="{0AEC2ECD-3809-4910-BF55-F9B3C577C32A}" srcOrd="0" destOrd="0" presId="urn:microsoft.com/office/officeart/2005/8/layout/hierarchy2"/>
    <dgm:cxn modelId="{817BEEEB-860F-4298-B8EB-165770B0A6AA}" type="presParOf" srcId="{0AEC2ECD-3809-4910-BF55-F9B3C577C32A}" destId="{A2E6CDB1-BBB1-412A-9F3E-7612B23E17B2}" srcOrd="0" destOrd="0" presId="urn:microsoft.com/office/officeart/2005/8/layout/hierarchy2"/>
    <dgm:cxn modelId="{70D71384-FCA0-4834-9ABF-669EB581B745}" type="presParOf" srcId="{0AEC2ECD-3809-4910-BF55-F9B3C577C32A}" destId="{31E9F8B2-0C7D-487F-85D9-3F7FF4740DA7}" srcOrd="1" destOrd="0" presId="urn:microsoft.com/office/officeart/2005/8/layout/hierarchy2"/>
    <dgm:cxn modelId="{6ECEB842-1BBA-4F64-8611-5FF12300A060}" type="presParOf" srcId="{31E9F8B2-0C7D-487F-85D9-3F7FF4740DA7}" destId="{C8758B7A-29D8-44B5-BED1-3833C3A2BDCB}" srcOrd="0" destOrd="0" presId="urn:microsoft.com/office/officeart/2005/8/layout/hierarchy2"/>
    <dgm:cxn modelId="{75ED60DB-2025-4566-926F-7ECA897B9A22}" type="presParOf" srcId="{C8758B7A-29D8-44B5-BED1-3833C3A2BDCB}" destId="{EBA3F1B6-3C12-4B5B-89B9-923C31A85A4D}" srcOrd="0" destOrd="0" presId="urn:microsoft.com/office/officeart/2005/8/layout/hierarchy2"/>
    <dgm:cxn modelId="{C22AB034-72FF-4A16-80C5-E8835E346EDD}" type="presParOf" srcId="{31E9F8B2-0C7D-487F-85D9-3F7FF4740DA7}" destId="{7E2D9BF3-38C6-4492-9CCC-4E4A60DC009B}" srcOrd="1" destOrd="0" presId="urn:microsoft.com/office/officeart/2005/8/layout/hierarchy2"/>
    <dgm:cxn modelId="{F3EF8DC8-C1E1-4682-BD84-C8C2FC230981}" type="presParOf" srcId="{7E2D9BF3-38C6-4492-9CCC-4E4A60DC009B}" destId="{3F3DCE1E-7BB8-48C6-9543-3BE8A89A8B2A}" srcOrd="0" destOrd="0" presId="urn:microsoft.com/office/officeart/2005/8/layout/hierarchy2"/>
    <dgm:cxn modelId="{E60E252B-0693-414B-BE84-E83BC4001C27}" type="presParOf" srcId="{7E2D9BF3-38C6-4492-9CCC-4E4A60DC009B}" destId="{7B3A0E4B-6B5A-4B17-B71F-725053A24AC7}" srcOrd="1" destOrd="0" presId="urn:microsoft.com/office/officeart/2005/8/layout/hierarchy2"/>
    <dgm:cxn modelId="{6C2E368B-0612-4FF8-B2E4-D1EB6D078B52}" type="presParOf" srcId="{7B3A0E4B-6B5A-4B17-B71F-725053A24AC7}" destId="{41D7DF28-858C-475F-956D-21F6E5BC3E33}" srcOrd="0" destOrd="0" presId="urn:microsoft.com/office/officeart/2005/8/layout/hierarchy2"/>
    <dgm:cxn modelId="{8C288D8B-B867-409F-9CFB-C84D60AAF104}" type="presParOf" srcId="{41D7DF28-858C-475F-956D-21F6E5BC3E33}" destId="{A4CCA23A-B549-485E-AD29-7E3AF980826B}" srcOrd="0" destOrd="0" presId="urn:microsoft.com/office/officeart/2005/8/layout/hierarchy2"/>
    <dgm:cxn modelId="{93094115-039A-41FA-9464-DA0CD3BA7009}" type="presParOf" srcId="{7B3A0E4B-6B5A-4B17-B71F-725053A24AC7}" destId="{4EA8899B-2A0F-4A25-B8E5-A554D0692E07}" srcOrd="1" destOrd="0" presId="urn:microsoft.com/office/officeart/2005/8/layout/hierarchy2"/>
    <dgm:cxn modelId="{658199E3-B5E0-4B04-9F86-549EDF43AF9E}" type="presParOf" srcId="{4EA8899B-2A0F-4A25-B8E5-A554D0692E07}" destId="{A8366A97-9A6D-415C-B7A2-E3186A34E70C}" srcOrd="0" destOrd="0" presId="urn:microsoft.com/office/officeart/2005/8/layout/hierarchy2"/>
    <dgm:cxn modelId="{ECB6DCBD-5AC9-4DFB-951A-6870F4C14FFE}" type="presParOf" srcId="{4EA8899B-2A0F-4A25-B8E5-A554D0692E07}" destId="{2545C12C-2E89-40D5-A3EA-F051C6D93712}" srcOrd="1" destOrd="0" presId="urn:microsoft.com/office/officeart/2005/8/layout/hierarchy2"/>
    <dgm:cxn modelId="{CD11E663-12F1-4A53-91D2-38F667053845}" type="presParOf" srcId="{31E9F8B2-0C7D-487F-85D9-3F7FF4740DA7}" destId="{8CE28991-A96A-4F61-8750-BDDC61F5E00F}" srcOrd="2" destOrd="0" presId="urn:microsoft.com/office/officeart/2005/8/layout/hierarchy2"/>
    <dgm:cxn modelId="{011C4D57-BD63-424D-AB15-95E08E5A3AA4}" type="presParOf" srcId="{8CE28991-A96A-4F61-8750-BDDC61F5E00F}" destId="{46CA41D9-28E0-4301-8E1D-5E306A8A7998}" srcOrd="0" destOrd="0" presId="urn:microsoft.com/office/officeart/2005/8/layout/hierarchy2"/>
    <dgm:cxn modelId="{8677F710-91F3-4148-A7F3-0381A5B615B9}" type="presParOf" srcId="{31E9F8B2-0C7D-487F-85D9-3F7FF4740DA7}" destId="{6C40237F-07D9-40B5-B77D-19C3BABBC0F9}" srcOrd="3" destOrd="0" presId="urn:microsoft.com/office/officeart/2005/8/layout/hierarchy2"/>
    <dgm:cxn modelId="{26607F9A-8E2A-4027-93C6-0A6867259357}" type="presParOf" srcId="{6C40237F-07D9-40B5-B77D-19C3BABBC0F9}" destId="{B39ABC6D-B6E3-48C2-A2FF-DA1015725648}" srcOrd="0" destOrd="0" presId="urn:microsoft.com/office/officeart/2005/8/layout/hierarchy2"/>
    <dgm:cxn modelId="{FB147CB5-7199-47B1-BDFD-31F8EBFFC49B}" type="presParOf" srcId="{6C40237F-07D9-40B5-B77D-19C3BABBC0F9}" destId="{26C21B42-7B62-45BE-B4D7-96ED3AECF4D9}" srcOrd="1" destOrd="0" presId="urn:microsoft.com/office/officeart/2005/8/layout/hierarchy2"/>
    <dgm:cxn modelId="{BA021C84-8485-42E5-A331-3CD469863A36}" type="presParOf" srcId="{26C21B42-7B62-45BE-B4D7-96ED3AECF4D9}" destId="{5B2BAAAA-0C39-4A76-B66D-91918020E59E}" srcOrd="0" destOrd="0" presId="urn:microsoft.com/office/officeart/2005/8/layout/hierarchy2"/>
    <dgm:cxn modelId="{6BCA90C5-20B3-4F3F-A145-787131CECA4D}" type="presParOf" srcId="{5B2BAAAA-0C39-4A76-B66D-91918020E59E}" destId="{C741B818-DE40-4F32-8E67-FA2321501246}" srcOrd="0" destOrd="0" presId="urn:microsoft.com/office/officeart/2005/8/layout/hierarchy2"/>
    <dgm:cxn modelId="{AC7569AA-461E-4E6B-82E5-7F548DB53B30}" type="presParOf" srcId="{26C21B42-7B62-45BE-B4D7-96ED3AECF4D9}" destId="{99092561-5FD8-4224-A379-D131BF8ED5C7}" srcOrd="1" destOrd="0" presId="urn:microsoft.com/office/officeart/2005/8/layout/hierarchy2"/>
    <dgm:cxn modelId="{81CC99C1-B04B-4D29-878B-1E69EFAC62C8}" type="presParOf" srcId="{99092561-5FD8-4224-A379-D131BF8ED5C7}" destId="{990DBB6B-AB91-42F3-A991-23A71C66D1AA}" srcOrd="0" destOrd="0" presId="urn:microsoft.com/office/officeart/2005/8/layout/hierarchy2"/>
    <dgm:cxn modelId="{080BBF97-0DEA-4F6A-A85B-A029AA90EFE2}" type="presParOf" srcId="{99092561-5FD8-4224-A379-D131BF8ED5C7}" destId="{6CA3FB6D-CA45-4B9C-B33B-4F159A8BB038}" srcOrd="1" destOrd="0" presId="urn:microsoft.com/office/officeart/2005/8/layout/hierarchy2"/>
    <dgm:cxn modelId="{95B3740A-9693-476F-9748-41F3662B8F06}" type="presParOf" srcId="{31E9F8B2-0C7D-487F-85D9-3F7FF4740DA7}" destId="{A2E6343C-DF4A-45E2-B33D-A910633EE232}" srcOrd="4" destOrd="0" presId="urn:microsoft.com/office/officeart/2005/8/layout/hierarchy2"/>
    <dgm:cxn modelId="{D3F01073-F781-4ADC-8B3F-7F0C85709B5F}" type="presParOf" srcId="{A2E6343C-DF4A-45E2-B33D-A910633EE232}" destId="{CD9938E1-1768-4E8F-A09B-1EB60110842A}" srcOrd="0" destOrd="0" presId="urn:microsoft.com/office/officeart/2005/8/layout/hierarchy2"/>
    <dgm:cxn modelId="{296A70BA-C992-428F-A311-AAFFA9743A5D}" type="presParOf" srcId="{31E9F8B2-0C7D-487F-85D9-3F7FF4740DA7}" destId="{D1AE99F1-E38A-4FF6-A8C3-1894B4AA8E90}" srcOrd="5" destOrd="0" presId="urn:microsoft.com/office/officeart/2005/8/layout/hierarchy2"/>
    <dgm:cxn modelId="{C75BAD3E-ED59-4129-961C-6AD654426BEF}" type="presParOf" srcId="{D1AE99F1-E38A-4FF6-A8C3-1894B4AA8E90}" destId="{4E67FAF1-63A4-4BFF-9514-754E8BAEBD69}" srcOrd="0" destOrd="0" presId="urn:microsoft.com/office/officeart/2005/8/layout/hierarchy2"/>
    <dgm:cxn modelId="{5833694F-0AFA-4852-885B-BB0670117D1B}" type="presParOf" srcId="{D1AE99F1-E38A-4FF6-A8C3-1894B4AA8E90}" destId="{829DE1D6-8875-40CB-86C4-2C510FE887B4}" srcOrd="1" destOrd="0" presId="urn:microsoft.com/office/officeart/2005/8/layout/hierarchy2"/>
    <dgm:cxn modelId="{526B2969-4F08-4D52-92CA-0567892A194F}" type="presParOf" srcId="{829DE1D6-8875-40CB-86C4-2C510FE887B4}" destId="{50F30191-B2FD-4717-ADB7-E1FD9CBF7A5D}" srcOrd="0" destOrd="0" presId="urn:microsoft.com/office/officeart/2005/8/layout/hierarchy2"/>
    <dgm:cxn modelId="{F0CDFF98-8C20-4DC6-B367-CA2F3E2D09E0}" type="presParOf" srcId="{50F30191-B2FD-4717-ADB7-E1FD9CBF7A5D}" destId="{7D95E099-BB87-4337-8888-0BA47A3A6BDD}" srcOrd="0" destOrd="0" presId="urn:microsoft.com/office/officeart/2005/8/layout/hierarchy2"/>
    <dgm:cxn modelId="{01DD463F-885B-4917-9B8F-8034B530FFC8}" type="presParOf" srcId="{829DE1D6-8875-40CB-86C4-2C510FE887B4}" destId="{A9BD5035-0763-4007-9BDF-2C8522A4FE5F}" srcOrd="1" destOrd="0" presId="urn:microsoft.com/office/officeart/2005/8/layout/hierarchy2"/>
    <dgm:cxn modelId="{AB15C417-9F01-4025-93ED-065B4D2DB0D5}" type="presParOf" srcId="{A9BD5035-0763-4007-9BDF-2C8522A4FE5F}" destId="{148A8D6C-ECC3-4F2D-8F70-4A067B8191F9}" srcOrd="0" destOrd="0" presId="urn:microsoft.com/office/officeart/2005/8/layout/hierarchy2"/>
    <dgm:cxn modelId="{2D1EE085-739F-47D8-A072-41643841EA12}" type="presParOf" srcId="{A9BD5035-0763-4007-9BDF-2C8522A4FE5F}" destId="{92D19CD0-79CC-4648-A4D6-508A757BBFD9}" srcOrd="1" destOrd="0" presId="urn:microsoft.com/office/officeart/2005/8/layout/hierarchy2"/>
    <dgm:cxn modelId="{FC68C654-77FF-40D5-9C72-DBAF136DBAEC}" type="presParOf" srcId="{31E9F8B2-0C7D-487F-85D9-3F7FF4740DA7}" destId="{3B58EE13-0E01-4816-98A5-B8C2E9A6F13E}" srcOrd="6" destOrd="0" presId="urn:microsoft.com/office/officeart/2005/8/layout/hierarchy2"/>
    <dgm:cxn modelId="{F2171E9F-1EA9-4782-925D-482EBF8E4262}" type="presParOf" srcId="{3B58EE13-0E01-4816-98A5-B8C2E9A6F13E}" destId="{0BC23568-5CA3-4B63-9152-7C17E2913D55}" srcOrd="0" destOrd="0" presId="urn:microsoft.com/office/officeart/2005/8/layout/hierarchy2"/>
    <dgm:cxn modelId="{B3E0DBD7-8C08-4607-8B1D-1187C7D8598D}" type="presParOf" srcId="{31E9F8B2-0C7D-487F-85D9-3F7FF4740DA7}" destId="{3A243533-7EC4-4F94-B466-3B0C4818B392}" srcOrd="7" destOrd="0" presId="urn:microsoft.com/office/officeart/2005/8/layout/hierarchy2"/>
    <dgm:cxn modelId="{1BDDD35D-294C-4B2D-A918-1D8A90469D07}" type="presParOf" srcId="{3A243533-7EC4-4F94-B466-3B0C4818B392}" destId="{75F869DE-D457-4F99-9CF6-2A51A393DAF6}" srcOrd="0" destOrd="0" presId="urn:microsoft.com/office/officeart/2005/8/layout/hierarchy2"/>
    <dgm:cxn modelId="{C2F334E6-8A5F-47AB-A49B-F4EC47C221A6}" type="presParOf" srcId="{3A243533-7EC4-4F94-B466-3B0C4818B392}" destId="{DFBE7E30-784C-4590-8FF0-8EC27AC09C39}" srcOrd="1" destOrd="0" presId="urn:microsoft.com/office/officeart/2005/8/layout/hierarchy2"/>
    <dgm:cxn modelId="{6BD013FF-1C77-4FA3-AB88-F92B70F206AE}" type="presParOf" srcId="{DFBE7E30-784C-4590-8FF0-8EC27AC09C39}" destId="{27FE5038-33EB-4FF6-9723-C9A4F5AD20FD}" srcOrd="0" destOrd="0" presId="urn:microsoft.com/office/officeart/2005/8/layout/hierarchy2"/>
    <dgm:cxn modelId="{3EFD5CD6-893A-4B2A-A582-103D3AE62931}" type="presParOf" srcId="{27FE5038-33EB-4FF6-9723-C9A4F5AD20FD}" destId="{0F7548FB-CD58-4208-97E9-D8D6C2124D74}" srcOrd="0" destOrd="0" presId="urn:microsoft.com/office/officeart/2005/8/layout/hierarchy2"/>
    <dgm:cxn modelId="{5C647DF6-B122-44D0-9FBB-E11DCF501CCF}" type="presParOf" srcId="{DFBE7E30-784C-4590-8FF0-8EC27AC09C39}" destId="{F059C02F-94CA-4D6D-A394-9941A5A6B597}" srcOrd="1" destOrd="0" presId="urn:microsoft.com/office/officeart/2005/8/layout/hierarchy2"/>
    <dgm:cxn modelId="{0D41EFAC-98A4-47E7-9075-2B3F5BD81A24}" type="presParOf" srcId="{F059C02F-94CA-4D6D-A394-9941A5A6B597}" destId="{6380857B-84C2-449B-901B-C342A3120895}" srcOrd="0" destOrd="0" presId="urn:microsoft.com/office/officeart/2005/8/layout/hierarchy2"/>
    <dgm:cxn modelId="{A0D5E38F-2C15-430F-AEA4-9615F8E2939E}" type="presParOf" srcId="{F059C02F-94CA-4D6D-A394-9941A5A6B597}" destId="{40631DA2-5896-4109-9969-BD7955D67D9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74CC8-0BA3-4329-B075-BB338B95F669}">
      <dsp:nvSpPr>
        <dsp:cNvPr id="0" name=""/>
        <dsp:cNvSpPr/>
      </dsp:nvSpPr>
      <dsp:spPr>
        <a:xfrm>
          <a:off x="0" y="1340118"/>
          <a:ext cx="8178800" cy="28457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0" kern="1200" dirty="0"/>
            <a:t>“Every system is perfectly designed to get the results it gets.”</a:t>
          </a:r>
          <a:r>
            <a:rPr lang="da-DK" sz="4300" kern="1200" dirty="0"/>
            <a:t>             </a:t>
          </a:r>
          <a:r>
            <a:rPr lang="da-DK" sz="2000" b="0" kern="1200" dirty="0"/>
            <a:t>- Poul </a:t>
          </a:r>
          <a:r>
            <a:rPr lang="da-DK" sz="2000" b="0" kern="1200" dirty="0" err="1"/>
            <a:t>Batalden</a:t>
          </a:r>
          <a:endParaRPr lang="en-US" sz="2000" kern="1200" dirty="0"/>
        </a:p>
      </dsp:txBody>
      <dsp:txXfrm>
        <a:off x="138918" y="1479036"/>
        <a:ext cx="7900964" cy="2567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2C547-7AD5-4E70-8842-1BBC05830824}">
      <dsp:nvSpPr>
        <dsp:cNvPr id="0" name=""/>
        <dsp:cNvSpPr/>
      </dsp:nvSpPr>
      <dsp:spPr>
        <a:xfrm>
          <a:off x="1358895" y="1956963"/>
          <a:ext cx="1815491" cy="121021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b="1" kern="1200" dirty="0">
              <a:solidFill>
                <a:schemeClr val="bg1"/>
              </a:solidFill>
            </a:rPr>
            <a:t>Mål:</a:t>
          </a:r>
        </a:p>
        <a:p>
          <a:pPr marL="0" lvl="0" indent="0" algn="ctr" defTabSz="711200">
            <a:lnSpc>
              <a:spcPct val="90000"/>
            </a:lnSpc>
            <a:spcBef>
              <a:spcPct val="0"/>
            </a:spcBef>
            <a:spcAft>
              <a:spcPct val="35000"/>
            </a:spcAft>
            <a:buNone/>
          </a:pPr>
          <a:r>
            <a:rPr lang="da-DK" sz="1600" b="1" kern="1200" dirty="0">
              <a:solidFill>
                <a:schemeClr val="bg1"/>
              </a:solidFill>
            </a:rPr>
            <a:t>At tabe 3 kg. inden d. 1. januar 2025</a:t>
          </a:r>
        </a:p>
      </dsp:txBody>
      <dsp:txXfrm>
        <a:off x="1394341" y="1992409"/>
        <a:ext cx="1744599" cy="1139320"/>
      </dsp:txXfrm>
    </dsp:sp>
    <dsp:sp modelId="{E7E73A14-8607-432B-9D89-063E0A679EFE}">
      <dsp:nvSpPr>
        <dsp:cNvPr id="0" name=""/>
        <dsp:cNvSpPr/>
      </dsp:nvSpPr>
      <dsp:spPr>
        <a:xfrm rot="17743505">
          <a:off x="2844604" y="2023811"/>
          <a:ext cx="1165418" cy="26604"/>
        </a:xfrm>
        <a:custGeom>
          <a:avLst/>
          <a:gdLst/>
          <a:ahLst/>
          <a:cxnLst/>
          <a:rect l="0" t="0" r="0" b="0"/>
          <a:pathLst>
            <a:path>
              <a:moveTo>
                <a:pt x="0" y="13302"/>
              </a:moveTo>
              <a:lnTo>
                <a:pt x="1165418" y="13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3398178" y="2007978"/>
        <a:ext cx="58270" cy="58270"/>
      </dsp:txXfrm>
    </dsp:sp>
    <dsp:sp modelId="{3847DC0A-CE3F-4E6B-9095-611A91D8305F}">
      <dsp:nvSpPr>
        <dsp:cNvPr id="0" name=""/>
        <dsp:cNvSpPr/>
      </dsp:nvSpPr>
      <dsp:spPr>
        <a:xfrm>
          <a:off x="3680240" y="1173541"/>
          <a:ext cx="1815491" cy="67723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b="1" kern="1200" dirty="0">
              <a:solidFill>
                <a:schemeClr val="bg1"/>
              </a:solidFill>
            </a:rPr>
            <a:t>Reducere kalorieindtag</a:t>
          </a:r>
        </a:p>
      </dsp:txBody>
      <dsp:txXfrm>
        <a:off x="3700076" y="1193377"/>
        <a:ext cx="1775819" cy="637563"/>
      </dsp:txXfrm>
    </dsp:sp>
    <dsp:sp modelId="{E0DCA013-71F3-415E-B4D0-F215D4AB35E8}">
      <dsp:nvSpPr>
        <dsp:cNvPr id="0" name=""/>
        <dsp:cNvSpPr/>
      </dsp:nvSpPr>
      <dsp:spPr>
        <a:xfrm rot="17692822">
          <a:off x="5122751" y="914740"/>
          <a:ext cx="1287748" cy="26604"/>
        </a:xfrm>
        <a:custGeom>
          <a:avLst/>
          <a:gdLst/>
          <a:ahLst/>
          <a:cxnLst/>
          <a:rect l="0" t="0" r="0" b="0"/>
          <a:pathLst>
            <a:path>
              <a:moveTo>
                <a:pt x="0" y="13302"/>
              </a:moveTo>
              <a:lnTo>
                <a:pt x="1287748"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5734432" y="895849"/>
        <a:ext cx="64387" cy="64387"/>
      </dsp:txXfrm>
    </dsp:sp>
    <dsp:sp modelId="{A0BD7630-8A0F-465D-BFE1-F00FDACF562A}">
      <dsp:nvSpPr>
        <dsp:cNvPr id="0" name=""/>
        <dsp:cNvSpPr/>
      </dsp:nvSpPr>
      <dsp:spPr>
        <a:xfrm>
          <a:off x="6037519" y="5310"/>
          <a:ext cx="1354470" cy="67723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Morgenmad</a:t>
          </a:r>
        </a:p>
      </dsp:txBody>
      <dsp:txXfrm>
        <a:off x="6057355" y="25146"/>
        <a:ext cx="1314798" cy="637563"/>
      </dsp:txXfrm>
    </dsp:sp>
    <dsp:sp modelId="{076816D6-A347-4E96-8ACC-91BDB76BD70C}">
      <dsp:nvSpPr>
        <dsp:cNvPr id="0" name=""/>
        <dsp:cNvSpPr/>
      </dsp:nvSpPr>
      <dsp:spPr>
        <a:xfrm>
          <a:off x="7391990" y="330625"/>
          <a:ext cx="541788" cy="26604"/>
        </a:xfrm>
        <a:custGeom>
          <a:avLst/>
          <a:gdLst/>
          <a:ahLst/>
          <a:cxnLst/>
          <a:rect l="0" t="0" r="0" b="0"/>
          <a:pathLst>
            <a:path>
              <a:moveTo>
                <a:pt x="0" y="13302"/>
              </a:moveTo>
              <a:lnTo>
                <a:pt x="541788"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7649339" y="330383"/>
        <a:ext cx="27089" cy="27089"/>
      </dsp:txXfrm>
    </dsp:sp>
    <dsp:sp modelId="{C03AC314-F8A3-4EC9-9C47-5D5D5148F21C}">
      <dsp:nvSpPr>
        <dsp:cNvPr id="0" name=""/>
        <dsp:cNvSpPr/>
      </dsp:nvSpPr>
      <dsp:spPr>
        <a:xfrm>
          <a:off x="7933778" y="26741"/>
          <a:ext cx="1813337" cy="63437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Spis kun en skål cornflakes</a:t>
          </a:r>
        </a:p>
      </dsp:txBody>
      <dsp:txXfrm>
        <a:off x="7952358" y="45321"/>
        <a:ext cx="1776177" cy="597212"/>
      </dsp:txXfrm>
    </dsp:sp>
    <dsp:sp modelId="{0AAF65D2-7706-4CFB-AD33-61328CCC491A}">
      <dsp:nvSpPr>
        <dsp:cNvPr id="0" name=""/>
        <dsp:cNvSpPr/>
      </dsp:nvSpPr>
      <dsp:spPr>
        <a:xfrm rot="19457599">
          <a:off x="5433018" y="1304151"/>
          <a:ext cx="667214" cy="26604"/>
        </a:xfrm>
        <a:custGeom>
          <a:avLst/>
          <a:gdLst/>
          <a:ahLst/>
          <a:cxnLst/>
          <a:rect l="0" t="0" r="0" b="0"/>
          <a:pathLst>
            <a:path>
              <a:moveTo>
                <a:pt x="0" y="13302"/>
              </a:moveTo>
              <a:lnTo>
                <a:pt x="667214"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5749945" y="1300773"/>
        <a:ext cx="33360" cy="33360"/>
      </dsp:txXfrm>
    </dsp:sp>
    <dsp:sp modelId="{4A9FF88A-67E8-4330-B98A-0B64C981202A}">
      <dsp:nvSpPr>
        <dsp:cNvPr id="0" name=""/>
        <dsp:cNvSpPr/>
      </dsp:nvSpPr>
      <dsp:spPr>
        <a:xfrm>
          <a:off x="6037519" y="784130"/>
          <a:ext cx="1354470" cy="67723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Frokost</a:t>
          </a:r>
        </a:p>
      </dsp:txBody>
      <dsp:txXfrm>
        <a:off x="6057355" y="803966"/>
        <a:ext cx="1314798" cy="637563"/>
      </dsp:txXfrm>
    </dsp:sp>
    <dsp:sp modelId="{3230A680-8E93-4255-9D87-9AED103EC9C2}">
      <dsp:nvSpPr>
        <dsp:cNvPr id="0" name=""/>
        <dsp:cNvSpPr/>
      </dsp:nvSpPr>
      <dsp:spPr>
        <a:xfrm>
          <a:off x="7391990" y="1109446"/>
          <a:ext cx="541788" cy="26604"/>
        </a:xfrm>
        <a:custGeom>
          <a:avLst/>
          <a:gdLst/>
          <a:ahLst/>
          <a:cxnLst/>
          <a:rect l="0" t="0" r="0" b="0"/>
          <a:pathLst>
            <a:path>
              <a:moveTo>
                <a:pt x="0" y="13302"/>
              </a:moveTo>
              <a:lnTo>
                <a:pt x="541788"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7649339" y="1109203"/>
        <a:ext cx="27089" cy="27089"/>
      </dsp:txXfrm>
    </dsp:sp>
    <dsp:sp modelId="{F3E3CA64-0B87-49D8-A97A-BA544940BD61}">
      <dsp:nvSpPr>
        <dsp:cNvPr id="0" name=""/>
        <dsp:cNvSpPr/>
      </dsp:nvSpPr>
      <dsp:spPr>
        <a:xfrm>
          <a:off x="7933778" y="805562"/>
          <a:ext cx="1813337" cy="63437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Medbring madpakke på arbejdet, inkl. et stk. frugt</a:t>
          </a:r>
        </a:p>
      </dsp:txBody>
      <dsp:txXfrm>
        <a:off x="7952358" y="824142"/>
        <a:ext cx="1776177" cy="597212"/>
      </dsp:txXfrm>
    </dsp:sp>
    <dsp:sp modelId="{C25FD1A5-8A92-48A6-B293-221CA34677EC}">
      <dsp:nvSpPr>
        <dsp:cNvPr id="0" name=""/>
        <dsp:cNvSpPr/>
      </dsp:nvSpPr>
      <dsp:spPr>
        <a:xfrm rot="2142401">
          <a:off x="5433018" y="1693561"/>
          <a:ext cx="667214" cy="26604"/>
        </a:xfrm>
        <a:custGeom>
          <a:avLst/>
          <a:gdLst/>
          <a:ahLst/>
          <a:cxnLst/>
          <a:rect l="0" t="0" r="0" b="0"/>
          <a:pathLst>
            <a:path>
              <a:moveTo>
                <a:pt x="0" y="13302"/>
              </a:moveTo>
              <a:lnTo>
                <a:pt x="667214"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5749945" y="1690183"/>
        <a:ext cx="33360" cy="33360"/>
      </dsp:txXfrm>
    </dsp:sp>
    <dsp:sp modelId="{41086C74-AEE3-4DE5-91DE-061075C985A8}">
      <dsp:nvSpPr>
        <dsp:cNvPr id="0" name=""/>
        <dsp:cNvSpPr/>
      </dsp:nvSpPr>
      <dsp:spPr>
        <a:xfrm>
          <a:off x="6037519" y="1562951"/>
          <a:ext cx="1354470" cy="67723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Aftensmad</a:t>
          </a:r>
        </a:p>
      </dsp:txBody>
      <dsp:txXfrm>
        <a:off x="6057355" y="1582787"/>
        <a:ext cx="1314798" cy="637563"/>
      </dsp:txXfrm>
    </dsp:sp>
    <dsp:sp modelId="{D2E8FCD5-F54F-414B-906D-FA1723B1DA49}">
      <dsp:nvSpPr>
        <dsp:cNvPr id="0" name=""/>
        <dsp:cNvSpPr/>
      </dsp:nvSpPr>
      <dsp:spPr>
        <a:xfrm>
          <a:off x="7391990" y="1888266"/>
          <a:ext cx="541788" cy="26604"/>
        </a:xfrm>
        <a:custGeom>
          <a:avLst/>
          <a:gdLst/>
          <a:ahLst/>
          <a:cxnLst/>
          <a:rect l="0" t="0" r="0" b="0"/>
          <a:pathLst>
            <a:path>
              <a:moveTo>
                <a:pt x="0" y="13302"/>
              </a:moveTo>
              <a:lnTo>
                <a:pt x="541788"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7649339" y="1888024"/>
        <a:ext cx="27089" cy="27089"/>
      </dsp:txXfrm>
    </dsp:sp>
    <dsp:sp modelId="{9C44564B-A137-4B88-9886-0AEA0D9A67D3}">
      <dsp:nvSpPr>
        <dsp:cNvPr id="0" name=""/>
        <dsp:cNvSpPr/>
      </dsp:nvSpPr>
      <dsp:spPr>
        <a:xfrm>
          <a:off x="7933778" y="1584382"/>
          <a:ext cx="1813337" cy="63437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Spis én portion aftensmad</a:t>
          </a:r>
        </a:p>
      </dsp:txBody>
      <dsp:txXfrm>
        <a:off x="7952358" y="1602962"/>
        <a:ext cx="1776177" cy="597212"/>
      </dsp:txXfrm>
    </dsp:sp>
    <dsp:sp modelId="{8BC102FF-7F46-4812-94D3-3939E90332C3}">
      <dsp:nvSpPr>
        <dsp:cNvPr id="0" name=""/>
        <dsp:cNvSpPr/>
      </dsp:nvSpPr>
      <dsp:spPr>
        <a:xfrm rot="3820298">
          <a:off x="5136284" y="2077777"/>
          <a:ext cx="1291849" cy="26604"/>
        </a:xfrm>
        <a:custGeom>
          <a:avLst/>
          <a:gdLst/>
          <a:ahLst/>
          <a:cxnLst/>
          <a:rect l="0" t="0" r="0" b="0"/>
          <a:pathLst>
            <a:path>
              <a:moveTo>
                <a:pt x="0" y="13302"/>
              </a:moveTo>
              <a:lnTo>
                <a:pt x="1291849"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5749912" y="2058783"/>
        <a:ext cx="64592" cy="64592"/>
      </dsp:txXfrm>
    </dsp:sp>
    <dsp:sp modelId="{CC930971-0650-41FA-870B-0405BF7C7798}">
      <dsp:nvSpPr>
        <dsp:cNvPr id="0" name=""/>
        <dsp:cNvSpPr/>
      </dsp:nvSpPr>
      <dsp:spPr>
        <a:xfrm>
          <a:off x="6068686" y="2331382"/>
          <a:ext cx="1354470" cy="67723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Snacks</a:t>
          </a:r>
        </a:p>
      </dsp:txBody>
      <dsp:txXfrm>
        <a:off x="6088522" y="2351218"/>
        <a:ext cx="1314798" cy="637563"/>
      </dsp:txXfrm>
    </dsp:sp>
    <dsp:sp modelId="{03889439-4C48-46BC-B5DD-DEC072C34EC9}">
      <dsp:nvSpPr>
        <dsp:cNvPr id="0" name=""/>
        <dsp:cNvSpPr/>
      </dsp:nvSpPr>
      <dsp:spPr>
        <a:xfrm rot="69933">
          <a:off x="7423103" y="2661892"/>
          <a:ext cx="510727" cy="26604"/>
        </a:xfrm>
        <a:custGeom>
          <a:avLst/>
          <a:gdLst/>
          <a:ahLst/>
          <a:cxnLst/>
          <a:rect l="0" t="0" r="0" b="0"/>
          <a:pathLst>
            <a:path>
              <a:moveTo>
                <a:pt x="0" y="13302"/>
              </a:moveTo>
              <a:lnTo>
                <a:pt x="510727"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7665699" y="2662426"/>
        <a:ext cx="25536" cy="25536"/>
      </dsp:txXfrm>
    </dsp:sp>
    <dsp:sp modelId="{37B0D215-4929-437B-81FB-970D4402E4B8}">
      <dsp:nvSpPr>
        <dsp:cNvPr id="0" name=""/>
        <dsp:cNvSpPr/>
      </dsp:nvSpPr>
      <dsp:spPr>
        <a:xfrm>
          <a:off x="7933778" y="2363202"/>
          <a:ext cx="1813337" cy="63437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Ingen snacks  (chokolade, slik)</a:t>
          </a:r>
        </a:p>
      </dsp:txBody>
      <dsp:txXfrm>
        <a:off x="7952358" y="2381782"/>
        <a:ext cx="1776177" cy="597212"/>
      </dsp:txXfrm>
    </dsp:sp>
    <dsp:sp modelId="{26309DD1-A5CB-4D3E-8CE2-0665420ED1B9}">
      <dsp:nvSpPr>
        <dsp:cNvPr id="0" name=""/>
        <dsp:cNvSpPr/>
      </dsp:nvSpPr>
      <dsp:spPr>
        <a:xfrm rot="3813175">
          <a:off x="2874972" y="3032116"/>
          <a:ext cx="1079693" cy="26604"/>
        </a:xfrm>
        <a:custGeom>
          <a:avLst/>
          <a:gdLst/>
          <a:ahLst/>
          <a:cxnLst/>
          <a:rect l="0" t="0" r="0" b="0"/>
          <a:pathLst>
            <a:path>
              <a:moveTo>
                <a:pt x="0" y="13302"/>
              </a:moveTo>
              <a:lnTo>
                <a:pt x="1079693" y="13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3387826" y="3018426"/>
        <a:ext cx="53984" cy="53984"/>
      </dsp:txXfrm>
    </dsp:sp>
    <dsp:sp modelId="{3359CB68-E4AE-4B2A-A5C0-BD387D3BB53D}">
      <dsp:nvSpPr>
        <dsp:cNvPr id="0" name=""/>
        <dsp:cNvSpPr/>
      </dsp:nvSpPr>
      <dsp:spPr>
        <a:xfrm>
          <a:off x="3655250" y="3190150"/>
          <a:ext cx="1815491" cy="67723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b="1" kern="1200" dirty="0">
              <a:solidFill>
                <a:schemeClr val="bg1"/>
              </a:solidFill>
            </a:rPr>
            <a:t>Øge kalorieforbrug</a:t>
          </a:r>
        </a:p>
      </dsp:txBody>
      <dsp:txXfrm>
        <a:off x="3675086" y="3209986"/>
        <a:ext cx="1775819" cy="637563"/>
      </dsp:txXfrm>
    </dsp:sp>
    <dsp:sp modelId="{326EEC71-403B-419A-8053-D6A8AF645D0B}">
      <dsp:nvSpPr>
        <dsp:cNvPr id="0" name=""/>
        <dsp:cNvSpPr/>
      </dsp:nvSpPr>
      <dsp:spPr>
        <a:xfrm rot="21180196">
          <a:off x="5468615" y="3480686"/>
          <a:ext cx="571030" cy="26604"/>
        </a:xfrm>
        <a:custGeom>
          <a:avLst/>
          <a:gdLst/>
          <a:ahLst/>
          <a:cxnLst/>
          <a:rect l="0" t="0" r="0" b="0"/>
          <a:pathLst>
            <a:path>
              <a:moveTo>
                <a:pt x="0" y="13302"/>
              </a:moveTo>
              <a:lnTo>
                <a:pt x="571030"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5739855" y="3479713"/>
        <a:ext cx="28551" cy="28551"/>
      </dsp:txXfrm>
    </dsp:sp>
    <dsp:sp modelId="{57F33916-DDB4-44E7-BECA-3348235E9F54}">
      <dsp:nvSpPr>
        <dsp:cNvPr id="0" name=""/>
        <dsp:cNvSpPr/>
      </dsp:nvSpPr>
      <dsp:spPr>
        <a:xfrm>
          <a:off x="6037519" y="3120591"/>
          <a:ext cx="1354470" cy="67723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Løb</a:t>
          </a:r>
        </a:p>
      </dsp:txBody>
      <dsp:txXfrm>
        <a:off x="6057355" y="3140427"/>
        <a:ext cx="1314798" cy="637563"/>
      </dsp:txXfrm>
    </dsp:sp>
    <dsp:sp modelId="{1D97321F-1C7B-43C8-A085-9DC2B18DA519}">
      <dsp:nvSpPr>
        <dsp:cNvPr id="0" name=""/>
        <dsp:cNvSpPr/>
      </dsp:nvSpPr>
      <dsp:spPr>
        <a:xfrm>
          <a:off x="7391990" y="3445907"/>
          <a:ext cx="541788" cy="26604"/>
        </a:xfrm>
        <a:custGeom>
          <a:avLst/>
          <a:gdLst/>
          <a:ahLst/>
          <a:cxnLst/>
          <a:rect l="0" t="0" r="0" b="0"/>
          <a:pathLst>
            <a:path>
              <a:moveTo>
                <a:pt x="0" y="13302"/>
              </a:moveTo>
              <a:lnTo>
                <a:pt x="541788"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7649339" y="3445664"/>
        <a:ext cx="27089" cy="27089"/>
      </dsp:txXfrm>
    </dsp:sp>
    <dsp:sp modelId="{703F7648-A529-434F-BBE4-D41C46B1BBD4}">
      <dsp:nvSpPr>
        <dsp:cNvPr id="0" name=""/>
        <dsp:cNvSpPr/>
      </dsp:nvSpPr>
      <dsp:spPr>
        <a:xfrm>
          <a:off x="7933778" y="3142023"/>
          <a:ext cx="1813337" cy="63437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Løbe to gange om ugen</a:t>
          </a:r>
        </a:p>
      </dsp:txBody>
      <dsp:txXfrm>
        <a:off x="7952358" y="3160603"/>
        <a:ext cx="1776177" cy="597212"/>
      </dsp:txXfrm>
    </dsp:sp>
    <dsp:sp modelId="{4FD01AC6-1278-4CA8-AB06-14505FBA1A9C}">
      <dsp:nvSpPr>
        <dsp:cNvPr id="0" name=""/>
        <dsp:cNvSpPr/>
      </dsp:nvSpPr>
      <dsp:spPr>
        <a:xfrm rot="3082278">
          <a:off x="5300178" y="3870096"/>
          <a:ext cx="907903" cy="26604"/>
        </a:xfrm>
        <a:custGeom>
          <a:avLst/>
          <a:gdLst/>
          <a:ahLst/>
          <a:cxnLst/>
          <a:rect l="0" t="0" r="0" b="0"/>
          <a:pathLst>
            <a:path>
              <a:moveTo>
                <a:pt x="0" y="13302"/>
              </a:moveTo>
              <a:lnTo>
                <a:pt x="907903"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5731433" y="3860701"/>
        <a:ext cx="45395" cy="45395"/>
      </dsp:txXfrm>
    </dsp:sp>
    <dsp:sp modelId="{5AEC2D60-8310-47CC-81F2-54A12FB5EA31}">
      <dsp:nvSpPr>
        <dsp:cNvPr id="0" name=""/>
        <dsp:cNvSpPr/>
      </dsp:nvSpPr>
      <dsp:spPr>
        <a:xfrm>
          <a:off x="6037519" y="3899412"/>
          <a:ext cx="1354470" cy="67723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Cykel til arbejde</a:t>
          </a:r>
        </a:p>
      </dsp:txBody>
      <dsp:txXfrm>
        <a:off x="6057355" y="3919248"/>
        <a:ext cx="1314798" cy="637563"/>
      </dsp:txXfrm>
    </dsp:sp>
    <dsp:sp modelId="{3F958B2C-7787-402B-9BCC-D4F5B976AFB4}">
      <dsp:nvSpPr>
        <dsp:cNvPr id="0" name=""/>
        <dsp:cNvSpPr/>
      </dsp:nvSpPr>
      <dsp:spPr>
        <a:xfrm>
          <a:off x="7391990" y="4224727"/>
          <a:ext cx="541788" cy="26604"/>
        </a:xfrm>
        <a:custGeom>
          <a:avLst/>
          <a:gdLst/>
          <a:ahLst/>
          <a:cxnLst/>
          <a:rect l="0" t="0" r="0" b="0"/>
          <a:pathLst>
            <a:path>
              <a:moveTo>
                <a:pt x="0" y="13302"/>
              </a:moveTo>
              <a:lnTo>
                <a:pt x="541788" y="133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a-DK" sz="600" kern="1200"/>
        </a:p>
      </dsp:txBody>
      <dsp:txXfrm>
        <a:off x="7649339" y="4224485"/>
        <a:ext cx="27089" cy="27089"/>
      </dsp:txXfrm>
    </dsp:sp>
    <dsp:sp modelId="{863C19C7-FB8B-4F7F-945B-A9CAAC0A41D1}">
      <dsp:nvSpPr>
        <dsp:cNvPr id="0" name=""/>
        <dsp:cNvSpPr/>
      </dsp:nvSpPr>
      <dsp:spPr>
        <a:xfrm>
          <a:off x="7933778" y="3920843"/>
          <a:ext cx="1813337" cy="63437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bg1"/>
              </a:solidFill>
            </a:rPr>
            <a:t>Cykel til arbejde 4 ud af 5 hverdage</a:t>
          </a:r>
        </a:p>
      </dsp:txBody>
      <dsp:txXfrm>
        <a:off x="7952358" y="3939423"/>
        <a:ext cx="1776177" cy="5972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719BF-F786-4157-8901-CBE4EBD1B72D}">
      <dsp:nvSpPr>
        <dsp:cNvPr id="0" name=""/>
        <dsp:cNvSpPr/>
      </dsp:nvSpPr>
      <dsp:spPr>
        <a:xfrm>
          <a:off x="0" y="5128023"/>
          <a:ext cx="1753023" cy="2496073"/>
        </a:xfrm>
        <a:prstGeom prst="roundRect">
          <a:avLst>
            <a:gd name="adj" fmla="val 10000"/>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b="0" kern="1200" dirty="0">
              <a:solidFill>
                <a:schemeClr val="tx2"/>
              </a:solidFill>
              <a:latin typeface="Arial" panose="020B0604020202020204" pitchFamily="34" charset="0"/>
              <a:cs typeface="Arial" panose="020B0604020202020204" pitchFamily="34" charset="0"/>
            </a:rPr>
            <a:t>Ingen tryksår </a:t>
          </a:r>
        </a:p>
        <a:p>
          <a:pPr marL="0" lvl="0" indent="0" algn="ctr" defTabSz="711200">
            <a:lnSpc>
              <a:spcPct val="90000"/>
            </a:lnSpc>
            <a:spcBef>
              <a:spcPct val="0"/>
            </a:spcBef>
            <a:spcAft>
              <a:spcPct val="35000"/>
            </a:spcAft>
            <a:buNone/>
          </a:pPr>
          <a:r>
            <a:rPr lang="da-DK" sz="1600" b="0" i="1" kern="1200" dirty="0">
              <a:solidFill>
                <a:schemeClr val="tx2"/>
              </a:solidFill>
              <a:latin typeface="Arial" panose="020B0604020202020204" pitchFamily="34" charset="0"/>
              <a:cs typeface="Arial" panose="020B0604020202020204" pitchFamily="34" charset="0"/>
            </a:rPr>
            <a:t> eller </a:t>
          </a:r>
        </a:p>
        <a:p>
          <a:pPr marL="0" lvl="0" indent="0" algn="ctr" defTabSz="711200">
            <a:lnSpc>
              <a:spcPct val="90000"/>
            </a:lnSpc>
            <a:spcBef>
              <a:spcPct val="0"/>
            </a:spcBef>
            <a:spcAft>
              <a:spcPct val="35000"/>
            </a:spcAft>
            <a:buNone/>
          </a:pPr>
          <a:r>
            <a:rPr lang="da-DK" sz="1600" b="0" kern="1200" dirty="0">
              <a:solidFill>
                <a:schemeClr val="tx2"/>
              </a:solidFill>
              <a:latin typeface="Arial" panose="020B0604020202020204" pitchFamily="34" charset="0"/>
              <a:cs typeface="Arial" panose="020B0604020202020204" pitchFamily="34" charset="0"/>
            </a:rPr>
            <a:t>300 dage mellem nyopståede tryksår </a:t>
          </a:r>
        </a:p>
      </dsp:txBody>
      <dsp:txXfrm>
        <a:off x="51344" y="5179367"/>
        <a:ext cx="1650335" cy="2393385"/>
      </dsp:txXfrm>
    </dsp:sp>
    <dsp:sp modelId="{F6F4EB0B-3DDD-43F7-A417-3D7DBA5AF103}">
      <dsp:nvSpPr>
        <dsp:cNvPr id="0" name=""/>
        <dsp:cNvSpPr/>
      </dsp:nvSpPr>
      <dsp:spPr>
        <a:xfrm rot="16735315">
          <a:off x="1174107" y="5691334"/>
          <a:ext cx="1370358" cy="15673"/>
        </a:xfrm>
        <a:custGeom>
          <a:avLst/>
          <a:gdLst/>
          <a:ahLst/>
          <a:cxnLst/>
          <a:rect l="0" t="0" r="0" b="0"/>
          <a:pathLst>
            <a:path>
              <a:moveTo>
                <a:pt x="0" y="7836"/>
              </a:moveTo>
              <a:lnTo>
                <a:pt x="1370358" y="783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1825028" y="5664911"/>
        <a:ext cx="68517" cy="68517"/>
      </dsp:txXfrm>
    </dsp:sp>
    <dsp:sp modelId="{42CF09D5-8980-4C0A-961C-CC7B9EEEB2EB}">
      <dsp:nvSpPr>
        <dsp:cNvPr id="0" name=""/>
        <dsp:cNvSpPr/>
      </dsp:nvSpPr>
      <dsp:spPr>
        <a:xfrm>
          <a:off x="1965550" y="4352750"/>
          <a:ext cx="1571099" cy="1339062"/>
        </a:xfrm>
        <a:prstGeom prst="roundRect">
          <a:avLst>
            <a:gd name="adj" fmla="val 10000"/>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dirty="0">
              <a:solidFill>
                <a:schemeClr val="tx2"/>
              </a:solidFill>
              <a:latin typeface="Arial" panose="020B0604020202020204" pitchFamily="34" charset="0"/>
              <a:cs typeface="Arial" panose="020B0604020202020204" pitchFamily="34" charset="0"/>
            </a:rPr>
            <a:t>Find borgere med risiko for tryksår</a:t>
          </a:r>
        </a:p>
      </dsp:txBody>
      <dsp:txXfrm>
        <a:off x="2004770" y="4391970"/>
        <a:ext cx="1492659" cy="1260622"/>
      </dsp:txXfrm>
    </dsp:sp>
    <dsp:sp modelId="{92DF5ECB-837F-410A-853E-B7C36DE513A5}">
      <dsp:nvSpPr>
        <dsp:cNvPr id="0" name=""/>
        <dsp:cNvSpPr/>
      </dsp:nvSpPr>
      <dsp:spPr>
        <a:xfrm rot="18000599">
          <a:off x="3074852" y="4214426"/>
          <a:ext cx="1847748" cy="15673"/>
        </a:xfrm>
        <a:custGeom>
          <a:avLst/>
          <a:gdLst/>
          <a:ahLst/>
          <a:cxnLst/>
          <a:rect l="0" t="0" r="0" b="0"/>
          <a:pathLst>
            <a:path>
              <a:moveTo>
                <a:pt x="0" y="7836"/>
              </a:moveTo>
              <a:lnTo>
                <a:pt x="1847748" y="783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3952532" y="4176069"/>
        <a:ext cx="92387" cy="92387"/>
      </dsp:txXfrm>
    </dsp:sp>
    <dsp:sp modelId="{4BF659CD-3009-444B-A4D9-BF5057DA16AB}">
      <dsp:nvSpPr>
        <dsp:cNvPr id="0" name=""/>
        <dsp:cNvSpPr/>
      </dsp:nvSpPr>
      <dsp:spPr>
        <a:xfrm>
          <a:off x="4460803" y="2962902"/>
          <a:ext cx="4301048" cy="918686"/>
        </a:xfrm>
        <a:prstGeom prst="roundRect">
          <a:avLst>
            <a:gd name="adj" fmla="val 10000"/>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a-DK" sz="1600" b="1" kern="1200" dirty="0">
              <a:solidFill>
                <a:schemeClr val="tx2"/>
              </a:solidFill>
              <a:latin typeface="Arial" panose="020B0604020202020204" pitchFamily="34" charset="0"/>
              <a:cs typeface="Arial" panose="020B0604020202020204" pitchFamily="34" charset="0"/>
            </a:rPr>
            <a:t>Risikovurdering af alle</a:t>
          </a:r>
        </a:p>
        <a:p>
          <a:pPr marL="0" lvl="0" indent="0" algn="l" defTabSz="711200">
            <a:lnSpc>
              <a:spcPct val="90000"/>
            </a:lnSpc>
            <a:spcBef>
              <a:spcPct val="0"/>
            </a:spcBef>
            <a:spcAft>
              <a:spcPct val="35000"/>
            </a:spcAft>
            <a:buNone/>
          </a:pPr>
          <a:r>
            <a:rPr lang="da-DK" sz="1600" kern="1200" dirty="0">
              <a:solidFill>
                <a:schemeClr val="tx2"/>
              </a:solidFill>
              <a:latin typeface="Arial" panose="020B0604020202020204" pitchFamily="34" charset="0"/>
              <a:cs typeface="Arial" panose="020B0604020202020204" pitchFamily="34" charset="0"/>
            </a:rPr>
            <a:t>Ved første kontakt/visitation </a:t>
          </a:r>
        </a:p>
      </dsp:txBody>
      <dsp:txXfrm>
        <a:off x="4487710" y="2989809"/>
        <a:ext cx="4247234" cy="864872"/>
      </dsp:txXfrm>
    </dsp:sp>
    <dsp:sp modelId="{13C0ED04-2DC4-43D1-9F6B-7375F5CA0071}">
      <dsp:nvSpPr>
        <dsp:cNvPr id="0" name=""/>
        <dsp:cNvSpPr/>
      </dsp:nvSpPr>
      <dsp:spPr>
        <a:xfrm rot="20973456">
          <a:off x="3528934" y="4930015"/>
          <a:ext cx="931654" cy="15673"/>
        </a:xfrm>
        <a:custGeom>
          <a:avLst/>
          <a:gdLst/>
          <a:ahLst/>
          <a:cxnLst/>
          <a:rect l="0" t="0" r="0" b="0"/>
          <a:pathLst>
            <a:path>
              <a:moveTo>
                <a:pt x="0" y="7836"/>
              </a:moveTo>
              <a:lnTo>
                <a:pt x="931654" y="783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3971470" y="4914560"/>
        <a:ext cx="46582" cy="46582"/>
      </dsp:txXfrm>
    </dsp:sp>
    <dsp:sp modelId="{D4FD7474-809B-4D68-999C-CB124589253D}">
      <dsp:nvSpPr>
        <dsp:cNvPr id="0" name=""/>
        <dsp:cNvSpPr/>
      </dsp:nvSpPr>
      <dsp:spPr>
        <a:xfrm>
          <a:off x="4452874" y="4064263"/>
          <a:ext cx="4291320" cy="1578316"/>
        </a:xfrm>
        <a:prstGeom prst="roundRect">
          <a:avLst>
            <a:gd name="adj" fmla="val 10000"/>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a-DK" sz="1600" b="1" kern="1200" dirty="0">
              <a:solidFill>
                <a:schemeClr val="tx2"/>
              </a:solidFill>
              <a:latin typeface="Arial" panose="020B0604020202020204" pitchFamily="34" charset="0"/>
              <a:cs typeface="Arial" panose="020B0604020202020204" pitchFamily="34" charset="0"/>
            </a:rPr>
            <a:t>Revurdering af alle</a:t>
          </a:r>
        </a:p>
        <a:p>
          <a:pPr marL="0" lvl="0" indent="0" algn="l" defTabSz="711200">
            <a:lnSpc>
              <a:spcPct val="90000"/>
            </a:lnSpc>
            <a:spcBef>
              <a:spcPct val="0"/>
            </a:spcBef>
            <a:spcAft>
              <a:spcPct val="35000"/>
            </a:spcAft>
            <a:buNone/>
          </a:pPr>
          <a:r>
            <a:rPr lang="da-DK" sz="1600" kern="1200" dirty="0">
              <a:solidFill>
                <a:schemeClr val="tx2"/>
              </a:solidFill>
              <a:latin typeface="Arial" panose="020B0604020202020204" pitchFamily="34" charset="0"/>
              <a:cs typeface="Arial" panose="020B0604020202020204" pitchFamily="34" charset="0"/>
            </a:rPr>
            <a:t>Ved udskrivelse fra sygehus</a:t>
          </a:r>
        </a:p>
        <a:p>
          <a:pPr marL="0" lvl="0" indent="0" algn="l" defTabSz="711200">
            <a:lnSpc>
              <a:spcPct val="90000"/>
            </a:lnSpc>
            <a:spcBef>
              <a:spcPct val="0"/>
            </a:spcBef>
            <a:spcAft>
              <a:spcPct val="35000"/>
            </a:spcAft>
            <a:buNone/>
          </a:pPr>
          <a:r>
            <a:rPr lang="da-DK" sz="1600" kern="1200" dirty="0">
              <a:solidFill>
                <a:schemeClr val="tx2"/>
              </a:solidFill>
              <a:latin typeface="Arial" panose="020B0604020202020204" pitchFamily="34" charset="0"/>
              <a:cs typeface="Arial" panose="020B0604020202020204" pitchFamily="34" charset="0"/>
            </a:rPr>
            <a:t>Ved akut sygdom </a:t>
          </a:r>
        </a:p>
        <a:p>
          <a:pPr marL="0" lvl="0" indent="0" algn="l" defTabSz="711200">
            <a:lnSpc>
              <a:spcPct val="90000"/>
            </a:lnSpc>
            <a:spcBef>
              <a:spcPct val="0"/>
            </a:spcBef>
            <a:spcAft>
              <a:spcPct val="35000"/>
            </a:spcAft>
            <a:buNone/>
          </a:pPr>
          <a:r>
            <a:rPr lang="da-DK" sz="1600" kern="1200" dirty="0">
              <a:solidFill>
                <a:schemeClr val="tx2"/>
              </a:solidFill>
              <a:latin typeface="Arial" panose="020B0604020202020204" pitchFamily="34" charset="0"/>
              <a:cs typeface="Arial" panose="020B0604020202020204" pitchFamily="34" charset="0"/>
            </a:rPr>
            <a:t>Ved ændringer i ernæringstilstanden </a:t>
          </a:r>
        </a:p>
        <a:p>
          <a:pPr marL="0" lvl="0" indent="0" algn="l" defTabSz="711200">
            <a:lnSpc>
              <a:spcPct val="90000"/>
            </a:lnSpc>
            <a:spcBef>
              <a:spcPct val="0"/>
            </a:spcBef>
            <a:spcAft>
              <a:spcPct val="35000"/>
            </a:spcAft>
            <a:buNone/>
          </a:pPr>
          <a:r>
            <a:rPr lang="da-DK" sz="1600" kern="1200" dirty="0">
              <a:solidFill>
                <a:schemeClr val="tx2"/>
              </a:solidFill>
              <a:latin typeface="Arial" panose="020B0604020202020204" pitchFamily="34" charset="0"/>
              <a:cs typeface="Arial" panose="020B0604020202020204" pitchFamily="34" charset="0"/>
            </a:rPr>
            <a:t>Ved ændringer i funktionsniveauet </a:t>
          </a:r>
        </a:p>
      </dsp:txBody>
      <dsp:txXfrm>
        <a:off x="4499101" y="4110490"/>
        <a:ext cx="4198866" cy="1485862"/>
      </dsp:txXfrm>
    </dsp:sp>
    <dsp:sp modelId="{92C2FB68-7ED4-4DAE-8C9B-E65DBC799479}">
      <dsp:nvSpPr>
        <dsp:cNvPr id="0" name=""/>
        <dsp:cNvSpPr/>
      </dsp:nvSpPr>
      <dsp:spPr>
        <a:xfrm rot="4384966">
          <a:off x="1411727" y="6828762"/>
          <a:ext cx="962739" cy="15673"/>
        </a:xfrm>
        <a:custGeom>
          <a:avLst/>
          <a:gdLst/>
          <a:ahLst/>
          <a:cxnLst/>
          <a:rect l="0" t="0" r="0" b="0"/>
          <a:pathLst>
            <a:path>
              <a:moveTo>
                <a:pt x="0" y="7836"/>
              </a:moveTo>
              <a:lnTo>
                <a:pt x="962739" y="783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1869029" y="6812530"/>
        <a:ext cx="48136" cy="48136"/>
      </dsp:txXfrm>
    </dsp:sp>
    <dsp:sp modelId="{CE47E2B8-B84D-4C3E-9ECA-B9DBCFDB1E44}">
      <dsp:nvSpPr>
        <dsp:cNvPr id="0" name=""/>
        <dsp:cNvSpPr/>
      </dsp:nvSpPr>
      <dsp:spPr>
        <a:xfrm>
          <a:off x="2033171" y="6650112"/>
          <a:ext cx="1567046" cy="1294051"/>
        </a:xfrm>
        <a:prstGeom prst="roundRect">
          <a:avLst>
            <a:gd name="adj" fmla="val 10000"/>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dirty="0">
              <a:solidFill>
                <a:schemeClr val="tx2"/>
              </a:solidFill>
              <a:latin typeface="Arial" panose="020B0604020202020204" pitchFamily="34" charset="0"/>
              <a:cs typeface="Arial" panose="020B0604020202020204" pitchFamily="34" charset="0"/>
            </a:rPr>
            <a:t>Forebyg</a:t>
          </a:r>
          <a:r>
            <a:rPr lang="da-DK" sz="1600" kern="1200" baseline="0" dirty="0">
              <a:solidFill>
                <a:schemeClr val="tx2"/>
              </a:solidFill>
              <a:latin typeface="Arial" panose="020B0604020202020204" pitchFamily="34" charset="0"/>
              <a:cs typeface="Arial" panose="020B0604020202020204" pitchFamily="34" charset="0"/>
            </a:rPr>
            <a:t> tryksår hos borgere i risiko</a:t>
          </a:r>
          <a:endParaRPr lang="da-DK" sz="1600" kern="1200" dirty="0">
            <a:solidFill>
              <a:schemeClr val="tx2"/>
            </a:solidFill>
            <a:latin typeface="Arial" panose="020B0604020202020204" pitchFamily="34" charset="0"/>
            <a:cs typeface="Arial" panose="020B0604020202020204" pitchFamily="34" charset="0"/>
          </a:endParaRPr>
        </a:p>
      </dsp:txBody>
      <dsp:txXfrm>
        <a:off x="2071072" y="6688013"/>
        <a:ext cx="1491244" cy="1218249"/>
      </dsp:txXfrm>
    </dsp:sp>
    <dsp:sp modelId="{BB9A28D7-CE5B-4AD7-9D03-8C2A59678849}">
      <dsp:nvSpPr>
        <dsp:cNvPr id="0" name=""/>
        <dsp:cNvSpPr/>
      </dsp:nvSpPr>
      <dsp:spPr>
        <a:xfrm rot="19478127">
          <a:off x="3503755" y="6986722"/>
          <a:ext cx="1045581" cy="15673"/>
        </a:xfrm>
        <a:custGeom>
          <a:avLst/>
          <a:gdLst/>
          <a:ahLst/>
          <a:cxnLst/>
          <a:rect l="0" t="0" r="0" b="0"/>
          <a:pathLst>
            <a:path>
              <a:moveTo>
                <a:pt x="0" y="7836"/>
              </a:moveTo>
              <a:lnTo>
                <a:pt x="1045581" y="783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000406" y="6968419"/>
        <a:ext cx="52279" cy="52279"/>
      </dsp:txXfrm>
    </dsp:sp>
    <dsp:sp modelId="{544CA87D-1ABA-4733-A5D7-C987AA6634D9}">
      <dsp:nvSpPr>
        <dsp:cNvPr id="0" name=""/>
        <dsp:cNvSpPr/>
      </dsp:nvSpPr>
      <dsp:spPr>
        <a:xfrm>
          <a:off x="4452874" y="5772424"/>
          <a:ext cx="4257154" cy="1839111"/>
        </a:xfrm>
        <a:prstGeom prst="roundRect">
          <a:avLst>
            <a:gd name="adj" fmla="val 10000"/>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a-DK" sz="1600" b="1" kern="1200" dirty="0">
              <a:solidFill>
                <a:schemeClr val="tx2"/>
              </a:solidFill>
              <a:latin typeface="Arial" panose="020B0604020202020204" pitchFamily="34" charset="0"/>
              <a:cs typeface="Arial" panose="020B0604020202020204" pitchFamily="34" charset="0"/>
            </a:rPr>
            <a:t>Handlinger hos patienter i risiko </a:t>
          </a:r>
        </a:p>
        <a:p>
          <a:pPr marL="0" lvl="0" indent="0" algn="l" defTabSz="711200">
            <a:lnSpc>
              <a:spcPct val="90000"/>
            </a:lnSpc>
            <a:spcBef>
              <a:spcPct val="0"/>
            </a:spcBef>
            <a:spcAft>
              <a:spcPct val="35000"/>
            </a:spcAft>
            <a:buNone/>
          </a:pPr>
          <a:r>
            <a:rPr lang="da-DK" sz="1600" b="1" kern="1200" dirty="0">
              <a:solidFill>
                <a:schemeClr val="tx2"/>
              </a:solidFill>
              <a:latin typeface="Arial" panose="020B0604020202020204" pitchFamily="34" charset="0"/>
              <a:cs typeface="Arial" panose="020B0604020202020204" pitchFamily="34" charset="0"/>
            </a:rPr>
            <a:t>H</a:t>
          </a:r>
          <a:r>
            <a:rPr lang="da-DK" sz="1600" kern="1200" dirty="0">
              <a:solidFill>
                <a:schemeClr val="tx2"/>
              </a:solidFill>
              <a:latin typeface="Arial" panose="020B0604020202020204" pitchFamily="34" charset="0"/>
              <a:cs typeface="Arial" panose="020B0604020202020204" pitchFamily="34" charset="0"/>
            </a:rPr>
            <a:t>ud efterses for trykspor og tryksår</a:t>
          </a:r>
        </a:p>
        <a:p>
          <a:pPr marL="0" lvl="0" indent="0" algn="l" defTabSz="711200">
            <a:lnSpc>
              <a:spcPct val="90000"/>
            </a:lnSpc>
            <a:spcBef>
              <a:spcPct val="0"/>
            </a:spcBef>
            <a:spcAft>
              <a:spcPct val="35000"/>
            </a:spcAft>
            <a:buNone/>
          </a:pPr>
          <a:r>
            <a:rPr lang="da-DK" sz="1600" b="1" kern="1200" dirty="0">
              <a:solidFill>
                <a:schemeClr val="tx2"/>
              </a:solidFill>
              <a:latin typeface="Arial" panose="020B0604020202020204" pitchFamily="34" charset="0"/>
              <a:cs typeface="Arial" panose="020B0604020202020204" pitchFamily="34" charset="0"/>
            </a:rPr>
            <a:t>U</a:t>
          </a:r>
          <a:r>
            <a:rPr lang="da-DK" sz="1600" kern="1200" dirty="0">
              <a:solidFill>
                <a:schemeClr val="tx2"/>
              </a:solidFill>
              <a:latin typeface="Arial" panose="020B0604020202020204" pitchFamily="34" charset="0"/>
              <a:cs typeface="Arial" panose="020B0604020202020204" pitchFamily="34" charset="0"/>
            </a:rPr>
            <a:t>nderlag/hjælpemidler</a:t>
          </a:r>
        </a:p>
        <a:p>
          <a:pPr marL="0" lvl="0" indent="0" algn="l" defTabSz="711200">
            <a:lnSpc>
              <a:spcPct val="90000"/>
            </a:lnSpc>
            <a:spcBef>
              <a:spcPct val="0"/>
            </a:spcBef>
            <a:spcAft>
              <a:spcPct val="35000"/>
            </a:spcAft>
            <a:buNone/>
          </a:pPr>
          <a:r>
            <a:rPr lang="da-DK" sz="1600" b="1" kern="1200" dirty="0">
              <a:solidFill>
                <a:schemeClr val="tx2"/>
              </a:solidFill>
              <a:latin typeface="Arial" panose="020B0604020202020204" pitchFamily="34" charset="0"/>
              <a:cs typeface="Arial" panose="020B0604020202020204" pitchFamily="34" charset="0"/>
            </a:rPr>
            <a:t>S</a:t>
          </a:r>
          <a:r>
            <a:rPr lang="da-DK" sz="1600" kern="1200" dirty="0">
              <a:solidFill>
                <a:schemeClr val="tx2"/>
              </a:solidFill>
              <a:latin typeface="Arial" panose="020B0604020202020204" pitchFamily="34" charset="0"/>
              <a:cs typeface="Arial" panose="020B0604020202020204" pitchFamily="34" charset="0"/>
            </a:rPr>
            <a:t>tillingsskifte/mobilisering </a:t>
          </a:r>
        </a:p>
        <a:p>
          <a:pPr marL="0" lvl="0" indent="0" algn="l" defTabSz="711200">
            <a:lnSpc>
              <a:spcPct val="90000"/>
            </a:lnSpc>
            <a:spcBef>
              <a:spcPct val="0"/>
            </a:spcBef>
            <a:spcAft>
              <a:spcPct val="35000"/>
            </a:spcAft>
            <a:buNone/>
          </a:pPr>
          <a:r>
            <a:rPr lang="da-DK" sz="1600" b="1" kern="1200" dirty="0">
              <a:solidFill>
                <a:schemeClr val="tx2"/>
              </a:solidFill>
              <a:latin typeface="Arial" panose="020B0604020202020204" pitchFamily="34" charset="0"/>
              <a:cs typeface="Arial" panose="020B0604020202020204" pitchFamily="34" charset="0"/>
            </a:rPr>
            <a:t>K</a:t>
          </a:r>
          <a:r>
            <a:rPr lang="da-DK" sz="1600" kern="1200" dirty="0">
              <a:solidFill>
                <a:schemeClr val="tx2"/>
              </a:solidFill>
              <a:latin typeface="Arial" panose="020B0604020202020204" pitchFamily="34" charset="0"/>
              <a:cs typeface="Arial" panose="020B0604020202020204" pitchFamily="34" charset="0"/>
            </a:rPr>
            <a:t>ost/ernæringsscreening</a:t>
          </a:r>
        </a:p>
      </dsp:txBody>
      <dsp:txXfrm>
        <a:off x="4506740" y="5826290"/>
        <a:ext cx="4149422" cy="1731379"/>
      </dsp:txXfrm>
    </dsp:sp>
    <dsp:sp modelId="{299AC717-D718-4D39-A86D-09CDB1F6A337}">
      <dsp:nvSpPr>
        <dsp:cNvPr id="0" name=""/>
        <dsp:cNvSpPr/>
      </dsp:nvSpPr>
      <dsp:spPr>
        <a:xfrm rot="2725734">
          <a:off x="3419062" y="7722061"/>
          <a:ext cx="1214967" cy="15673"/>
        </a:xfrm>
        <a:custGeom>
          <a:avLst/>
          <a:gdLst/>
          <a:ahLst/>
          <a:cxnLst/>
          <a:rect l="0" t="0" r="0" b="0"/>
          <a:pathLst>
            <a:path>
              <a:moveTo>
                <a:pt x="0" y="7836"/>
              </a:moveTo>
              <a:lnTo>
                <a:pt x="1214967" y="783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da-DK" sz="800" kern="1200"/>
        </a:p>
      </dsp:txBody>
      <dsp:txXfrm>
        <a:off x="3996171" y="7699523"/>
        <a:ext cx="60748" cy="60748"/>
      </dsp:txXfrm>
    </dsp:sp>
    <dsp:sp modelId="{BFF7AE80-A68A-4A11-A544-895035EF9123}">
      <dsp:nvSpPr>
        <dsp:cNvPr id="0" name=""/>
        <dsp:cNvSpPr/>
      </dsp:nvSpPr>
      <dsp:spPr>
        <a:xfrm>
          <a:off x="4452874" y="7744217"/>
          <a:ext cx="4320504" cy="836878"/>
        </a:xfrm>
        <a:prstGeom prst="roundRect">
          <a:avLst>
            <a:gd name="adj" fmla="val 10000"/>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a-DK" sz="1600" b="1" kern="1200" dirty="0">
              <a:solidFill>
                <a:schemeClr val="tx2"/>
              </a:solidFill>
              <a:latin typeface="Arial" panose="020B0604020202020204" pitchFamily="34" charset="0"/>
              <a:cs typeface="Arial" panose="020B0604020202020204" pitchFamily="34" charset="0"/>
            </a:rPr>
            <a:t>Inddragelse af borger og pårørende</a:t>
          </a:r>
        </a:p>
        <a:p>
          <a:pPr marL="0" lvl="0" indent="0" algn="l" defTabSz="711200">
            <a:lnSpc>
              <a:spcPct val="90000"/>
            </a:lnSpc>
            <a:spcBef>
              <a:spcPct val="0"/>
            </a:spcBef>
            <a:spcAft>
              <a:spcPct val="35000"/>
            </a:spcAft>
            <a:buNone/>
          </a:pPr>
          <a:r>
            <a:rPr lang="da-DK" sz="1600" kern="1200" dirty="0">
              <a:solidFill>
                <a:schemeClr val="tx2"/>
              </a:solidFill>
              <a:latin typeface="Arial" panose="020B0604020202020204" pitchFamily="34" charset="0"/>
              <a:cs typeface="Arial" panose="020B0604020202020204" pitchFamily="34" charset="0"/>
            </a:rPr>
            <a:t>fx information til borger og pårørende om tryksår</a:t>
          </a:r>
        </a:p>
      </dsp:txBody>
      <dsp:txXfrm>
        <a:off x="4477385" y="7768728"/>
        <a:ext cx="4271482" cy="7878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37C8C-7EED-46BF-B84D-C3CE0E3D9D58}">
      <dsp:nvSpPr>
        <dsp:cNvPr id="0" name=""/>
        <dsp:cNvSpPr/>
      </dsp:nvSpPr>
      <dsp:spPr>
        <a:xfrm>
          <a:off x="6601389" y="3786817"/>
          <a:ext cx="280992" cy="590409"/>
        </a:xfrm>
        <a:custGeom>
          <a:avLst/>
          <a:gdLst/>
          <a:ahLst/>
          <a:cxnLst/>
          <a:rect l="0" t="0" r="0" b="0"/>
          <a:pathLst>
            <a:path>
              <a:moveTo>
                <a:pt x="0" y="0"/>
              </a:moveTo>
              <a:lnTo>
                <a:pt x="140496" y="0"/>
              </a:lnTo>
              <a:lnTo>
                <a:pt x="140496" y="590409"/>
              </a:lnTo>
              <a:lnTo>
                <a:pt x="280992" y="5904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6725539" y="4065675"/>
        <a:ext cx="32693" cy="32693"/>
      </dsp:txXfrm>
    </dsp:sp>
    <dsp:sp modelId="{95AAB7A8-90E3-48ED-B1FD-3A993072F299}">
      <dsp:nvSpPr>
        <dsp:cNvPr id="0" name=""/>
        <dsp:cNvSpPr/>
      </dsp:nvSpPr>
      <dsp:spPr>
        <a:xfrm>
          <a:off x="6601389" y="3741097"/>
          <a:ext cx="280992" cy="91440"/>
        </a:xfrm>
        <a:custGeom>
          <a:avLst/>
          <a:gdLst/>
          <a:ahLst/>
          <a:cxnLst/>
          <a:rect l="0" t="0" r="0" b="0"/>
          <a:pathLst>
            <a:path>
              <a:moveTo>
                <a:pt x="0" y="45720"/>
              </a:moveTo>
              <a:lnTo>
                <a:pt x="280992"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6734860" y="3779792"/>
        <a:ext cx="14049" cy="14049"/>
      </dsp:txXfrm>
    </dsp:sp>
    <dsp:sp modelId="{CEA5B67D-F5A8-4C6A-8376-ADC3B554CFAE}">
      <dsp:nvSpPr>
        <dsp:cNvPr id="0" name=""/>
        <dsp:cNvSpPr/>
      </dsp:nvSpPr>
      <dsp:spPr>
        <a:xfrm>
          <a:off x="6601389" y="3196407"/>
          <a:ext cx="280992" cy="590409"/>
        </a:xfrm>
        <a:custGeom>
          <a:avLst/>
          <a:gdLst/>
          <a:ahLst/>
          <a:cxnLst/>
          <a:rect l="0" t="0" r="0" b="0"/>
          <a:pathLst>
            <a:path>
              <a:moveTo>
                <a:pt x="0" y="590409"/>
              </a:moveTo>
              <a:lnTo>
                <a:pt x="140496" y="590409"/>
              </a:lnTo>
              <a:lnTo>
                <a:pt x="140496" y="0"/>
              </a:lnTo>
              <a:lnTo>
                <a:pt x="28099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6725539" y="3475266"/>
        <a:ext cx="32693" cy="32693"/>
      </dsp:txXfrm>
    </dsp:sp>
    <dsp:sp modelId="{B17FC46B-8E3E-4BD1-9EEC-D34F23DB9F46}">
      <dsp:nvSpPr>
        <dsp:cNvPr id="0" name=""/>
        <dsp:cNvSpPr/>
      </dsp:nvSpPr>
      <dsp:spPr>
        <a:xfrm>
          <a:off x="4333764" y="2334781"/>
          <a:ext cx="862663" cy="1452036"/>
        </a:xfrm>
        <a:custGeom>
          <a:avLst/>
          <a:gdLst/>
          <a:ahLst/>
          <a:cxnLst/>
          <a:rect l="0" t="0" r="0" b="0"/>
          <a:pathLst>
            <a:path>
              <a:moveTo>
                <a:pt x="0" y="0"/>
              </a:moveTo>
              <a:lnTo>
                <a:pt x="431331" y="0"/>
              </a:lnTo>
              <a:lnTo>
                <a:pt x="431331" y="1452036"/>
              </a:lnTo>
              <a:lnTo>
                <a:pt x="862663" y="14520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da-DK" sz="1050" kern="1200"/>
        </a:p>
      </dsp:txBody>
      <dsp:txXfrm>
        <a:off x="4722872" y="3018575"/>
        <a:ext cx="84448" cy="84448"/>
      </dsp:txXfrm>
    </dsp:sp>
    <dsp:sp modelId="{468BF2D6-5859-45E4-B093-107C970CEA84}">
      <dsp:nvSpPr>
        <dsp:cNvPr id="0" name=""/>
        <dsp:cNvSpPr/>
      </dsp:nvSpPr>
      <dsp:spPr>
        <a:xfrm>
          <a:off x="4333764" y="2334781"/>
          <a:ext cx="862663" cy="605688"/>
        </a:xfrm>
        <a:custGeom>
          <a:avLst/>
          <a:gdLst/>
          <a:ahLst/>
          <a:cxnLst/>
          <a:rect l="0" t="0" r="0" b="0"/>
          <a:pathLst>
            <a:path>
              <a:moveTo>
                <a:pt x="0" y="0"/>
              </a:moveTo>
              <a:lnTo>
                <a:pt x="431331" y="0"/>
              </a:lnTo>
              <a:lnTo>
                <a:pt x="431331" y="605688"/>
              </a:lnTo>
              <a:lnTo>
                <a:pt x="862663" y="6056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4738744" y="2611273"/>
        <a:ext cx="52703" cy="52703"/>
      </dsp:txXfrm>
    </dsp:sp>
    <dsp:sp modelId="{B5861EB0-3EAF-4138-9A47-58E6F648F951}">
      <dsp:nvSpPr>
        <dsp:cNvPr id="0" name=""/>
        <dsp:cNvSpPr/>
      </dsp:nvSpPr>
      <dsp:spPr>
        <a:xfrm>
          <a:off x="6601389" y="2310794"/>
          <a:ext cx="280992" cy="295204"/>
        </a:xfrm>
        <a:custGeom>
          <a:avLst/>
          <a:gdLst/>
          <a:ahLst/>
          <a:cxnLst/>
          <a:rect l="0" t="0" r="0" b="0"/>
          <a:pathLst>
            <a:path>
              <a:moveTo>
                <a:pt x="0" y="0"/>
              </a:moveTo>
              <a:lnTo>
                <a:pt x="140496" y="0"/>
              </a:lnTo>
              <a:lnTo>
                <a:pt x="140496" y="295204"/>
              </a:lnTo>
              <a:lnTo>
                <a:pt x="280992" y="295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6731696" y="2448207"/>
        <a:ext cx="20377" cy="20377"/>
      </dsp:txXfrm>
    </dsp:sp>
    <dsp:sp modelId="{80B4DCC6-C642-4AE1-B48C-04B12444C636}">
      <dsp:nvSpPr>
        <dsp:cNvPr id="0" name=""/>
        <dsp:cNvSpPr/>
      </dsp:nvSpPr>
      <dsp:spPr>
        <a:xfrm>
          <a:off x="6601389" y="2015589"/>
          <a:ext cx="280992" cy="295204"/>
        </a:xfrm>
        <a:custGeom>
          <a:avLst/>
          <a:gdLst/>
          <a:ahLst/>
          <a:cxnLst/>
          <a:rect l="0" t="0" r="0" b="0"/>
          <a:pathLst>
            <a:path>
              <a:moveTo>
                <a:pt x="0" y="295204"/>
              </a:moveTo>
              <a:lnTo>
                <a:pt x="140496" y="295204"/>
              </a:lnTo>
              <a:lnTo>
                <a:pt x="140496" y="0"/>
              </a:lnTo>
              <a:lnTo>
                <a:pt x="28099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6731696" y="2153002"/>
        <a:ext cx="20377" cy="20377"/>
      </dsp:txXfrm>
    </dsp:sp>
    <dsp:sp modelId="{6C2CAA08-046E-411D-A7B9-DC3EBEB8A9F3}">
      <dsp:nvSpPr>
        <dsp:cNvPr id="0" name=""/>
        <dsp:cNvSpPr/>
      </dsp:nvSpPr>
      <dsp:spPr>
        <a:xfrm>
          <a:off x="4333764" y="2265074"/>
          <a:ext cx="862663" cy="91440"/>
        </a:xfrm>
        <a:custGeom>
          <a:avLst/>
          <a:gdLst/>
          <a:ahLst/>
          <a:cxnLst/>
          <a:rect l="0" t="0" r="0" b="0"/>
          <a:pathLst>
            <a:path>
              <a:moveTo>
                <a:pt x="0" y="69707"/>
              </a:moveTo>
              <a:lnTo>
                <a:pt x="431331" y="69707"/>
              </a:lnTo>
              <a:lnTo>
                <a:pt x="431331" y="45720"/>
              </a:lnTo>
              <a:lnTo>
                <a:pt x="86266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4743521" y="2289219"/>
        <a:ext cx="43149" cy="43149"/>
      </dsp:txXfrm>
    </dsp:sp>
    <dsp:sp modelId="{4335AEE0-E32E-4CDA-BDC5-A4402CF22638}">
      <dsp:nvSpPr>
        <dsp:cNvPr id="0" name=""/>
        <dsp:cNvSpPr/>
      </dsp:nvSpPr>
      <dsp:spPr>
        <a:xfrm>
          <a:off x="6601389" y="834770"/>
          <a:ext cx="280992" cy="590409"/>
        </a:xfrm>
        <a:custGeom>
          <a:avLst/>
          <a:gdLst/>
          <a:ahLst/>
          <a:cxnLst/>
          <a:rect l="0" t="0" r="0" b="0"/>
          <a:pathLst>
            <a:path>
              <a:moveTo>
                <a:pt x="0" y="0"/>
              </a:moveTo>
              <a:lnTo>
                <a:pt x="140496" y="0"/>
              </a:lnTo>
              <a:lnTo>
                <a:pt x="140496" y="590409"/>
              </a:lnTo>
              <a:lnTo>
                <a:pt x="280992" y="5904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6725539" y="1113628"/>
        <a:ext cx="32693" cy="32693"/>
      </dsp:txXfrm>
    </dsp:sp>
    <dsp:sp modelId="{02D6B5FC-3040-4774-9E6B-081805BBB24C}">
      <dsp:nvSpPr>
        <dsp:cNvPr id="0" name=""/>
        <dsp:cNvSpPr/>
      </dsp:nvSpPr>
      <dsp:spPr>
        <a:xfrm>
          <a:off x="6601389" y="789050"/>
          <a:ext cx="280992" cy="91440"/>
        </a:xfrm>
        <a:custGeom>
          <a:avLst/>
          <a:gdLst/>
          <a:ahLst/>
          <a:cxnLst/>
          <a:rect l="0" t="0" r="0" b="0"/>
          <a:pathLst>
            <a:path>
              <a:moveTo>
                <a:pt x="0" y="45720"/>
              </a:moveTo>
              <a:lnTo>
                <a:pt x="280992"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6734860" y="827745"/>
        <a:ext cx="14049" cy="14049"/>
      </dsp:txXfrm>
    </dsp:sp>
    <dsp:sp modelId="{72D6082B-3D03-4337-87B0-5F36E9765CAD}">
      <dsp:nvSpPr>
        <dsp:cNvPr id="0" name=""/>
        <dsp:cNvSpPr/>
      </dsp:nvSpPr>
      <dsp:spPr>
        <a:xfrm>
          <a:off x="6601389" y="244361"/>
          <a:ext cx="280992" cy="590409"/>
        </a:xfrm>
        <a:custGeom>
          <a:avLst/>
          <a:gdLst/>
          <a:ahLst/>
          <a:cxnLst/>
          <a:rect l="0" t="0" r="0" b="0"/>
          <a:pathLst>
            <a:path>
              <a:moveTo>
                <a:pt x="0" y="590409"/>
              </a:moveTo>
              <a:lnTo>
                <a:pt x="140496" y="590409"/>
              </a:lnTo>
              <a:lnTo>
                <a:pt x="140496" y="0"/>
              </a:lnTo>
              <a:lnTo>
                <a:pt x="28099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6725539" y="523219"/>
        <a:ext cx="32693" cy="32693"/>
      </dsp:txXfrm>
    </dsp:sp>
    <dsp:sp modelId="{8E1C5AA8-F377-4E55-8BD8-3F576CE9B7AF}">
      <dsp:nvSpPr>
        <dsp:cNvPr id="0" name=""/>
        <dsp:cNvSpPr/>
      </dsp:nvSpPr>
      <dsp:spPr>
        <a:xfrm>
          <a:off x="4333764" y="834770"/>
          <a:ext cx="862663" cy="1500010"/>
        </a:xfrm>
        <a:custGeom>
          <a:avLst/>
          <a:gdLst/>
          <a:ahLst/>
          <a:cxnLst/>
          <a:rect l="0" t="0" r="0" b="0"/>
          <a:pathLst>
            <a:path>
              <a:moveTo>
                <a:pt x="0" y="1500010"/>
              </a:moveTo>
              <a:lnTo>
                <a:pt x="431331" y="1500010"/>
              </a:lnTo>
              <a:lnTo>
                <a:pt x="431331" y="0"/>
              </a:lnTo>
              <a:lnTo>
                <a:pt x="86266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da-DK" sz="1050" kern="1200"/>
        </a:p>
      </dsp:txBody>
      <dsp:txXfrm>
        <a:off x="4721836" y="1541516"/>
        <a:ext cx="86519" cy="86519"/>
      </dsp:txXfrm>
    </dsp:sp>
    <dsp:sp modelId="{18F7ED4F-DC3E-456B-89A3-829A48459891}">
      <dsp:nvSpPr>
        <dsp:cNvPr id="0" name=""/>
        <dsp:cNvSpPr/>
      </dsp:nvSpPr>
      <dsp:spPr>
        <a:xfrm>
          <a:off x="1819676" y="947908"/>
          <a:ext cx="2254431" cy="277374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a-DK" sz="1800" kern="1200" dirty="0"/>
            <a:t>Brugen af akut beroligende medicin til patienter Indlagt i Psykiatrisk akutmodtagelse skal reduceres med 50% inden d. 13. december 2023.</a:t>
          </a:r>
        </a:p>
      </dsp:txBody>
      <dsp:txXfrm>
        <a:off x="1819676" y="947908"/>
        <a:ext cx="2254431" cy="2773745"/>
      </dsp:txXfrm>
    </dsp:sp>
    <dsp:sp modelId="{D430965E-2487-4D12-9C72-B7C028706524}">
      <dsp:nvSpPr>
        <dsp:cNvPr id="0" name=""/>
        <dsp:cNvSpPr/>
      </dsp:nvSpPr>
      <dsp:spPr>
        <a:xfrm>
          <a:off x="5196428" y="573475"/>
          <a:ext cx="1404961" cy="5225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Ledelse</a:t>
          </a:r>
        </a:p>
      </dsp:txBody>
      <dsp:txXfrm>
        <a:off x="5196428" y="573475"/>
        <a:ext cx="1404961" cy="522589"/>
      </dsp:txXfrm>
    </dsp:sp>
    <dsp:sp modelId="{ED215257-22D3-429E-9487-A9825A141A05}">
      <dsp:nvSpPr>
        <dsp:cNvPr id="0" name=""/>
        <dsp:cNvSpPr/>
      </dsp:nvSpPr>
      <dsp:spPr>
        <a:xfrm>
          <a:off x="6882381" y="2699"/>
          <a:ext cx="1967367" cy="4833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kern="1200"/>
            <a:t>Personalet skal være synlige</a:t>
          </a:r>
        </a:p>
      </dsp:txBody>
      <dsp:txXfrm>
        <a:off x="6882381" y="2699"/>
        <a:ext cx="1967367" cy="483323"/>
      </dsp:txXfrm>
    </dsp:sp>
    <dsp:sp modelId="{942F68FA-F55A-415D-B90E-0213AC2EC594}">
      <dsp:nvSpPr>
        <dsp:cNvPr id="0" name=""/>
        <dsp:cNvSpPr/>
      </dsp:nvSpPr>
      <dsp:spPr>
        <a:xfrm>
          <a:off x="6882381" y="593108"/>
          <a:ext cx="1967367" cy="4833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kern="1200" dirty="0"/>
            <a:t>Gør brug af mestringsplaner/</a:t>
          </a:r>
          <a:br>
            <a:rPr lang="da-DK" sz="1000" kern="1200" dirty="0"/>
          </a:br>
          <a:r>
            <a:rPr lang="da-DK" sz="1000" kern="1200" dirty="0"/>
            <a:t>forhåndstilkendegivelse</a:t>
          </a:r>
        </a:p>
      </dsp:txBody>
      <dsp:txXfrm>
        <a:off x="6882381" y="593108"/>
        <a:ext cx="1967367" cy="483323"/>
      </dsp:txXfrm>
    </dsp:sp>
    <dsp:sp modelId="{CEA7DF10-2609-4167-9038-5CBA395F48AF}">
      <dsp:nvSpPr>
        <dsp:cNvPr id="0" name=""/>
        <dsp:cNvSpPr/>
      </dsp:nvSpPr>
      <dsp:spPr>
        <a:xfrm>
          <a:off x="6882381" y="1183518"/>
          <a:ext cx="1967367" cy="4833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kern="1200" dirty="0"/>
            <a:t>Brug af/viden om beroligende metoder</a:t>
          </a:r>
        </a:p>
      </dsp:txBody>
      <dsp:txXfrm>
        <a:off x="6882381" y="1183518"/>
        <a:ext cx="1967367" cy="483323"/>
      </dsp:txXfrm>
    </dsp:sp>
    <dsp:sp modelId="{AFD224A7-F9B1-405A-BB0D-389BD8B847AA}">
      <dsp:nvSpPr>
        <dsp:cNvPr id="0" name=""/>
        <dsp:cNvSpPr/>
      </dsp:nvSpPr>
      <dsp:spPr>
        <a:xfrm>
          <a:off x="5196428" y="2049499"/>
          <a:ext cx="1404961" cy="5225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Kompetencer hos personale</a:t>
          </a:r>
        </a:p>
      </dsp:txBody>
      <dsp:txXfrm>
        <a:off x="5196428" y="2049499"/>
        <a:ext cx="1404961" cy="522589"/>
      </dsp:txXfrm>
    </dsp:sp>
    <dsp:sp modelId="{F8A69CB5-65C9-4E3C-9A78-93DDAC3A5375}">
      <dsp:nvSpPr>
        <dsp:cNvPr id="0" name=""/>
        <dsp:cNvSpPr/>
      </dsp:nvSpPr>
      <dsp:spPr>
        <a:xfrm>
          <a:off x="6882381" y="1773927"/>
          <a:ext cx="1967367" cy="4833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kern="1200" dirty="0"/>
            <a:t>Kompetenceudvikling/</a:t>
          </a:r>
          <a:br>
            <a:rPr lang="da-DK" sz="1000" kern="1200" dirty="0"/>
          </a:br>
          <a:r>
            <a:rPr lang="da-DK" sz="1000" kern="1200" dirty="0"/>
            <a:t>vidensdeling blandt personalet</a:t>
          </a:r>
        </a:p>
      </dsp:txBody>
      <dsp:txXfrm>
        <a:off x="6882381" y="1773927"/>
        <a:ext cx="1967367" cy="483323"/>
      </dsp:txXfrm>
    </dsp:sp>
    <dsp:sp modelId="{DF9532DA-313D-417D-AC65-A9AAA88E7B60}">
      <dsp:nvSpPr>
        <dsp:cNvPr id="0" name=""/>
        <dsp:cNvSpPr/>
      </dsp:nvSpPr>
      <dsp:spPr>
        <a:xfrm>
          <a:off x="6882381" y="2364336"/>
          <a:ext cx="1967367" cy="4833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kern="1200" dirty="0"/>
            <a:t>Brug af pn medicin og tidstro vurdering heraf</a:t>
          </a:r>
        </a:p>
      </dsp:txBody>
      <dsp:txXfrm>
        <a:off x="6882381" y="2364336"/>
        <a:ext cx="1967367" cy="483323"/>
      </dsp:txXfrm>
    </dsp:sp>
    <dsp:sp modelId="{BFDD5F03-B0EA-4D26-B390-38FA54BF9EFF}">
      <dsp:nvSpPr>
        <dsp:cNvPr id="0" name=""/>
        <dsp:cNvSpPr/>
      </dsp:nvSpPr>
      <dsp:spPr>
        <a:xfrm>
          <a:off x="5196428" y="2679174"/>
          <a:ext cx="1404961" cy="5225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a:t>Politisk dagsorden</a:t>
          </a:r>
        </a:p>
      </dsp:txBody>
      <dsp:txXfrm>
        <a:off x="5196428" y="2679174"/>
        <a:ext cx="1404961" cy="522589"/>
      </dsp:txXfrm>
    </dsp:sp>
    <dsp:sp modelId="{E71041FE-D5B7-41C1-B5C4-52B15BC62B87}">
      <dsp:nvSpPr>
        <dsp:cNvPr id="0" name=""/>
        <dsp:cNvSpPr/>
      </dsp:nvSpPr>
      <dsp:spPr>
        <a:xfrm>
          <a:off x="5196428" y="3525522"/>
          <a:ext cx="1404961" cy="5225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a:t>Strukturen på afdelingen</a:t>
          </a:r>
        </a:p>
      </dsp:txBody>
      <dsp:txXfrm>
        <a:off x="5196428" y="3525522"/>
        <a:ext cx="1404961" cy="522589"/>
      </dsp:txXfrm>
    </dsp:sp>
    <dsp:sp modelId="{BF107905-52DD-4C08-A402-966A5E222DD7}">
      <dsp:nvSpPr>
        <dsp:cNvPr id="0" name=""/>
        <dsp:cNvSpPr/>
      </dsp:nvSpPr>
      <dsp:spPr>
        <a:xfrm>
          <a:off x="6882381" y="2954746"/>
          <a:ext cx="1967367" cy="4833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kern="1200" dirty="0"/>
            <a:t>Fokus på god, relevant overlevering mellem vagtlag</a:t>
          </a:r>
        </a:p>
      </dsp:txBody>
      <dsp:txXfrm>
        <a:off x="6882381" y="2954746"/>
        <a:ext cx="1967367" cy="483323"/>
      </dsp:txXfrm>
    </dsp:sp>
    <dsp:sp modelId="{3C133CAE-64DC-4B80-B6B8-D6A580331A5D}">
      <dsp:nvSpPr>
        <dsp:cNvPr id="0" name=""/>
        <dsp:cNvSpPr/>
      </dsp:nvSpPr>
      <dsp:spPr>
        <a:xfrm>
          <a:off x="6882381" y="3545155"/>
          <a:ext cx="1967367" cy="4833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kern="1200" dirty="0"/>
            <a:t>Udarbejdelse af BVC handleplaner</a:t>
          </a:r>
        </a:p>
      </dsp:txBody>
      <dsp:txXfrm>
        <a:off x="6882381" y="3545155"/>
        <a:ext cx="1967367" cy="483323"/>
      </dsp:txXfrm>
    </dsp:sp>
    <dsp:sp modelId="{3E054B2C-A8C5-497B-9B0F-C7E618ED28A6}">
      <dsp:nvSpPr>
        <dsp:cNvPr id="0" name=""/>
        <dsp:cNvSpPr/>
      </dsp:nvSpPr>
      <dsp:spPr>
        <a:xfrm>
          <a:off x="6882381" y="4135564"/>
          <a:ext cx="1967367" cy="4833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kern="1200"/>
            <a:t>Planlæg opgaver med fokus på kompetencer </a:t>
          </a:r>
        </a:p>
      </dsp:txBody>
      <dsp:txXfrm>
        <a:off x="6882381" y="4135564"/>
        <a:ext cx="1967367" cy="4833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6CDB1-BBB1-412A-9F3E-7612B23E17B2}">
      <dsp:nvSpPr>
        <dsp:cNvPr id="0" name=""/>
        <dsp:cNvSpPr/>
      </dsp:nvSpPr>
      <dsp:spPr>
        <a:xfrm>
          <a:off x="0" y="1221902"/>
          <a:ext cx="1583283" cy="16144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mn-lt"/>
            </a:rPr>
            <a:t>50% </a:t>
          </a:r>
          <a:br>
            <a:rPr lang="da-DK" sz="1400" kern="1200" dirty="0">
              <a:latin typeface="+mn-lt"/>
            </a:rPr>
          </a:br>
          <a:r>
            <a:rPr lang="da-DK" sz="1400" kern="1200" dirty="0">
              <a:latin typeface="+mn-lt"/>
            </a:rPr>
            <a:t>reduktion af medicinerings-fejl inden 31/12-24</a:t>
          </a:r>
        </a:p>
      </dsp:txBody>
      <dsp:txXfrm>
        <a:off x="46373" y="1268275"/>
        <a:ext cx="1490537" cy="1521665"/>
      </dsp:txXfrm>
    </dsp:sp>
    <dsp:sp modelId="{C8758B7A-29D8-44B5-BED1-3833C3A2BDCB}">
      <dsp:nvSpPr>
        <dsp:cNvPr id="0" name=""/>
        <dsp:cNvSpPr/>
      </dsp:nvSpPr>
      <dsp:spPr>
        <a:xfrm rot="17544495">
          <a:off x="1063866" y="1236100"/>
          <a:ext cx="1678797" cy="33980"/>
        </a:xfrm>
        <a:custGeom>
          <a:avLst/>
          <a:gdLst/>
          <a:ahLst/>
          <a:cxnLst/>
          <a:rect l="0" t="0" r="0" b="0"/>
          <a:pathLst>
            <a:path>
              <a:moveTo>
                <a:pt x="0" y="16990"/>
              </a:moveTo>
              <a:lnTo>
                <a:pt x="1678797" y="16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a-DK" sz="1400" kern="1200">
            <a:solidFill>
              <a:schemeClr val="bg2">
                <a:lumMod val="10000"/>
              </a:schemeClr>
            </a:solidFill>
            <a:latin typeface="+mn-lt"/>
          </a:endParaRPr>
        </a:p>
      </dsp:txBody>
      <dsp:txXfrm>
        <a:off x="1861295" y="1211121"/>
        <a:ext cx="83939" cy="83939"/>
      </dsp:txXfrm>
    </dsp:sp>
    <dsp:sp modelId="{3F3DCE1E-7BB8-48C6-9543-3BE8A89A8B2A}">
      <dsp:nvSpPr>
        <dsp:cNvPr id="0" name=""/>
        <dsp:cNvSpPr/>
      </dsp:nvSpPr>
      <dsp:spPr>
        <a:xfrm>
          <a:off x="2223247" y="81253"/>
          <a:ext cx="1911625" cy="79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mn-lt"/>
            </a:rPr>
            <a:t>Sikker medicinhåndtering</a:t>
          </a:r>
        </a:p>
      </dsp:txBody>
      <dsp:txXfrm>
        <a:off x="2246433" y="104439"/>
        <a:ext cx="1865253" cy="745269"/>
      </dsp:txXfrm>
    </dsp:sp>
    <dsp:sp modelId="{41D7DF28-858C-475F-956D-21F6E5BC3E33}">
      <dsp:nvSpPr>
        <dsp:cNvPr id="0" name=""/>
        <dsp:cNvSpPr/>
      </dsp:nvSpPr>
      <dsp:spPr>
        <a:xfrm rot="117708">
          <a:off x="4134664" y="472269"/>
          <a:ext cx="711929" cy="33980"/>
        </a:xfrm>
        <a:custGeom>
          <a:avLst/>
          <a:gdLst/>
          <a:ahLst/>
          <a:cxnLst/>
          <a:rect l="0" t="0" r="0" b="0"/>
          <a:pathLst>
            <a:path>
              <a:moveTo>
                <a:pt x="0" y="16990"/>
              </a:moveTo>
              <a:lnTo>
                <a:pt x="711929" y="169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a-DK" sz="1400" kern="1200">
            <a:solidFill>
              <a:schemeClr val="bg2">
                <a:lumMod val="10000"/>
              </a:schemeClr>
            </a:solidFill>
            <a:latin typeface="+mn-lt"/>
          </a:endParaRPr>
        </a:p>
      </dsp:txBody>
      <dsp:txXfrm>
        <a:off x="4472830" y="471461"/>
        <a:ext cx="35596" cy="35596"/>
      </dsp:txXfrm>
    </dsp:sp>
    <dsp:sp modelId="{A8366A97-9A6D-415C-B7A2-E3186A34E70C}">
      <dsp:nvSpPr>
        <dsp:cNvPr id="0" name=""/>
        <dsp:cNvSpPr/>
      </dsp:nvSpPr>
      <dsp:spPr>
        <a:xfrm>
          <a:off x="4846384" y="0"/>
          <a:ext cx="2733017" cy="10028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mn-lt"/>
              <a:ea typeface="Calibri" panose="020F0502020204030204" pitchFamily="34" charset="0"/>
              <a:cs typeface="Times New Roman" panose="02020603050405020304" pitchFamily="18" charset="0"/>
            </a:rPr>
            <a:t>Standardiseret medicindispensering og medicinadministration</a:t>
          </a:r>
        </a:p>
      </dsp:txBody>
      <dsp:txXfrm>
        <a:off x="4875758" y="29374"/>
        <a:ext cx="2674269" cy="944143"/>
      </dsp:txXfrm>
    </dsp:sp>
    <dsp:sp modelId="{8CE28991-A96A-4F61-8750-BDDC61F5E00F}">
      <dsp:nvSpPr>
        <dsp:cNvPr id="0" name=""/>
        <dsp:cNvSpPr/>
      </dsp:nvSpPr>
      <dsp:spPr>
        <a:xfrm rot="19289820">
          <a:off x="1494382" y="1757565"/>
          <a:ext cx="817766" cy="33980"/>
        </a:xfrm>
        <a:custGeom>
          <a:avLst/>
          <a:gdLst/>
          <a:ahLst/>
          <a:cxnLst/>
          <a:rect l="0" t="0" r="0" b="0"/>
          <a:pathLst>
            <a:path>
              <a:moveTo>
                <a:pt x="0" y="16990"/>
              </a:moveTo>
              <a:lnTo>
                <a:pt x="817766" y="16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a-DK" sz="1400" kern="1200">
            <a:solidFill>
              <a:schemeClr val="bg2">
                <a:lumMod val="10000"/>
              </a:schemeClr>
            </a:solidFill>
            <a:latin typeface="+mn-lt"/>
          </a:endParaRPr>
        </a:p>
      </dsp:txBody>
      <dsp:txXfrm>
        <a:off x="1882821" y="1754111"/>
        <a:ext cx="40888" cy="40888"/>
      </dsp:txXfrm>
    </dsp:sp>
    <dsp:sp modelId="{B39ABC6D-B6E3-48C2-A2FF-DA1015725648}">
      <dsp:nvSpPr>
        <dsp:cNvPr id="0" name=""/>
        <dsp:cNvSpPr/>
      </dsp:nvSpPr>
      <dsp:spPr>
        <a:xfrm>
          <a:off x="2223247" y="1124182"/>
          <a:ext cx="1911625" cy="79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mn-lt"/>
            </a:rPr>
            <a:t>Sikker overlevering af medicinoplysninger</a:t>
          </a:r>
        </a:p>
      </dsp:txBody>
      <dsp:txXfrm>
        <a:off x="2246433" y="1147368"/>
        <a:ext cx="1865253" cy="745269"/>
      </dsp:txXfrm>
    </dsp:sp>
    <dsp:sp modelId="{5B2BAAAA-0C39-4A76-B66D-91918020E59E}">
      <dsp:nvSpPr>
        <dsp:cNvPr id="0" name=""/>
        <dsp:cNvSpPr/>
      </dsp:nvSpPr>
      <dsp:spPr>
        <a:xfrm>
          <a:off x="4134872" y="1503012"/>
          <a:ext cx="668209" cy="33980"/>
        </a:xfrm>
        <a:custGeom>
          <a:avLst/>
          <a:gdLst/>
          <a:ahLst/>
          <a:cxnLst/>
          <a:rect l="0" t="0" r="0" b="0"/>
          <a:pathLst>
            <a:path>
              <a:moveTo>
                <a:pt x="0" y="16990"/>
              </a:moveTo>
              <a:lnTo>
                <a:pt x="668209" y="169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a-DK" sz="1400" kern="1200">
            <a:solidFill>
              <a:schemeClr val="bg2">
                <a:lumMod val="10000"/>
              </a:schemeClr>
            </a:solidFill>
            <a:latin typeface="+mn-lt"/>
          </a:endParaRPr>
        </a:p>
      </dsp:txBody>
      <dsp:txXfrm>
        <a:off x="4452272" y="1503297"/>
        <a:ext cx="33410" cy="33410"/>
      </dsp:txXfrm>
    </dsp:sp>
    <dsp:sp modelId="{990DBB6B-AB91-42F3-A991-23A71C66D1AA}">
      <dsp:nvSpPr>
        <dsp:cNvPr id="0" name=""/>
        <dsp:cNvSpPr/>
      </dsp:nvSpPr>
      <dsp:spPr>
        <a:xfrm>
          <a:off x="4803082" y="1124182"/>
          <a:ext cx="2769005" cy="79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mn-lt"/>
              <a:ea typeface="Calibri" panose="020F0502020204030204" pitchFamily="34" charset="0"/>
              <a:cs typeface="Times New Roman" panose="02020603050405020304" pitchFamily="18" charset="0"/>
            </a:rPr>
            <a:t>Medicinafstemning inden 24 timer</a:t>
          </a:r>
          <a:endParaRPr lang="da-DK" sz="1400" kern="1200" dirty="0">
            <a:latin typeface="+mn-lt"/>
            <a:cs typeface="Times New Roman" panose="02020603050405020304" pitchFamily="18" charset="0"/>
          </a:endParaRPr>
        </a:p>
        <a:p>
          <a:pPr marL="0" lvl="0" indent="0" algn="ctr" defTabSz="622300">
            <a:lnSpc>
              <a:spcPct val="90000"/>
            </a:lnSpc>
            <a:spcBef>
              <a:spcPct val="0"/>
            </a:spcBef>
            <a:spcAft>
              <a:spcPct val="35000"/>
            </a:spcAft>
            <a:buNone/>
          </a:pPr>
          <a:r>
            <a:rPr lang="da-DK" sz="1400" kern="1200" dirty="0">
              <a:latin typeface="+mn-lt"/>
              <a:cs typeface="Times New Roman" panose="02020603050405020304" pitchFamily="18" charset="0"/>
            </a:rPr>
            <a:t>Medicinscreening </a:t>
          </a:r>
          <a:endParaRPr lang="da-DK" sz="1400" kern="1200" dirty="0">
            <a:latin typeface="+mn-lt"/>
          </a:endParaRPr>
        </a:p>
      </dsp:txBody>
      <dsp:txXfrm>
        <a:off x="4826268" y="1147368"/>
        <a:ext cx="2722633" cy="745269"/>
      </dsp:txXfrm>
    </dsp:sp>
    <dsp:sp modelId="{A2E6343C-DF4A-45E2-B33D-A910633EE232}">
      <dsp:nvSpPr>
        <dsp:cNvPr id="0" name=""/>
        <dsp:cNvSpPr/>
      </dsp:nvSpPr>
      <dsp:spPr>
        <a:xfrm rot="1925363">
          <a:off x="1525581" y="2212759"/>
          <a:ext cx="755368" cy="33980"/>
        </a:xfrm>
        <a:custGeom>
          <a:avLst/>
          <a:gdLst/>
          <a:ahLst/>
          <a:cxnLst/>
          <a:rect l="0" t="0" r="0" b="0"/>
          <a:pathLst>
            <a:path>
              <a:moveTo>
                <a:pt x="0" y="16990"/>
              </a:moveTo>
              <a:lnTo>
                <a:pt x="755368" y="16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a-DK" sz="1400" kern="1200">
            <a:solidFill>
              <a:schemeClr val="bg2">
                <a:lumMod val="10000"/>
              </a:schemeClr>
            </a:solidFill>
            <a:latin typeface="+mn-lt"/>
          </a:endParaRPr>
        </a:p>
      </dsp:txBody>
      <dsp:txXfrm>
        <a:off x="1884381" y="2210865"/>
        <a:ext cx="37768" cy="37768"/>
      </dsp:txXfrm>
    </dsp:sp>
    <dsp:sp modelId="{4E67FAF1-63A4-4BFF-9514-754E8BAEBD69}">
      <dsp:nvSpPr>
        <dsp:cNvPr id="0" name=""/>
        <dsp:cNvSpPr/>
      </dsp:nvSpPr>
      <dsp:spPr>
        <a:xfrm>
          <a:off x="2223247" y="2034570"/>
          <a:ext cx="1911625" cy="79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mn-lt"/>
            </a:rPr>
            <a:t>Patient- og pårørende-involvering</a:t>
          </a:r>
        </a:p>
      </dsp:txBody>
      <dsp:txXfrm>
        <a:off x="2246433" y="2057756"/>
        <a:ext cx="1865253" cy="745269"/>
      </dsp:txXfrm>
    </dsp:sp>
    <dsp:sp modelId="{50F30191-B2FD-4717-ADB7-E1FD9CBF7A5D}">
      <dsp:nvSpPr>
        <dsp:cNvPr id="0" name=""/>
        <dsp:cNvSpPr/>
      </dsp:nvSpPr>
      <dsp:spPr>
        <a:xfrm>
          <a:off x="4134872" y="2413400"/>
          <a:ext cx="668209" cy="33980"/>
        </a:xfrm>
        <a:custGeom>
          <a:avLst/>
          <a:gdLst/>
          <a:ahLst/>
          <a:cxnLst/>
          <a:rect l="0" t="0" r="0" b="0"/>
          <a:pathLst>
            <a:path>
              <a:moveTo>
                <a:pt x="0" y="16990"/>
              </a:moveTo>
              <a:lnTo>
                <a:pt x="668209" y="169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a-DK" sz="1400" kern="1200">
            <a:solidFill>
              <a:schemeClr val="bg2">
                <a:lumMod val="10000"/>
              </a:schemeClr>
            </a:solidFill>
            <a:latin typeface="+mn-lt"/>
          </a:endParaRPr>
        </a:p>
      </dsp:txBody>
      <dsp:txXfrm>
        <a:off x="4452272" y="2413685"/>
        <a:ext cx="33410" cy="33410"/>
      </dsp:txXfrm>
    </dsp:sp>
    <dsp:sp modelId="{148A8D6C-ECC3-4F2D-8F70-4A067B8191F9}">
      <dsp:nvSpPr>
        <dsp:cNvPr id="0" name=""/>
        <dsp:cNvSpPr/>
      </dsp:nvSpPr>
      <dsp:spPr>
        <a:xfrm>
          <a:off x="4803082" y="2061988"/>
          <a:ext cx="2754882" cy="7368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mn-lt"/>
              <a:ea typeface="Calibri" panose="020F0502020204030204" pitchFamily="34" charset="0"/>
              <a:cs typeface="Times New Roman" panose="02020603050405020304" pitchFamily="18" charset="0"/>
            </a:rPr>
            <a:t>Uddannelse af patienter og pårørende</a:t>
          </a:r>
          <a:endParaRPr lang="da-DK" sz="1400" kern="1200" dirty="0">
            <a:latin typeface="+mn-lt"/>
          </a:endParaRPr>
        </a:p>
      </dsp:txBody>
      <dsp:txXfrm>
        <a:off x="4824662" y="2083568"/>
        <a:ext cx="2711722" cy="693644"/>
      </dsp:txXfrm>
    </dsp:sp>
    <dsp:sp modelId="{3B58EE13-0E01-4816-98A5-B8C2E9A6F13E}">
      <dsp:nvSpPr>
        <dsp:cNvPr id="0" name=""/>
        <dsp:cNvSpPr/>
      </dsp:nvSpPr>
      <dsp:spPr>
        <a:xfrm rot="4034178">
          <a:off x="1076292" y="2774676"/>
          <a:ext cx="1653946" cy="33980"/>
        </a:xfrm>
        <a:custGeom>
          <a:avLst/>
          <a:gdLst/>
          <a:ahLst/>
          <a:cxnLst/>
          <a:rect l="0" t="0" r="0" b="0"/>
          <a:pathLst>
            <a:path>
              <a:moveTo>
                <a:pt x="0" y="16990"/>
              </a:moveTo>
              <a:lnTo>
                <a:pt x="1653946" y="169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a-DK" sz="1400" kern="1200">
            <a:solidFill>
              <a:schemeClr val="bg2">
                <a:lumMod val="10000"/>
              </a:schemeClr>
            </a:solidFill>
            <a:latin typeface="+mn-lt"/>
          </a:endParaRPr>
        </a:p>
      </dsp:txBody>
      <dsp:txXfrm>
        <a:off x="1861917" y="2750318"/>
        <a:ext cx="82697" cy="82697"/>
      </dsp:txXfrm>
    </dsp:sp>
    <dsp:sp modelId="{75F869DE-D457-4F99-9CF6-2A51A393DAF6}">
      <dsp:nvSpPr>
        <dsp:cNvPr id="0" name=""/>
        <dsp:cNvSpPr/>
      </dsp:nvSpPr>
      <dsp:spPr>
        <a:xfrm>
          <a:off x="2223247" y="3158404"/>
          <a:ext cx="1911625" cy="79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a:latin typeface="+mn-lt"/>
            </a:rPr>
            <a:t>God patientsikkerheds-kultur</a:t>
          </a:r>
          <a:endParaRPr lang="da-DK" sz="1400" kern="1200" dirty="0">
            <a:latin typeface="+mn-lt"/>
          </a:endParaRPr>
        </a:p>
      </dsp:txBody>
      <dsp:txXfrm>
        <a:off x="2246433" y="3181590"/>
        <a:ext cx="1865253" cy="745269"/>
      </dsp:txXfrm>
    </dsp:sp>
    <dsp:sp modelId="{27FE5038-33EB-4FF6-9723-C9A4F5AD20FD}">
      <dsp:nvSpPr>
        <dsp:cNvPr id="0" name=""/>
        <dsp:cNvSpPr/>
      </dsp:nvSpPr>
      <dsp:spPr>
        <a:xfrm>
          <a:off x="4134872" y="3537235"/>
          <a:ext cx="668209" cy="33980"/>
        </a:xfrm>
        <a:custGeom>
          <a:avLst/>
          <a:gdLst/>
          <a:ahLst/>
          <a:cxnLst/>
          <a:rect l="0" t="0" r="0" b="0"/>
          <a:pathLst>
            <a:path>
              <a:moveTo>
                <a:pt x="0" y="16990"/>
              </a:moveTo>
              <a:lnTo>
                <a:pt x="668209" y="169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a-DK" sz="1400" kern="1200">
            <a:solidFill>
              <a:schemeClr val="bg2">
                <a:lumMod val="10000"/>
              </a:schemeClr>
            </a:solidFill>
            <a:latin typeface="+mn-lt"/>
          </a:endParaRPr>
        </a:p>
      </dsp:txBody>
      <dsp:txXfrm>
        <a:off x="4452272" y="3537520"/>
        <a:ext cx="33410" cy="33410"/>
      </dsp:txXfrm>
    </dsp:sp>
    <dsp:sp modelId="{6380857B-84C2-449B-901B-C342A3120895}">
      <dsp:nvSpPr>
        <dsp:cNvPr id="0" name=""/>
        <dsp:cNvSpPr/>
      </dsp:nvSpPr>
      <dsp:spPr>
        <a:xfrm>
          <a:off x="4803082" y="2917539"/>
          <a:ext cx="2739651" cy="12733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mn-lt"/>
              <a:ea typeface="Calibri" panose="020F0502020204030204" pitchFamily="34" charset="0"/>
              <a:cs typeface="Times New Roman" panose="02020603050405020304" pitchFamily="18" charset="0"/>
            </a:rPr>
            <a:t>Ingen forstyrrelser ved medicinhåndtering</a:t>
          </a:r>
        </a:p>
        <a:p>
          <a:pPr marL="0" lvl="0" indent="0" algn="ctr" defTabSz="622300">
            <a:lnSpc>
              <a:spcPct val="90000"/>
            </a:lnSpc>
            <a:spcBef>
              <a:spcPct val="0"/>
            </a:spcBef>
            <a:spcAft>
              <a:spcPct val="35000"/>
            </a:spcAft>
            <a:buNone/>
          </a:pPr>
          <a:r>
            <a:rPr lang="da-DK" sz="1400" kern="1200" dirty="0">
              <a:latin typeface="+mn-lt"/>
              <a:ea typeface="Calibri" panose="020F0502020204030204" pitchFamily="34" charset="0"/>
              <a:cs typeface="Times New Roman" panose="02020603050405020304" pitchFamily="18" charset="0"/>
            </a:rPr>
            <a:t>Dele og lære af data</a:t>
          </a:r>
        </a:p>
        <a:p>
          <a:pPr marL="0" lvl="0" indent="0" algn="ctr" defTabSz="622300">
            <a:lnSpc>
              <a:spcPct val="90000"/>
            </a:lnSpc>
            <a:spcBef>
              <a:spcPct val="0"/>
            </a:spcBef>
            <a:spcAft>
              <a:spcPct val="35000"/>
            </a:spcAft>
            <a:buNone/>
          </a:pPr>
          <a:r>
            <a:rPr lang="da-DK" sz="1400" kern="1200" dirty="0">
              <a:latin typeface="+mn-lt"/>
              <a:ea typeface="Calibri" panose="020F0502020204030204" pitchFamily="34" charset="0"/>
              <a:cs typeface="Times New Roman" panose="02020603050405020304" pitchFamily="18" charset="0"/>
            </a:rPr>
            <a:t>Åbenhed omkring fejl</a:t>
          </a:r>
          <a:endParaRPr lang="da-DK" sz="1400" kern="1200" dirty="0">
            <a:latin typeface="+mn-lt"/>
          </a:endParaRPr>
        </a:p>
      </dsp:txBody>
      <dsp:txXfrm>
        <a:off x="4840378" y="2954835"/>
        <a:ext cx="2665059" cy="11987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96FE1-C4E4-D446-87BD-A02D6B729F2F}" type="datetimeFigureOut">
              <a:t>17-03-2025</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947D-3E69-7B44-AD59-F1BD27BA42C1}" type="datetimeFigureOut">
              <a:rPr lang="da-DK" smtClean="0"/>
              <a:t>17-03-2025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53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45"/>
              </a:spcAft>
            </a:pPr>
            <a:r>
              <a:rPr lang="da-DK" sz="1200" kern="100" dirty="0">
                <a:solidFill>
                  <a:srgbClr val="FF0000"/>
                </a:solidFill>
                <a:ea typeface="Aptos" panose="020B0004020202020204" pitchFamily="34" charset="0"/>
                <a:cs typeface="Times New Roman" panose="02020603050405020304" pitchFamily="18" charset="0"/>
              </a:rPr>
              <a:t>Justér tiden ift. antallet af grupper, der skal fremlægge.</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a:lnSpc>
                <a:spcPct val="107000"/>
              </a:lnSpc>
              <a:spcAft>
                <a:spcPts val="845"/>
              </a:spcAft>
            </a:pPr>
            <a:r>
              <a:rPr lang="da-DK" sz="1200" b="1" kern="100" dirty="0">
                <a:ea typeface="Aptos" panose="020B0004020202020204" pitchFamily="34" charset="0"/>
                <a:cs typeface="Times New Roman" panose="02020603050405020304" pitchFamily="18" charset="0"/>
              </a:rPr>
              <a:t>Introducer rammen:</a:t>
            </a:r>
          </a:p>
          <a:p>
            <a:pPr>
              <a:lnSpc>
                <a:spcPct val="107000"/>
              </a:lnSpc>
              <a:spcAft>
                <a:spcPts val="845"/>
              </a:spcAft>
            </a:pPr>
            <a:r>
              <a:rPr lang="da-DK" sz="1200" kern="100" dirty="0">
                <a:ea typeface="Aptos" panose="020B0004020202020204" pitchFamily="34" charset="0"/>
                <a:cs typeface="Times New Roman" panose="02020603050405020304" pitchFamily="18" charset="0"/>
              </a:rPr>
              <a:t>De udvalgte teams har x minutter til at fremlægge med </a:t>
            </a:r>
            <a:r>
              <a:rPr lang="da-DK" sz="1200" b="1" kern="100" dirty="0">
                <a:ea typeface="Aptos" panose="020B0004020202020204" pitchFamily="34" charset="0"/>
                <a:cs typeface="Times New Roman" panose="02020603050405020304" pitchFamily="18" charset="0"/>
              </a:rPr>
              <a:t>særligt fokus på kortlægning af problemet</a:t>
            </a:r>
            <a:r>
              <a:rPr lang="da-DK" sz="1200" kern="100" dirty="0">
                <a:ea typeface="Aptos" panose="020B0004020202020204" pitchFamily="34" charset="0"/>
                <a:cs typeface="Times New Roman" panose="02020603050405020304" pitchFamily="18" charset="0"/>
              </a:rPr>
              <a:t>. Formålet er at skabe en </a:t>
            </a:r>
            <a:r>
              <a:rPr lang="da-DK" sz="1200" b="1" kern="100" dirty="0">
                <a:ea typeface="Aptos" panose="020B0004020202020204" pitchFamily="34" charset="0"/>
                <a:cs typeface="Times New Roman" panose="02020603050405020304" pitchFamily="18" charset="0"/>
              </a:rPr>
              <a:t>systematisk videndeling </a:t>
            </a:r>
            <a:r>
              <a:rPr lang="da-DK" sz="1200" kern="100" dirty="0">
                <a:ea typeface="Aptos" panose="020B0004020202020204" pitchFamily="34" charset="0"/>
                <a:cs typeface="Times New Roman" panose="02020603050405020304" pitchFamily="18" charset="0"/>
              </a:rPr>
              <a:t>af jeres læring indtil nu og få input fra resten af gruppen.</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Om Pitch:</a:t>
            </a:r>
          </a:p>
          <a:p>
            <a:pPr marL="483169" lvl="1">
              <a:lnSpc>
                <a:spcPct val="107000"/>
              </a:lnSpc>
              <a:spcAft>
                <a:spcPts val="845"/>
              </a:spcAft>
            </a:pPr>
            <a:r>
              <a:rPr lang="da-DK" sz="1200" kern="100" dirty="0">
                <a:ea typeface="Aptos" panose="020B0004020202020204" pitchFamily="34" charset="0"/>
                <a:cs typeface="Times New Roman" panose="02020603050405020304" pitchFamily="18" charset="0"/>
              </a:rPr>
              <a:t>I får x minutter til at holde en pitch, hvor I fortæller om status på jeres forbedringsindsats siden sidste workshop. Opfordr til at </a:t>
            </a:r>
            <a:r>
              <a:rPr lang="da-DK" sz="1200" b="1" kern="100" dirty="0">
                <a:ea typeface="Aptos" panose="020B0004020202020204" pitchFamily="34" charset="0"/>
                <a:cs typeface="Times New Roman" panose="02020603050405020304" pitchFamily="18" charset="0"/>
              </a:rPr>
              <a:t>strukturere </a:t>
            </a:r>
            <a:r>
              <a:rPr lang="da-DK" sz="1200" b="1" kern="100" dirty="0" err="1">
                <a:ea typeface="Aptos" panose="020B0004020202020204" pitchFamily="34" charset="0"/>
                <a:cs typeface="Times New Roman" panose="02020603050405020304" pitchFamily="18" charset="0"/>
              </a:rPr>
              <a:t>pitchen</a:t>
            </a:r>
            <a:r>
              <a:rPr lang="da-DK" sz="1200" b="1" kern="100" dirty="0">
                <a:ea typeface="Aptos" panose="020B0004020202020204" pitchFamily="34" charset="0"/>
                <a:cs typeface="Times New Roman" panose="02020603050405020304" pitchFamily="18" charset="0"/>
              </a:rPr>
              <a:t> </a:t>
            </a:r>
            <a:r>
              <a:rPr lang="da-DK" sz="1200" kern="100" dirty="0">
                <a:ea typeface="Aptos" panose="020B0004020202020204" pitchFamily="34" charset="0"/>
                <a:cs typeface="Times New Roman" panose="02020603050405020304" pitchFamily="18" charset="0"/>
              </a:rPr>
              <a:t>med fokus på:</a:t>
            </a:r>
            <a:br>
              <a:rPr lang="da-DK" sz="1200" kern="100" dirty="0">
                <a:ea typeface="Aptos" panose="020B0004020202020204" pitchFamily="34" charset="0"/>
                <a:cs typeface="Times New Roman" panose="02020603050405020304" pitchFamily="18" charset="0"/>
              </a:rPr>
            </a:br>
            <a:endParaRPr lang="da-DK" sz="1200" kern="100" dirty="0">
              <a:ea typeface="Aptos" panose="020B0004020202020204" pitchFamily="34" charset="0"/>
              <a:cs typeface="Times New Roman" panose="02020603050405020304" pitchFamily="18" charset="0"/>
            </a:endParaRPr>
          </a:p>
          <a:p>
            <a:pPr marL="664357" lvl="1" indent="-181188">
              <a:lnSpc>
                <a:spcPct val="107000"/>
              </a:lnSpc>
              <a:spcAft>
                <a:spcPts val="845"/>
              </a:spcAft>
              <a:buFont typeface="Arial" panose="020B0604020202020204" pitchFamily="34" charset="0"/>
              <a:buChar char="•"/>
            </a:pPr>
            <a:r>
              <a:rPr lang="da-DK" sz="1200" kern="100" dirty="0">
                <a:ea typeface="Aptos" panose="020B0004020202020204" pitchFamily="34" charset="0"/>
                <a:cs typeface="Times New Roman" panose="02020603050405020304" pitchFamily="18" charset="0"/>
              </a:rPr>
              <a:t>Kort intro til projekt - for at give kontekst</a:t>
            </a:r>
          </a:p>
          <a:p>
            <a:pPr marL="664357" lvl="1" indent="-181188">
              <a:lnSpc>
                <a:spcPct val="107000"/>
              </a:lnSpc>
              <a:spcAft>
                <a:spcPts val="845"/>
              </a:spcAft>
              <a:buFont typeface="Arial" panose="020B0604020202020204" pitchFamily="34" charset="0"/>
              <a:buChar char="•"/>
            </a:pPr>
            <a:r>
              <a:rPr lang="da-DK" sz="1200" kern="100" dirty="0">
                <a:ea typeface="Aptos" panose="020B0004020202020204" pitchFamily="34" charset="0"/>
                <a:cs typeface="Times New Roman" panose="02020603050405020304" pitchFamily="18" charset="0"/>
              </a:rPr>
              <a:t>Beskrivelse af, hvordan de har arbejdet med at forstå problemet; Arbejdsganganalyse, </a:t>
            </a:r>
            <a:r>
              <a:rPr lang="da-DK" sz="1200" kern="100" dirty="0" err="1">
                <a:ea typeface="Aptos" panose="020B0004020202020204" pitchFamily="34" charset="0"/>
                <a:cs typeface="Times New Roman" panose="02020603050405020304" pitchFamily="18" charset="0"/>
              </a:rPr>
              <a:t>Paretoanalyse</a:t>
            </a:r>
            <a:r>
              <a:rPr lang="da-DK" sz="1200" kern="100" dirty="0">
                <a:ea typeface="Aptos" panose="020B0004020202020204" pitchFamily="34" charset="0"/>
                <a:cs typeface="Times New Roman" panose="02020603050405020304" pitchFamily="18" charset="0"/>
              </a:rPr>
              <a:t> og ”I patientens fodspor”</a:t>
            </a:r>
          </a:p>
          <a:p>
            <a:pPr marL="664357" lvl="1" indent="-181188">
              <a:lnSpc>
                <a:spcPct val="107000"/>
              </a:lnSpc>
              <a:spcAft>
                <a:spcPts val="845"/>
              </a:spcAft>
              <a:buFont typeface="Arial" panose="020B0604020202020204" pitchFamily="34" charset="0"/>
              <a:buChar char="•"/>
            </a:pPr>
            <a:r>
              <a:rPr lang="da-DK" sz="1200" kern="100" dirty="0">
                <a:ea typeface="Aptos" panose="020B0004020202020204" pitchFamily="34" charset="0"/>
                <a:cs typeface="Times New Roman" panose="02020603050405020304" pitchFamily="18" charset="0"/>
              </a:rPr>
              <a:t>At fortælle om de vigtigste </a:t>
            </a:r>
            <a:r>
              <a:rPr lang="da-DK" sz="1200" kern="100" dirty="0" err="1">
                <a:ea typeface="Aptos" panose="020B0004020202020204" pitchFamily="34" charset="0"/>
                <a:cs typeface="Times New Roman" panose="02020603050405020304" pitchFamily="18" charset="0"/>
              </a:rPr>
              <a:t>læringer</a:t>
            </a:r>
            <a:r>
              <a:rPr lang="da-DK" sz="1200" kern="100" dirty="0">
                <a:ea typeface="Aptos" panose="020B0004020202020204" pitchFamily="34" charset="0"/>
                <a:cs typeface="Times New Roman" panose="02020603050405020304" pitchFamily="18" charset="0"/>
              </a:rPr>
              <a:t> og udfordringer</a:t>
            </a:r>
          </a:p>
          <a:p>
            <a:pPr marL="664357" lvl="1" indent="-181188">
              <a:lnSpc>
                <a:spcPct val="107000"/>
              </a:lnSpc>
              <a:spcAft>
                <a:spcPts val="845"/>
              </a:spcAft>
              <a:buFont typeface="Arial" panose="020B0604020202020204" pitchFamily="34" charset="0"/>
              <a:buChar char="•"/>
            </a:pPr>
            <a:r>
              <a:rPr lang="da-DK" sz="1200" kern="100" dirty="0">
                <a:ea typeface="Aptos" panose="020B0004020202020204" pitchFamily="34" charset="0"/>
                <a:cs typeface="Times New Roman" panose="02020603050405020304" pitchFamily="18" charset="0"/>
              </a:rPr>
              <a:t>Hvad teamet ønsker at få feedback på</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Om Spørgsmål/kommentarer (y min.):</a:t>
            </a:r>
          </a:p>
          <a:p>
            <a:pPr marL="457200" lvl="1" indent="0">
              <a:lnSpc>
                <a:spcPct val="107000"/>
              </a:lnSpc>
              <a:spcAft>
                <a:spcPts val="845"/>
              </a:spcAft>
              <a:buFont typeface="Arial" panose="020B0604020202020204" pitchFamily="34" charset="0"/>
              <a:buNone/>
            </a:pPr>
            <a:r>
              <a:rPr lang="da-DK" sz="1200" kern="100" dirty="0">
                <a:ea typeface="Aptos" panose="020B0004020202020204" pitchFamily="34" charset="0"/>
                <a:cs typeface="Times New Roman" panose="02020603050405020304" pitchFamily="18" charset="0"/>
              </a:rPr>
              <a:t>Efter hvert pitch afsætter vi y minutter til spørgsmål og kommentarer fra resten af gruppen. Det er her, I kan </a:t>
            </a:r>
            <a:r>
              <a:rPr lang="da-DK" sz="1200" b="1" kern="100" dirty="0">
                <a:ea typeface="Aptos" panose="020B0004020202020204" pitchFamily="34" charset="0"/>
                <a:cs typeface="Times New Roman" panose="02020603050405020304" pitchFamily="18" charset="0"/>
              </a:rPr>
              <a:t>få feedback og gode idéer </a:t>
            </a:r>
            <a:r>
              <a:rPr lang="da-DK" sz="1200" kern="100" dirty="0">
                <a:ea typeface="Aptos" panose="020B0004020202020204" pitchFamily="34" charset="0"/>
                <a:cs typeface="Times New Roman" panose="02020603050405020304" pitchFamily="18" charset="0"/>
              </a:rPr>
              <a:t>til næste skridt i jeres arbejde.</a:t>
            </a:r>
          </a:p>
          <a:p>
            <a:pPr marL="457200" lvl="1" indent="0">
              <a:lnSpc>
                <a:spcPct val="107000"/>
              </a:lnSpc>
              <a:spcAft>
                <a:spcPts val="845"/>
              </a:spcAft>
              <a:buFont typeface="Arial" panose="020B0604020202020204" pitchFamily="34" charset="0"/>
              <a:buNone/>
            </a:pPr>
            <a:r>
              <a:rPr lang="da-DK" sz="1200" kern="100" dirty="0">
                <a:ea typeface="Aptos" panose="020B0004020202020204" pitchFamily="34" charset="0"/>
                <a:cs typeface="Times New Roman" panose="02020603050405020304" pitchFamily="18" charset="0"/>
              </a:rPr>
              <a:t>Som lytter er det jeres rolle at </a:t>
            </a:r>
            <a:r>
              <a:rPr lang="da-DK" sz="1200" b="1" kern="100" dirty="0">
                <a:ea typeface="Aptos" panose="020B0004020202020204" pitchFamily="34" charset="0"/>
                <a:cs typeface="Times New Roman" panose="02020603050405020304" pitchFamily="18" charset="0"/>
              </a:rPr>
              <a:t>stille konstruktive spørgsmål og give input</a:t>
            </a:r>
            <a:r>
              <a:rPr lang="da-DK" sz="1200" kern="100" dirty="0">
                <a:ea typeface="Aptos" panose="020B0004020202020204" pitchFamily="34" charset="0"/>
                <a:cs typeface="Times New Roman" panose="02020603050405020304" pitchFamily="18" charset="0"/>
              </a:rPr>
              <a:t>, der kan hjælpe teamet med at forbedre eller fastholde deres indsats.</a:t>
            </a:r>
          </a:p>
          <a:p>
            <a:pPr>
              <a:lnSpc>
                <a:spcPct val="107000"/>
              </a:lnSpc>
              <a:spcAft>
                <a:spcPts val="845"/>
              </a:spcAft>
            </a:pPr>
            <a:r>
              <a:rPr lang="da-DK" sz="1200" kern="100" dirty="0">
                <a:ea typeface="Aptos" panose="020B0004020202020204" pitchFamily="34" charset="0"/>
                <a:cs typeface="Times New Roman" panose="02020603050405020304" pitchFamily="18" charset="0"/>
              </a:rPr>
              <a:t> </a:t>
            </a:r>
          </a:p>
          <a:p>
            <a:pPr lvl="1">
              <a:lnSpc>
                <a:spcPct val="107000"/>
              </a:lnSpc>
              <a:spcAft>
                <a:spcPts val="845"/>
              </a:spcAft>
            </a:pPr>
            <a:r>
              <a:rPr lang="da-DK" sz="1200" kern="100" dirty="0">
                <a:ea typeface="Aptos" panose="020B0004020202020204" pitchFamily="34" charset="0"/>
                <a:cs typeface="Times New Roman" panose="02020603050405020304" pitchFamily="18" charset="0"/>
              </a:rPr>
              <a:t>Opfordr til aktiv deltagelse fra gruppen: Denne proces er ikke kun til for jer, der præsenterer. Det er også en mulighed for hele gruppen for at lære og reflektere over, hvordan vi kan bruge hinandens erfaringer i vores eget arbejde. </a:t>
            </a:r>
            <a:r>
              <a:rPr lang="da-DK" sz="1200" b="1" kern="100" dirty="0">
                <a:ea typeface="Aptos" panose="020B0004020202020204" pitchFamily="34" charset="0"/>
                <a:cs typeface="Times New Roman" panose="02020603050405020304" pitchFamily="18" charset="0"/>
              </a:rPr>
              <a:t>”All </a:t>
            </a:r>
            <a:r>
              <a:rPr lang="da-DK" sz="1200" b="1" kern="100" dirty="0" err="1">
                <a:ea typeface="Aptos" panose="020B0004020202020204" pitchFamily="34" charset="0"/>
                <a:cs typeface="Times New Roman" panose="02020603050405020304" pitchFamily="18" charset="0"/>
              </a:rPr>
              <a:t>teach</a:t>
            </a:r>
            <a:r>
              <a:rPr lang="da-DK" sz="1200" b="1" kern="100" dirty="0">
                <a:ea typeface="Aptos" panose="020B0004020202020204" pitchFamily="34" charset="0"/>
                <a:cs typeface="Times New Roman" panose="02020603050405020304" pitchFamily="18" charset="0"/>
              </a:rPr>
              <a:t> – all </a:t>
            </a:r>
            <a:r>
              <a:rPr lang="da-DK" sz="1200" b="1" kern="100" dirty="0" err="1">
                <a:ea typeface="Aptos" panose="020B0004020202020204" pitchFamily="34" charset="0"/>
                <a:cs typeface="Times New Roman" panose="02020603050405020304" pitchFamily="18" charset="0"/>
              </a:rPr>
              <a:t>learn</a:t>
            </a:r>
            <a:r>
              <a:rPr lang="da-DK" sz="1200" b="1" kern="100" dirty="0">
                <a:ea typeface="Aptos" panose="020B0004020202020204" pitchFamily="34" charset="0"/>
                <a:cs typeface="Times New Roman" panose="02020603050405020304" pitchFamily="18" charset="0"/>
              </a:rPr>
              <a:t>”</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Vi holder øje med tiden</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a:lnSpc>
                <a:spcPct val="107000"/>
              </a:lnSpc>
              <a:spcAft>
                <a:spcPts val="845"/>
              </a:spcAft>
            </a:pPr>
            <a:r>
              <a:rPr lang="da-DK" sz="1200" kern="100" dirty="0">
                <a:ea typeface="Aptos" panose="020B0004020202020204" pitchFamily="34" charset="0"/>
                <a:cs typeface="Times New Roman" panose="02020603050405020304" pitchFamily="18" charset="0"/>
              </a:rPr>
              <a:t>Husk at:</a:t>
            </a: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Anerkende og hjælpe refleksionsprocessen </a:t>
            </a:r>
            <a:r>
              <a:rPr lang="da-DK" sz="1200" kern="100" dirty="0">
                <a:ea typeface="Aptos" panose="020B0004020202020204" pitchFamily="34" charset="0"/>
                <a:cs typeface="Times New Roman" panose="02020603050405020304" pitchFamily="18" charset="0"/>
              </a:rPr>
              <a:t>på vej ved at udfordre og stille spørgsmål til gruppen, hvor der er </a:t>
            </a:r>
            <a:r>
              <a:rPr lang="da-DK" sz="1200" b="1" kern="100" dirty="0">
                <a:ea typeface="Aptos" panose="020B0004020202020204" pitchFamily="34" charset="0"/>
                <a:cs typeface="Times New Roman" panose="02020603050405020304" pitchFamily="18" charset="0"/>
              </a:rPr>
              <a:t>læringspotentiale omkring data og afprøvning </a:t>
            </a:r>
            <a:r>
              <a:rPr lang="da-DK" sz="1200" kern="100" dirty="0">
                <a:ea typeface="Aptos" panose="020B0004020202020204" pitchFamily="34" charset="0"/>
                <a:cs typeface="Times New Roman" panose="02020603050405020304" pitchFamily="18" charset="0"/>
              </a:rPr>
              <a:t>for teamet og for alle deltagere.</a:t>
            </a:r>
          </a:p>
          <a:p>
            <a:pPr marL="181188" indent="-181188">
              <a:lnSpc>
                <a:spcPct val="107000"/>
              </a:lnSpc>
              <a:spcAft>
                <a:spcPts val="845"/>
              </a:spcAft>
              <a:buFont typeface="Arial" panose="020B0604020202020204" pitchFamily="34" charset="0"/>
              <a:buChar char="•"/>
            </a:pPr>
            <a:endParaRPr lang="da-DK" sz="1200" kern="100" dirty="0">
              <a:ea typeface="Aptos" panose="020B0004020202020204" pitchFamily="34" charset="0"/>
              <a:cs typeface="Times New Roman" panose="02020603050405020304" pitchFamily="18" charset="0"/>
            </a:endParaRP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Prikke projekter </a:t>
            </a:r>
            <a:r>
              <a:rPr lang="da-DK" sz="1200" kern="100" dirty="0">
                <a:ea typeface="Aptos" panose="020B0004020202020204" pitchFamily="34" charset="0"/>
                <a:cs typeface="Times New Roman" panose="02020603050405020304" pitchFamily="18" charset="0"/>
              </a:rPr>
              <a:t>til præsentation ved workshop 2</a:t>
            </a:r>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1362589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Dette slide opsummerer kernen i ethvert forbedringsprojekt: at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forstå problemet fuldt ud, før vi handler</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Citatet fra Edwards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Deming</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minder os om vigtigheden af data i problemafklaringsfasen. Data hjælper os med at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erstatte gæt og meninger med faktabaserede løsninger.</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Dette er fundamentet for at skabe reel forandring</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 Edwards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Deming</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(1900–1993) var en amerikansk ingeniør og professor, der er kendt som en af de mest indflydelsesrige figurer inden for kvalitetsstyring og kontinuerlig forbedring. Han er ofte associeret med PDSA-modellen.</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 har citatet fra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Deming</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her for at minde os om, at vores vurderinger skal understøttes af data. Meninger og”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synsninger</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alene er ikke nok.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 må forstå problemet før vi kan forbedre det, det virkelig handler om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Når vi tager os tid til at stille de rigtige spørgsmål – omfanget, alvoren, og hvem der påvirkes – sikrer vi, at vores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indsats er målrettet og effektiv</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Gå spørgsmålene igennem:</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Er der et problem?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Vi begynder med at identificere, om der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overhovedet er et problem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Det handler også om at sikre, at vi fokuserer på det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rigtige problem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Vi bliver påvirket af det, der fylder mest i vores bevidsthed – måske fordi det er synligt, aktuelt, eller noget, vi personligt finder vigtigt. Men ofte er der underliggende problemer, som er de egentlige årsager til de udfordringer, vi oplever. </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Hvor stort er det? –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Hvad er problemets omfang. Hvor mange mennesker påvirkes? Er der ressourcer, der bliver spildt?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Hvor vigtigt er det? -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Ikke alle problemer kræver handling. Værdien ligger i at prioritere de mest kritiske problemer, der har betydelig indflydelse på patienter eller arbejdsgange.</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Hvem er det et problem for?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Hvem påvirkes direkte og indirekte af dette problem? Tænk på patienter, medarbejdere, eller andre interessenter.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Hvornår er det et problem?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Er problemet konstant til stede, eller opstår det kun under bestemte forhold, fx i spidsbelastning?</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Hvordan er det et problem for patienten?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Her ser vi på problemet fra patientens perspektiv. Hvilken påvirkning har det på dennes behandling eller livskvalitet?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Hvad er årsagerne til problemet?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Dette er ofte den mest komplekse del – at finde årsagen bag problemet. Her er data og grundig analyse afgørende - fx ift. arbejdsgange,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Paretoanalyse</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og ”I patientens fodspor”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Husk: </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Træk tråde til læringen i deltagernes fremlæggelser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Læringspointe: </a:t>
            </a:r>
            <a:endParaRPr kumimoji="0" lang="da-DK" sz="11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Inden vi kan finde løsninger, er det afgørende at sikre, at vi </a:t>
            </a: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virkelig forstår, hvad problemet er</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Det første skridt i enhver forbedringsproces er at stille de rette spørgsmål og udfordre vores egne antagelser. Vi skal ikke blot reagere på det, der fylder mest i vores bevidsthed, men i stedet </a:t>
            </a: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basere vores handlinger på data og grundig analyse</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Dette giver os mulighed for at identificere de egentlige årsager til problemerne og sikre, at vi løser dem på </a:t>
            </a: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en effektiv og bæredygtig måde.</a:t>
            </a:r>
            <a:endParaRPr lang="da-DK" b="1" dirty="0"/>
          </a:p>
        </p:txBody>
      </p:sp>
      <p:sp>
        <p:nvSpPr>
          <p:cNvPr id="4" name="Pladsholder til slidenummer 3"/>
          <p:cNvSpPr>
            <a:spLocks noGrp="1"/>
          </p:cNvSpPr>
          <p:nvPr>
            <p:ph type="sldNum" sz="quarter" idx="5"/>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164337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Vi introducerer nogle </a:t>
            </a:r>
            <a:r>
              <a:rPr lang="da-DK" sz="1200" b="1" kern="1200" dirty="0">
                <a:solidFill>
                  <a:srgbClr val="000000"/>
                </a:solidFill>
                <a:effectLst/>
                <a:latin typeface="Calibri" panose="020F0502020204030204" pitchFamily="34" charset="0"/>
                <a:ea typeface="+mn-ea"/>
                <a:cs typeface="+mn-cs"/>
              </a:rPr>
              <a:t>hurtige og enkle metoder </a:t>
            </a:r>
            <a:r>
              <a:rPr lang="da-DK" sz="1200" kern="1200" dirty="0">
                <a:solidFill>
                  <a:srgbClr val="000000"/>
                </a:solidFill>
                <a:effectLst/>
                <a:latin typeface="Calibri" panose="020F0502020204030204" pitchFamily="34" charset="0"/>
                <a:ea typeface="+mn-ea"/>
                <a:cs typeface="+mn-cs"/>
              </a:rPr>
              <a:t>til at afdække, om jeres forbedringsidé rent faktisk bygger på et reelt problem, og i så fald hvor stort problemet er. Vi kalder det 'Quick and </a:t>
            </a:r>
            <a:r>
              <a:rPr lang="da-DK" sz="1200" kern="1200" dirty="0" err="1">
                <a:solidFill>
                  <a:srgbClr val="000000"/>
                </a:solidFill>
                <a:effectLst/>
                <a:latin typeface="Calibri" panose="020F0502020204030204" pitchFamily="34" charset="0"/>
                <a:ea typeface="+mn-ea"/>
                <a:cs typeface="+mn-cs"/>
              </a:rPr>
              <a:t>dirty</a:t>
            </a:r>
            <a:r>
              <a:rPr lang="da-DK" sz="1200" kern="1200" dirty="0">
                <a:solidFill>
                  <a:srgbClr val="000000"/>
                </a:solidFill>
                <a:effectLst/>
                <a:latin typeface="Calibri" panose="020F0502020204030204" pitchFamily="34" charset="0"/>
                <a:ea typeface="+mn-ea"/>
                <a:cs typeface="+mn-cs"/>
              </a:rPr>
              <a:t>', fordi det ikke handler om at vente på perfekte data, men om at få </a:t>
            </a:r>
            <a:r>
              <a:rPr lang="da-DK" sz="1200" b="1" kern="1200" dirty="0">
                <a:solidFill>
                  <a:srgbClr val="000000"/>
                </a:solidFill>
                <a:effectLst/>
                <a:latin typeface="Calibri" panose="020F0502020204030204" pitchFamily="34" charset="0"/>
                <a:ea typeface="+mn-ea"/>
                <a:cs typeface="+mn-cs"/>
              </a:rPr>
              <a:t>nogle tidlige indikationer hurtigt</a:t>
            </a:r>
            <a:r>
              <a:rPr lang="da-DK" sz="1200" kern="1200" dirty="0">
                <a:solidFill>
                  <a:srgbClr val="000000"/>
                </a:solidFill>
                <a:effectLst/>
                <a:latin typeface="Calibri" panose="020F0502020204030204" pitchFamily="34" charset="0"/>
                <a:ea typeface="+mn-ea"/>
                <a:cs typeface="+mn-cs"/>
              </a:rPr>
              <a:t>, så I kan justere og komme videre. Disse metoder er meget praktiske i starten af en forbedringsrejse.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Spørg tre patienter: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Begynd med at spørge tre patienter – det kan være direkte, eller gennem korte interviews. Hvad oplever de? Hvilke problemer ser de? Dette giver jer </a:t>
            </a:r>
            <a:r>
              <a:rPr lang="da-DK" sz="1200" b="1" kern="1200" dirty="0">
                <a:solidFill>
                  <a:srgbClr val="000000"/>
                </a:solidFill>
                <a:effectLst/>
                <a:latin typeface="Calibri" panose="020F0502020204030204" pitchFamily="34" charset="0"/>
                <a:ea typeface="+mn-ea"/>
                <a:cs typeface="+mn-cs"/>
              </a:rPr>
              <a:t>et hurtigt indblik i, om problemet faktisk eksisterer</a:t>
            </a:r>
            <a:r>
              <a:rPr lang="da-DK" sz="1200" kern="1200" dirty="0">
                <a:solidFill>
                  <a:srgbClr val="000000"/>
                </a:solidFill>
                <a:effectLst/>
                <a:latin typeface="Calibri" panose="020F0502020204030204" pitchFamily="34" charset="0"/>
                <a:ea typeface="+mn-ea"/>
                <a:cs typeface="+mn-cs"/>
              </a:rPr>
              <a:t>, og hvad det betyder for dem.</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Spørg tre kollegaer – og gerne tværfagligt: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Når vi siger tværfagligt, mener vi at inddrage forskellige perspektiver. Spørg ikke kun én type fagperson – tal med sygeplejersker, læger og andre relevante kollegaer. Det giver </a:t>
            </a:r>
            <a:r>
              <a:rPr lang="da-DK" sz="1200" b="1" kern="1200" dirty="0">
                <a:solidFill>
                  <a:srgbClr val="000000"/>
                </a:solidFill>
                <a:effectLst/>
                <a:latin typeface="Calibri" panose="020F0502020204030204" pitchFamily="34" charset="0"/>
                <a:ea typeface="+mn-ea"/>
                <a:cs typeface="+mn-cs"/>
              </a:rPr>
              <a:t>et bredere billede af, hvordan problemet opfattes </a:t>
            </a:r>
            <a:r>
              <a:rPr lang="da-DK" sz="1200" kern="1200" dirty="0">
                <a:solidFill>
                  <a:srgbClr val="000000"/>
                </a:solidFill>
                <a:effectLst/>
                <a:latin typeface="Calibri" panose="020F0502020204030204" pitchFamily="34" charset="0"/>
                <a:ea typeface="+mn-ea"/>
                <a:cs typeface="+mn-cs"/>
              </a:rPr>
              <a:t>og håndteres i praksis.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Lær af baseline data, hvis de findes: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Hvis der allerede findes baseline data for problemet, så kig på disse. Det kan være lokale kvalitetsdata, UTH data, klager mv. der kan give jer </a:t>
            </a:r>
            <a:r>
              <a:rPr lang="da-DK" sz="1200" b="1" kern="1200" dirty="0">
                <a:solidFill>
                  <a:srgbClr val="000000"/>
                </a:solidFill>
                <a:effectLst/>
                <a:latin typeface="Calibri" panose="020F0502020204030204" pitchFamily="34" charset="0"/>
                <a:ea typeface="+mn-ea"/>
                <a:cs typeface="+mn-cs"/>
              </a:rPr>
              <a:t>et konkret udgangspunkt</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Saml data i en uge for at kortlægge omfang og årsager: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En fjerde mulighed er at samle data i en uge. Det kan være så simpelt som at holde øje med specifikke hændelser, måle tid, eller tage noter om specifikke observationer. Det giver jer en </a:t>
            </a:r>
            <a:r>
              <a:rPr lang="da-DK" sz="1200" b="1" kern="1200" dirty="0">
                <a:solidFill>
                  <a:srgbClr val="000000"/>
                </a:solidFill>
                <a:effectLst/>
                <a:latin typeface="Calibri" panose="020F0502020204030204" pitchFamily="34" charset="0"/>
                <a:ea typeface="+mn-ea"/>
                <a:cs typeface="+mn-cs"/>
              </a:rPr>
              <a:t>indikation af, hvor stort problemet er, og hvad de mulige årsager </a:t>
            </a:r>
            <a:r>
              <a:rPr lang="da-DK" sz="1200" kern="1200" dirty="0">
                <a:solidFill>
                  <a:srgbClr val="000000"/>
                </a:solidFill>
                <a:effectLst/>
                <a:latin typeface="Calibri" panose="020F0502020204030204" pitchFamily="34" charset="0"/>
                <a:ea typeface="+mn-ea"/>
                <a:cs typeface="+mn-cs"/>
              </a:rPr>
              <a:t>kan være.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mn-cs"/>
              </a:rPr>
              <a:t>Læringspointe:</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Formålet med ”Quick and </a:t>
            </a:r>
            <a:r>
              <a:rPr lang="da-DK" sz="1200" kern="1200" dirty="0" err="1">
                <a:solidFill>
                  <a:srgbClr val="000000"/>
                </a:solidFill>
                <a:effectLst/>
                <a:latin typeface="Calibri" panose="020F0502020204030204" pitchFamily="34" charset="0"/>
                <a:ea typeface="+mn-ea"/>
                <a:cs typeface="+mn-cs"/>
              </a:rPr>
              <a:t>dirty</a:t>
            </a:r>
            <a:r>
              <a:rPr lang="da-DK" sz="1200" kern="1200" dirty="0">
                <a:solidFill>
                  <a:srgbClr val="000000"/>
                </a:solidFill>
                <a:effectLst/>
                <a:latin typeface="Calibri" panose="020F0502020204030204" pitchFamily="34" charset="0"/>
                <a:ea typeface="+mn-ea"/>
                <a:cs typeface="+mn-cs"/>
              </a:rPr>
              <a:t>”-metoderne er at få et hurtigt, men konkret, billede af problemet. Dette hjælper jer med at træffe informerede beslutninger, selv når I ikke har alt data på plads. Det handler om at få hurtig feedback og justere jeres forbedringsidéer, før I går videre i processen.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12</a:t>
            </a:fld>
            <a:endParaRPr lang="da-DK"/>
          </a:p>
        </p:txBody>
      </p:sp>
    </p:spTree>
    <p:extLst>
      <p:ext uri="{BB962C8B-B14F-4D97-AF65-F5344CB8AC3E}">
        <p14:creationId xmlns:p14="http://schemas.microsoft.com/office/powerpoint/2010/main" val="401961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Pause 10 minutter</a:t>
            </a:r>
          </a:p>
        </p:txBody>
      </p:sp>
      <p:sp>
        <p:nvSpPr>
          <p:cNvPr id="4" name="Pladsholder til slidenummer 3"/>
          <p:cNvSpPr>
            <a:spLocks noGrp="1"/>
          </p:cNvSpPr>
          <p:nvPr>
            <p:ph type="sldNum" sz="quarter" idx="5"/>
          </p:nvPr>
        </p:nvSpPr>
        <p:spPr/>
        <p:txBody>
          <a:bodyPr/>
          <a:lstStyle/>
          <a:p>
            <a:fld id="{0DD9645C-D7FA-D74E-BD59-FA43DBFDCD63}" type="slidenum">
              <a:rPr lang="da-DK" smtClean="0"/>
              <a:t>13</a:t>
            </a:fld>
            <a:endParaRPr lang="da-DK"/>
          </a:p>
        </p:txBody>
      </p:sp>
    </p:spTree>
    <p:extLst>
      <p:ext uri="{BB962C8B-B14F-4D97-AF65-F5344CB8AC3E}">
        <p14:creationId xmlns:p14="http://schemas.microsoft.com/office/powerpoint/2010/main" val="3639616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med denne øvelse er at hjælpe deltagerne med at </a:t>
            </a:r>
            <a:r>
              <a:rPr lang="da-DK" b="1" dirty="0"/>
              <a:t>visualisere, hvordan deres forbedringsindsats </a:t>
            </a:r>
            <a:r>
              <a:rPr lang="da-DK" dirty="0"/>
              <a:t>vil blive set og anerkendt på længere sigt. Øvelsen fokuserer på at skabe et billede af den ønskede fremtid, og inspirere deltagerne til at identificere mål og resultater, de vil være stolte af. Målet er at </a:t>
            </a:r>
            <a:r>
              <a:rPr lang="da-DK" b="1" dirty="0"/>
              <a:t>starte refleksionsprocessen omkring målsætningerne </a:t>
            </a:r>
            <a:r>
              <a:rPr lang="da-DK" dirty="0"/>
              <a:t>for deres indsats, samt at </a:t>
            </a:r>
            <a:r>
              <a:rPr lang="da-DK" b="1" dirty="0"/>
              <a:t>skabe engagement og motivation </a:t>
            </a:r>
            <a:r>
              <a:rPr lang="da-DK" dirty="0"/>
              <a:t>til at gennemføre deres forbedringsindsatser</a:t>
            </a:r>
          </a:p>
          <a:p>
            <a:endParaRPr lang="da-DK" dirty="0"/>
          </a:p>
          <a:p>
            <a:r>
              <a:rPr lang="da-DK" b="1" dirty="0"/>
              <a:t>Introduktion </a:t>
            </a:r>
          </a:p>
          <a:p>
            <a:r>
              <a:rPr lang="da-DK" dirty="0"/>
              <a:t>Tænk et år frem i tiden. Forestil dig, at I har arbejdet med jeres forbedringsindsats og har opnået gode resultater. Nu er det tid til at fortælle om det på forsiden af intranettet. Hvordan ser jeres forbedringsindsats ud for hele organisationen? Hvad vil I have opnået, og hvad vil I være stolte af? Hvordan bliver jeres arbejde anerkendt og kommunikeret til kollegaer og patienter?</a:t>
            </a:r>
          </a:p>
          <a:p>
            <a:endParaRPr lang="da-DK" dirty="0"/>
          </a:p>
          <a:p>
            <a:r>
              <a:rPr lang="da-DK" b="1" dirty="0"/>
              <a:t>Del deltagerne op</a:t>
            </a:r>
            <a:r>
              <a:rPr lang="da-DK" dirty="0"/>
              <a:t> i små grupper, gerne i deres forbedringsteams, og giv dem </a:t>
            </a:r>
          </a:p>
          <a:p>
            <a:pPr marL="628650" lvl="1" indent="-171450">
              <a:buFont typeface="Arial" panose="020B0604020202020204" pitchFamily="34" charset="0"/>
              <a:buChar char="•"/>
            </a:pPr>
            <a:r>
              <a:rPr lang="da-DK" dirty="0"/>
              <a:t>2 minutter til individuel refleksion</a:t>
            </a:r>
          </a:p>
          <a:p>
            <a:pPr marL="628650" lvl="1" indent="-171450">
              <a:buFont typeface="Arial" panose="020B0604020202020204" pitchFamily="34" charset="0"/>
              <a:buChar char="•"/>
            </a:pPr>
            <a:r>
              <a:rPr lang="da-DK" dirty="0"/>
              <a:t>10 minutter til at drøfte i teamet og skrive deres idéer ned på flipover</a:t>
            </a:r>
          </a:p>
          <a:p>
            <a:endParaRPr lang="da-DK" dirty="0"/>
          </a:p>
          <a:p>
            <a:r>
              <a:rPr lang="da-DK" b="1" dirty="0"/>
              <a:t>Opsamling i plenum (10 min):</a:t>
            </a:r>
          </a:p>
          <a:p>
            <a:r>
              <a:rPr lang="da-DK" dirty="0"/>
              <a:t>Når grupperne er færdige, bedes de præsentere deres visioner for forsiden af intranettet. Efter hver præsentation gives kort feedback og refleksion over de fælles temaer og mål, der dukker op.</a:t>
            </a:r>
          </a:p>
          <a:p>
            <a:endParaRPr lang="da-DK" dirty="0"/>
          </a:p>
          <a:p>
            <a:r>
              <a:rPr lang="da-DK" b="1" dirty="0"/>
              <a:t>Læringspointe:</a:t>
            </a:r>
          </a:p>
          <a:p>
            <a:r>
              <a:rPr lang="da-DK" dirty="0"/>
              <a:t>Øvelsen hjælper deltagerne med at skabe et konkret billede af deres ønskede fremtid som optakt til MFI-/SMART-mål. Når man kan se, hvad der kunne stå på intranettet, bliver det lettere at arbejde tilbage fra dette mål og planlægge de næste skridt i operationalisering af indsatsen (MFI-/SMART-mål)</a:t>
            </a:r>
          </a:p>
          <a:p>
            <a:endParaRPr lang="en-US" dirty="0"/>
          </a:p>
        </p:txBody>
      </p:sp>
      <p:sp>
        <p:nvSpPr>
          <p:cNvPr id="4" name="Pladsholder til slidenummer 3"/>
          <p:cNvSpPr>
            <a:spLocks noGrp="1"/>
          </p:cNvSpPr>
          <p:nvPr>
            <p:ph type="sldNum" sz="quarter" idx="10"/>
          </p:nvPr>
        </p:nvSpPr>
        <p:spPr/>
        <p:txBody>
          <a:bodyPr/>
          <a:lstStyle/>
          <a:p>
            <a:fld id="{2C851D94-5711-4DB0-8CD6-B7C0F68C992F}" type="slidenum">
              <a:rPr lang="en-GB" smtClean="0"/>
              <a:t>14</a:t>
            </a:fld>
            <a:endParaRPr lang="en-GB"/>
          </a:p>
        </p:txBody>
      </p:sp>
    </p:spTree>
    <p:extLst>
      <p:ext uri="{BB962C8B-B14F-4D97-AF65-F5344CB8AC3E}">
        <p14:creationId xmlns:p14="http://schemas.microsoft.com/office/powerpoint/2010/main" val="3234434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15</a:t>
            </a:fld>
            <a:endParaRPr lang="da-DK"/>
          </a:p>
        </p:txBody>
      </p:sp>
    </p:spTree>
    <p:extLst>
      <p:ext uri="{BB962C8B-B14F-4D97-AF65-F5344CB8AC3E}">
        <p14:creationId xmlns:p14="http://schemas.microsoft.com/office/powerpoint/2010/main" val="521878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AI-genereret billede:</a:t>
            </a: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Når vi arbejder med forbedring, er det vigtigt, at vi </a:t>
            </a:r>
            <a:r>
              <a:rPr lang="da-DK" sz="1200" b="1" kern="1200" dirty="0">
                <a:solidFill>
                  <a:srgbClr val="000000"/>
                </a:solidFill>
                <a:effectLst/>
                <a:latin typeface="Calibri" panose="020F0502020204030204" pitchFamily="34" charset="0"/>
                <a:ea typeface="+mn-ea"/>
                <a:cs typeface="+mn-cs"/>
              </a:rPr>
              <a:t>forstår det system, vi ønsker at forbedre</a:t>
            </a:r>
            <a:r>
              <a:rPr lang="da-DK" sz="1200" kern="1200" dirty="0">
                <a:solidFill>
                  <a:srgbClr val="000000"/>
                </a:solidFill>
                <a:effectLst/>
                <a:latin typeface="Calibri" panose="020F0502020204030204" pitchFamily="34" charset="0"/>
                <a:ea typeface="+mn-ea"/>
                <a:cs typeface="+mn-cs"/>
              </a:rPr>
              <a:t>. Uanset om vi arbejder med patientforløb, arbejdsgange eller samarbejde mellem forskellige afdelinger, er </a:t>
            </a:r>
            <a:r>
              <a:rPr lang="da-DK" sz="1200" b="1" kern="1200" dirty="0">
                <a:solidFill>
                  <a:srgbClr val="000000"/>
                </a:solidFill>
                <a:effectLst/>
                <a:latin typeface="Calibri" panose="020F0502020204030204" pitchFamily="34" charset="0"/>
                <a:ea typeface="+mn-ea"/>
                <a:cs typeface="+mn-cs"/>
              </a:rPr>
              <a:t>systemet en kompleks helhed bestående af mange indbyrdes afhængige dele</a:t>
            </a:r>
            <a:r>
              <a:rPr lang="da-DK" sz="1200" kern="1200" dirty="0">
                <a:solidFill>
                  <a:srgbClr val="000000"/>
                </a:solidFill>
                <a:effectLst/>
                <a:latin typeface="Calibri" panose="020F0502020204030204" pitchFamily="34" charset="0"/>
                <a:ea typeface="+mn-ea"/>
                <a:cs typeface="+mn-cs"/>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Definition af et system:</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Illustration viser et komplekst system - det </a:t>
            </a:r>
            <a:r>
              <a:rPr lang="da-DK" sz="1200" b="1" kern="1200" dirty="0">
                <a:solidFill>
                  <a:srgbClr val="000000"/>
                </a:solidFill>
                <a:effectLst/>
                <a:latin typeface="Calibri" panose="020F0502020204030204" pitchFamily="34" charset="0"/>
                <a:ea typeface="+mn-ea"/>
                <a:cs typeface="+mn-cs"/>
              </a:rPr>
              <a:t>repræsenterer det komplekse sundhedsvæsen </a:t>
            </a:r>
            <a:r>
              <a:rPr lang="da-DK" sz="1200" kern="1200" dirty="0">
                <a:solidFill>
                  <a:srgbClr val="000000"/>
                </a:solidFill>
                <a:effectLst/>
                <a:latin typeface="Calibri" panose="020F0502020204030204" pitchFamily="34" charset="0"/>
                <a:ea typeface="+mn-ea"/>
                <a:cs typeface="+mn-cs"/>
              </a:rPr>
              <a:t>og jeres hverdag. Det består af indbyrdes afhængige elementer – mennesker, processer og ressourcer – der arbejder sammen mod et fælles mål.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mn-cs"/>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Det er vigtigt at </a:t>
            </a:r>
            <a:r>
              <a:rPr lang="da-DK" sz="1200" b="1" kern="1200" dirty="0">
                <a:solidFill>
                  <a:srgbClr val="000000"/>
                </a:solidFill>
                <a:effectLst/>
                <a:latin typeface="Calibri" panose="020F0502020204030204" pitchFamily="34" charset="0"/>
                <a:ea typeface="+mn-ea"/>
                <a:cs typeface="+mn-cs"/>
              </a:rPr>
              <a:t>tænke systemisk og se helheden i stedet for kun at fokusere på enkelte dele af systemet</a:t>
            </a:r>
            <a:r>
              <a:rPr lang="da-DK" sz="1200" kern="1200" dirty="0">
                <a:solidFill>
                  <a:srgbClr val="000000"/>
                </a:solidFill>
                <a:effectLst/>
                <a:latin typeface="Calibri" panose="020F0502020204030204" pitchFamily="34" charset="0"/>
                <a:ea typeface="+mn-ea"/>
                <a:cs typeface="+mn-cs"/>
              </a:rPr>
              <a:t>. Når vi forstår, hvordan de enkelte dele hænger sammen, giver det os </a:t>
            </a:r>
            <a:r>
              <a:rPr lang="da-DK" sz="1200" b="1" kern="1200" dirty="0">
                <a:solidFill>
                  <a:srgbClr val="000000"/>
                </a:solidFill>
                <a:effectLst/>
                <a:latin typeface="Calibri" panose="020F0502020204030204" pitchFamily="34" charset="0"/>
                <a:ea typeface="+mn-ea"/>
                <a:cs typeface="+mn-cs"/>
              </a:rPr>
              <a:t>bedre forudsætninger for at skabe løsninger, der faktisk fungerer.</a:t>
            </a:r>
          </a:p>
          <a:p>
            <a:pPr>
              <a:lnSpc>
                <a:spcPct val="107000"/>
              </a:lnSpc>
              <a:spcAft>
                <a:spcPts val="800"/>
              </a:spcAft>
            </a:pP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Når vi forandrer dele i systemet, må vi have et indsigt i, hvordan det påvirker resten af systemet. Vi skal medtænke, hvordan vores forandringer matcher de øvrige støttesystemer, vi har såsom it-system, udstyr osv. Et eksempel er sundhedsplatformen i Region Hovedstaden og Region Sjælland. Når vi ændrer noget i it-systemet, får det konsekvenser for andre processer i systemet - fx arbejdsgange omkring diktering, ordination og rekvirering. Læger får nye arbejdsgange - lægesekretærer får færre opgaver osv.</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mn-cs"/>
              </a:rPr>
              <a:t>Systemets samlede succes afhænger af, hvor godt de enkelte komponenter arbejder sammen</a:t>
            </a:r>
            <a:r>
              <a:rPr lang="da-DK" sz="1200" kern="1200" dirty="0">
                <a:solidFill>
                  <a:srgbClr val="000000"/>
                </a:solidFill>
                <a:effectLst/>
                <a:latin typeface="Calibri" panose="020F0502020204030204" pitchFamily="34" charset="0"/>
                <a:ea typeface="+mn-ea"/>
                <a:cs typeface="+mn-cs"/>
              </a:rPr>
              <a:t>. Det handler ikke kun om at optimere enkelte elementer, men om at sikre, at de fungerer effektivt som en helhed. Hvis vi kun forbedrer en enkelt komponent uden at tage resten af systemet i betragtning, risikerer vi at </a:t>
            </a:r>
            <a:r>
              <a:rPr lang="da-DK" sz="1200" b="1" kern="1200" dirty="0">
                <a:solidFill>
                  <a:srgbClr val="000000"/>
                </a:solidFill>
                <a:effectLst/>
                <a:latin typeface="Calibri" panose="020F0502020204030204" pitchFamily="34" charset="0"/>
                <a:ea typeface="+mn-ea"/>
                <a:cs typeface="+mn-cs"/>
              </a:rPr>
              <a:t>skabe nye udfordringer andre steder.</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mn-cs"/>
              </a:rPr>
              <a:t>Et eksempel </a:t>
            </a:r>
            <a:r>
              <a:rPr lang="da-DK" sz="1200" kern="1200" dirty="0">
                <a:solidFill>
                  <a:srgbClr val="000000"/>
                </a:solidFill>
                <a:effectLst/>
                <a:latin typeface="Calibri" panose="020F0502020204030204" pitchFamily="34" charset="0"/>
                <a:ea typeface="+mn-ea"/>
                <a:cs typeface="+mn-cs"/>
              </a:rPr>
              <a:t>som nogen måske genkender: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I en sengeafdeling opleves ofte overbelægning, især når nye patienter skal indlægges, før der bliver frigjort sengepladser. For at imødekomme dette problem blev det besluttet at indføre en målsætning om, at flere patienter skulle udskrives inden kl. 12.</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Ved implementeringen viste der sig dog udfordringer i systemet: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Mange patienter er afhængige af Flextrafik for at komme hjem. Da bestillinger ikke altid kan håndteres hurtigt nok, fører det ofte til ventetid for patienten – og dermed forsinkelser i frigivelsen af senge.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For patienter, der udskrives tidligt, opstod der et behov for at sikre, at de havde fået frokost, da mange kom hjem til et tomt køleskab. Køkkenet havde svært ved at levere indenfor tidsrammen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For ældre patienter eller dem med behov for hjælp i hjemmet var der udfordringer med at koordinere hjemmeplejen. Tidlige udskrivelser gav ikke altid plejepersonalet tid til at forberede sig på modtagelsen, hvilket kunne føre til manglende hjælp og frustration for patienten.</a:t>
            </a:r>
            <a:endParaRPr lang="da-DK" sz="1100" kern="100" dirty="0">
              <a:solidFill>
                <a:schemeClr val="tx1"/>
              </a:solidFill>
              <a:effectLst/>
              <a:latin typeface="Aptos" panose="020B0004020202020204" pitchFamily="34" charset="0"/>
              <a:ea typeface="+mn-ea"/>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a-DK" sz="1100" kern="100" dirty="0">
              <a:solidFill>
                <a:schemeClr val="tx1"/>
              </a:solidFill>
              <a:effectLst/>
              <a:latin typeface="Aptos" panose="020B0004020202020204" pitchFamily="34" charset="0"/>
              <a:ea typeface="+mn-ea"/>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a-DK" sz="1200" kern="1200" dirty="0">
                <a:solidFill>
                  <a:srgbClr val="000000"/>
                </a:solidFill>
                <a:effectLst/>
                <a:latin typeface="Calibri" panose="020F0502020204030204" pitchFamily="34" charset="0"/>
                <a:ea typeface="+mn-ea"/>
                <a:cs typeface="+mn-cs"/>
              </a:rPr>
              <a:t>Dette eksempel viser, at selv små justeringer eller forbedringer ét sted i systemet kan få store konsekvenser for hele patientforløbet. Derfor skal vi tænke systemisk og se, hvordan alle dele hænger sammen.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mn-cs"/>
              </a:rPr>
              <a:t>Refleksionsspørgsmål til deltagerne:</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Når I tænker på jeres egen forbedringsindsats, hvordan vil I beskrive det som et system? </a:t>
            </a: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Hvilke komponenter er afhængige af hinanden?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200" dirty="0">
                <a:solidFill>
                  <a:srgbClr val="000000"/>
                </a:solidFill>
                <a:effectLst/>
                <a:latin typeface="Calibri" panose="020F0502020204030204" pitchFamily="34" charset="0"/>
                <a:ea typeface="+mn-ea"/>
                <a:cs typeface="+mn-cs"/>
              </a:rPr>
              <a:t>Hvilke samarbejder eller processer kan potentielt påvirkes, hvis I ændrer noget ét sted?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mn-cs"/>
              </a:rPr>
              <a:t>Læringspointe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Når vi arbejder med forbedringer i sundhedsvæsenet, er det vigtigt at forstå, hvordan forskellige dele af systemet påvirker hinanden. Ved at optimere én del skal vi sikre, at vi ikke utilsigtet skaber problemer et andet sted. Kun ved at se på helheden kan vi skabe bæredygtige forbedringer, der gør en reel forskel for patienten.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10"/>
          </p:nvPr>
        </p:nvSpPr>
        <p:spPr/>
        <p:txBody>
          <a:bodyPr/>
          <a:lstStyle/>
          <a:p>
            <a:pPr>
              <a:defRPr/>
            </a:pPr>
            <a:fld id="{A6F83D07-232F-4AE2-92D6-EB904C8670A7}" type="slidenum">
              <a:rPr lang="da-DK" smtClean="0"/>
              <a:pPr>
                <a:defRPr/>
              </a:pPr>
              <a:t>16</a:t>
            </a:fld>
            <a:endParaRPr lang="da-DK"/>
          </a:p>
        </p:txBody>
      </p:sp>
    </p:spTree>
    <p:extLst>
      <p:ext uri="{BB962C8B-B14F-4D97-AF65-F5344CB8AC3E}">
        <p14:creationId xmlns:p14="http://schemas.microsoft.com/office/powerpoint/2010/main" val="44194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https://www.ihi.org/insights/magic-every-system-perfectly-designed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Dette citat fra Poul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Batalden</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er en understregning af, at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de resultater, vi ser i vores daglige arbejde – både gode og dårlige – ikke er tilfældige</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De er et direkte resultat af, hvordan vores systemer er designet og fungerer.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Når vi oplever udfordringer som fx overbelægning, forsinkede udskrivelser eller utilfredse patienter, er det vigtigt at forstå, at systemet, som det er lige nu</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a-DK" sz="1200" b="1" i="1" u="none" strike="noStrike" kern="1200" cap="none" spc="0" normalizeH="0" baseline="0" noProof="0" dirty="0">
                <a:ln>
                  <a:noFill/>
                </a:ln>
                <a:solidFill>
                  <a:prstClr val="black"/>
                </a:solidFill>
                <a:effectLst/>
                <a:uLnTx/>
                <a:uFillTx/>
                <a:latin typeface="Calibri" panose="020F0502020204030204"/>
                <a:ea typeface="+mn-ea"/>
                <a:cs typeface="+mn-cs"/>
              </a:rPr>
              <a:t>fremmer</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 disse resultater</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Hvis vi vil ændre resultatet, er vi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nødt til at ændre systemet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ikke bare forsøge at arbejde hårdere inden for de eksisterende rammer.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Bataldens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pointe er, at vi skal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fokusere på at forstå og tilpasse de processer, der ligger bag systemets nuværende resultater</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Det kræver en systematisk tilgang til forbedringsarbejde, hvor vi ser på de underliggende strukturer, relationer og ressourcer, der påvirker vores hverdag.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Læringspointe:</a:t>
            </a:r>
            <a:b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Brug dette citat som en katalysator til at tænke anderledes. I stedet for at bebrejde enkelte personer eller afdelinger for problemer, bør vi spørge: </a:t>
            </a:r>
            <a:r>
              <a:rPr kumimoji="0" lang="da-DK" sz="1200" b="0" i="1" u="none" strike="noStrike" kern="1200" cap="none" spc="0" normalizeH="0" baseline="0" noProof="0" dirty="0">
                <a:ln>
                  <a:noFill/>
                </a:ln>
                <a:solidFill>
                  <a:prstClr val="black"/>
                </a:solidFill>
                <a:effectLst/>
                <a:uLnTx/>
                <a:uFillTx/>
                <a:latin typeface="Calibri" panose="020F0502020204030204"/>
                <a:ea typeface="+mn-ea"/>
                <a:cs typeface="+mn-cs"/>
              </a:rPr>
              <a:t>Hvad er det i systemet, der gør, at vi får disse resultater?</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Dette perspektiv giver os nøglen til at skabe varige forbedringer.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17</a:t>
            </a:fld>
            <a:endParaRPr lang="da-DK"/>
          </a:p>
        </p:txBody>
      </p:sp>
    </p:spTree>
    <p:extLst>
      <p:ext uri="{BB962C8B-B14F-4D97-AF65-F5344CB8AC3E}">
        <p14:creationId xmlns:p14="http://schemas.microsoft.com/office/powerpoint/2010/main" val="240580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18</a:t>
            </a:fld>
            <a:endParaRPr lang="da-DK"/>
          </a:p>
        </p:txBody>
      </p:sp>
    </p:spTree>
    <p:extLst>
      <p:ext uri="{BB962C8B-B14F-4D97-AF65-F5344CB8AC3E}">
        <p14:creationId xmlns:p14="http://schemas.microsoft.com/office/powerpoint/2010/main" val="1928295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Introducér forbedringsmodellen som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ramme for forbedringsindsatsen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”Model for </a:t>
            </a:r>
            <a:r>
              <a:rPr lang="da-DK" sz="1200" kern="1200" dirty="0" err="1">
                <a:solidFill>
                  <a:srgbClr val="000000"/>
                </a:solidFill>
                <a:effectLst/>
                <a:latin typeface="Calibri" panose="020F0502020204030204" pitchFamily="34" charset="0"/>
                <a:ea typeface="+mn-ea"/>
                <a:cs typeface="Times New Roman" panose="02020603050405020304" pitchFamily="18" charset="0"/>
              </a:rPr>
              <a:t>Improvement</a:t>
            </a:r>
            <a:r>
              <a:rPr lang="da-DK" sz="1200" kern="1200" dirty="0">
                <a:solidFill>
                  <a:srgbClr val="000000"/>
                </a:solidFill>
                <a:effectLst/>
                <a:latin typeface="Calibri" panose="020F0502020204030204" pitchFamily="34" charset="0"/>
                <a:ea typeface="+mn-ea"/>
                <a:cs typeface="Times New Roman" panose="02020603050405020304" pitchFamily="18" charset="0"/>
              </a:rPr>
              <a:t>” er vores teoretiske og metodiske fundament i Forbedringsrejsen</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Forbedringsmodellen er et centralt værktøj i vores arbejde med at skabe systematiske og varige forbedringer. Modellen er både enkel og effektiv, og den </a:t>
            </a:r>
            <a:r>
              <a:rPr lang="da-DK" sz="1200" b="1" kern="1200" dirty="0">
                <a:solidFill>
                  <a:srgbClr val="000000"/>
                </a:solidFill>
                <a:effectLst/>
                <a:latin typeface="Calibri" panose="020F0502020204030204" pitchFamily="34" charset="0"/>
                <a:ea typeface="+mn-ea"/>
                <a:cs typeface="Times New Roman" panose="02020603050405020304" pitchFamily="18" charset="0"/>
              </a:rPr>
              <a:t>består af to grundelementer</a:t>
            </a:r>
            <a:r>
              <a:rPr lang="da-DK" sz="1200" kern="1200" dirty="0">
                <a:solidFill>
                  <a:srgbClr val="000000"/>
                </a:solidFill>
                <a:effectLst/>
                <a:latin typeface="Calibri" panose="020F0502020204030204" pitchFamily="34" charset="0"/>
                <a:ea typeface="+mn-ea"/>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De tre spørgsmål, som hjælper os med at få retning og struktur: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1. Hvad ønsker vi at opnå?</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Her handler det om at </a:t>
            </a:r>
            <a:r>
              <a:rPr lang="da-DK" sz="1200" b="1" kern="1200" dirty="0">
                <a:solidFill>
                  <a:srgbClr val="000000"/>
                </a:solidFill>
                <a:effectLst/>
                <a:latin typeface="Calibri" panose="020F0502020204030204" pitchFamily="34" charset="0"/>
                <a:ea typeface="+mn-ea"/>
                <a:cs typeface="Times New Roman" panose="02020603050405020304" pitchFamily="18" charset="0"/>
              </a:rPr>
              <a:t>fastlægge klare og specifikke mål for forbedringen</a:t>
            </a:r>
            <a:r>
              <a:rPr lang="da-DK" sz="1200" kern="1200" dirty="0">
                <a:solidFill>
                  <a:srgbClr val="000000"/>
                </a:solidFill>
                <a:effectLst/>
                <a:latin typeface="Calibri" panose="020F0502020204030204" pitchFamily="34" charset="0"/>
                <a:ea typeface="+mn-ea"/>
                <a:cs typeface="Times New Roman" panose="02020603050405020304" pitchFamily="18" charset="0"/>
              </a:rPr>
              <a:t>. Et mål bør være klart og tydeligt og afspejle det problem, vi ønsker at løse. Et mål, som er konkret, målbart, attraktivt og ambitiøst, realistisk/andre har gjort det, tidsdimension. Et godt mål fungerer som en </a:t>
            </a:r>
            <a:r>
              <a:rPr lang="da-DK" sz="1200" b="1" kern="1200" dirty="0">
                <a:solidFill>
                  <a:srgbClr val="000000"/>
                </a:solidFill>
                <a:effectLst/>
                <a:latin typeface="Calibri" panose="020F0502020204030204" pitchFamily="34" charset="0"/>
                <a:ea typeface="+mn-ea"/>
                <a:cs typeface="Times New Roman" panose="02020603050405020304" pitchFamily="18" charset="0"/>
              </a:rPr>
              <a:t>GPS for forbedringsindsatsen</a:t>
            </a:r>
          </a:p>
          <a:p>
            <a:pPr marL="457200">
              <a:lnSpc>
                <a:spcPct val="107000"/>
              </a:lnSpc>
              <a:spcAft>
                <a:spcPts val="800"/>
              </a:spcAft>
            </a:pP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2. Hvordan ved vi om en forandring er en forbedring?</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Inden vi begynder at skabe forandringer, må vi vide, hvor stort problemet er i dag. Hvad er kvaliteten, før vi går i gang – det er vores før-måling.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Vi måler, om de forandringer, vi sætter i værk, er en forbedring. Fører forandringerne til det ønskede resultat?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Vi må også vide, om vi får udført forandringen. Derfor måler vi også, hvor gode vi er til at udføre processerne, når de er relevante. </a:t>
            </a:r>
          </a:p>
          <a:p>
            <a:pPr marL="457200">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3. Hvilke forandringer skal der til for at skabe den ønskede forbedring</a:t>
            </a:r>
            <a:r>
              <a:rPr lang="da-DK" sz="1200" kern="1200" dirty="0">
                <a:solidFill>
                  <a:srgbClr val="000000"/>
                </a:solidFill>
                <a:effectLst/>
                <a:latin typeface="Calibri" panose="020F0502020204030204" pitchFamily="34" charset="0"/>
                <a:ea typeface="+mn-ea"/>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Dette spørgsmål fokuserer på hvilke forandringer, der skal til for, at vi opnår vores ønske om en forbedring. Vi må gøre noget andet, end vi plejer, for at skabe en forbedring. Ethvert system producerer det, som det er designet til. Vi ved også, at ikke alle forandringer er en forbedring, så hvilke forandringer bør der ske?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Det andet element er </a:t>
            </a:r>
            <a:r>
              <a:rPr lang="da-DK" sz="1200" b="1" kern="1200" dirty="0">
                <a:solidFill>
                  <a:srgbClr val="000000"/>
                </a:solidFill>
                <a:effectLst/>
                <a:latin typeface="Calibri" panose="020F0502020204030204" pitchFamily="34" charset="0"/>
                <a:ea typeface="+mn-ea"/>
                <a:cs typeface="Times New Roman" panose="02020603050405020304" pitchFamily="18" charset="0"/>
              </a:rPr>
              <a:t>PDSA-cirklen, kaldet motoren i forbedringsarbejdet</a:t>
            </a:r>
            <a:r>
              <a:rPr lang="da-DK" sz="1200" kern="1200" dirty="0">
                <a:solidFill>
                  <a:srgbClr val="000000"/>
                </a:solidFill>
                <a:effectLst/>
                <a:latin typeface="Calibri" panose="020F0502020204030204" pitchFamily="34" charset="0"/>
                <a:ea typeface="+mn-ea"/>
                <a:cs typeface="Times New Roman" panose="02020603050405020304" pitchFamily="18" charset="0"/>
              </a:rPr>
              <a:t>, og er vores </a:t>
            </a:r>
            <a:r>
              <a:rPr lang="da-DK" sz="1200" b="1" kern="1200" dirty="0">
                <a:solidFill>
                  <a:srgbClr val="000000"/>
                </a:solidFill>
                <a:effectLst/>
                <a:latin typeface="Calibri" panose="020F0502020204030204" pitchFamily="34" charset="0"/>
                <a:ea typeface="+mn-ea"/>
                <a:cs typeface="Times New Roman" panose="02020603050405020304" pitchFamily="18" charset="0"/>
              </a:rPr>
              <a:t>metode til at lære, </a:t>
            </a:r>
            <a:r>
              <a:rPr lang="da-DK" sz="1200" kern="1200" dirty="0">
                <a:solidFill>
                  <a:srgbClr val="000000"/>
                </a:solidFill>
                <a:effectLst/>
                <a:latin typeface="Calibri" panose="020F0502020204030204" pitchFamily="34" charset="0"/>
                <a:ea typeface="+mn-ea"/>
                <a:cs typeface="Times New Roman" panose="02020603050405020304" pitchFamily="18" charset="0"/>
              </a:rPr>
              <a:t>hvordan vi kan udføre forandringer på en ny og smart måde, så vi gør det let at gøre det rigtige. Vi afprøver, om forandringen er en forbedring, inden vi implementerer den. Afprøvning giver også mulighed for, at vi kan </a:t>
            </a:r>
            <a:r>
              <a:rPr lang="da-DK" sz="1200" b="1" kern="1200" dirty="0">
                <a:solidFill>
                  <a:srgbClr val="000000"/>
                </a:solidFill>
                <a:effectLst/>
                <a:latin typeface="Calibri" panose="020F0502020204030204" pitchFamily="34" charset="0"/>
                <a:ea typeface="+mn-ea"/>
                <a:cs typeface="Times New Roman" panose="02020603050405020304" pitchFamily="18" charset="0"/>
              </a:rPr>
              <a:t>modificere og justere vores forandring, </a:t>
            </a:r>
            <a:r>
              <a:rPr lang="da-DK" sz="1200" kern="1200" dirty="0">
                <a:solidFill>
                  <a:srgbClr val="000000"/>
                </a:solidFill>
                <a:effectLst/>
                <a:latin typeface="Calibri" panose="020F0502020204030204" pitchFamily="34" charset="0"/>
                <a:ea typeface="+mn-ea"/>
                <a:cs typeface="Times New Roman" panose="02020603050405020304" pitchFamily="18" charset="0"/>
              </a:rPr>
              <a:t>inden vi gør den permanent.  Vi afprøver altid i lille skala - dvs. én patient, én stue, én sygeplejerske.</a:t>
            </a:r>
          </a:p>
          <a:p>
            <a:pPr>
              <a:lnSpc>
                <a:spcPct val="107000"/>
              </a:lnSpc>
              <a:spcAft>
                <a:spcPts val="800"/>
              </a:spcAft>
            </a:pPr>
            <a:endParaRPr lang="da-DK" sz="1200" b="1"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b="0" kern="1200" dirty="0">
                <a:solidFill>
                  <a:srgbClr val="000000"/>
                </a:solidFill>
                <a:effectLst/>
                <a:latin typeface="Calibri" panose="020F0502020204030204" pitchFamily="34" charset="0"/>
                <a:ea typeface="+mn-ea"/>
                <a:cs typeface="Times New Roman" panose="02020603050405020304" pitchFamily="18" charset="0"/>
              </a:rPr>
              <a:t>Ved at kombinere de tre spørgsmål med PDSA-cirklen kan vi </a:t>
            </a:r>
            <a:r>
              <a:rPr lang="da-DK" sz="1200" b="1" kern="1200" dirty="0">
                <a:solidFill>
                  <a:srgbClr val="000000"/>
                </a:solidFill>
                <a:effectLst/>
                <a:latin typeface="Calibri" panose="020F0502020204030204" pitchFamily="34" charset="0"/>
                <a:ea typeface="+mn-ea"/>
                <a:cs typeface="Times New Roman" panose="02020603050405020304" pitchFamily="18" charset="0"/>
              </a:rPr>
              <a:t>både sætte klare mål og arbejde iterativt</a:t>
            </a:r>
            <a:r>
              <a:rPr lang="da-DK" sz="1200" b="0" kern="1200" dirty="0">
                <a:solidFill>
                  <a:srgbClr val="000000"/>
                </a:solidFill>
                <a:effectLst/>
                <a:latin typeface="Calibri" panose="020F0502020204030204" pitchFamily="34" charset="0"/>
                <a:ea typeface="+mn-ea"/>
                <a:cs typeface="Times New Roman" panose="02020603050405020304" pitchFamily="18" charset="0"/>
              </a:rPr>
              <a:t>, så vi hele tiden lærer og forbedrer undervejs. En iterativ proces betyder, at vi </a:t>
            </a:r>
            <a:r>
              <a:rPr lang="da-DK" sz="1200" b="1" kern="1200" dirty="0">
                <a:solidFill>
                  <a:srgbClr val="000000"/>
                </a:solidFill>
                <a:effectLst/>
                <a:latin typeface="Calibri" panose="020F0502020204030204" pitchFamily="34" charset="0"/>
                <a:ea typeface="+mn-ea"/>
                <a:cs typeface="Times New Roman" panose="02020603050405020304" pitchFamily="18" charset="0"/>
              </a:rPr>
              <a:t>gentager en cyklus af forbedringer og justeringer baseret på de data og erfaringer, vi får undervejs</a:t>
            </a:r>
            <a:r>
              <a:rPr lang="da-DK" sz="1200" b="0" kern="1200" dirty="0">
                <a:solidFill>
                  <a:srgbClr val="000000"/>
                </a:solidFill>
                <a:effectLst/>
                <a:latin typeface="Calibri" panose="020F0502020204030204" pitchFamily="34" charset="0"/>
                <a:ea typeface="+mn-ea"/>
                <a:cs typeface="Times New Roman" panose="02020603050405020304" pitchFamily="18" charset="0"/>
              </a:rPr>
              <a:t>. I stedet for at forsøge at gennemføre store, permanente ændringer fra starten, afprøver vi små, trinvise forandringer og lærer løbende, hvad der virker og hvad der ikke gør. Hver iteration giver os nye indsigter, som vi kan bruge til at justere og forbedre vores tilgang. Denne proces sikrer, at vi gradvist når frem til den bedste løsning og samtidig undgår at investere for meget tid og for mange ressourcer i forandringer, der måske ikke virker.</a:t>
            </a:r>
          </a:p>
          <a:p>
            <a:pPr>
              <a:lnSpc>
                <a:spcPct val="107000"/>
              </a:lnSpc>
              <a:spcAft>
                <a:spcPts val="800"/>
              </a:spcAft>
            </a:pPr>
            <a:endParaRPr lang="da-DK" sz="1200" b="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b="0" kern="1200" dirty="0">
                <a:solidFill>
                  <a:srgbClr val="000000"/>
                </a:solidFill>
                <a:effectLst/>
                <a:latin typeface="Calibri" panose="020F0502020204030204" pitchFamily="34" charset="0"/>
                <a:ea typeface="+mn-ea"/>
                <a:cs typeface="Times New Roman" panose="02020603050405020304" pitchFamily="18" charset="0"/>
              </a:rPr>
              <a:t>Ved at arbejde iterativt kan vi hurtigt identificere og korrigere problemer, hvilket minimerer risikoen for fejl og sikrer, at vi hele tiden bevæger os tættere på det ønskede resultat. Dette skaber et læringsloop, hvor vi konstant forbedrer vores metoder og tilgange – både i teorien og i praksis. </a:t>
            </a:r>
            <a:r>
              <a:rPr lang="da-DK" sz="1200" kern="1200" dirty="0">
                <a:solidFill>
                  <a:srgbClr val="000000"/>
                </a:solidFill>
                <a:effectLst/>
                <a:latin typeface="Calibri" panose="020F0502020204030204" pitchFamily="34" charset="0"/>
                <a:ea typeface="+mn-ea"/>
                <a:cs typeface="Times New Roman" panose="02020603050405020304" pitchFamily="18" charset="0"/>
              </a:rPr>
              <a:t>Denne tilgang sikrer, at vores </a:t>
            </a:r>
            <a:r>
              <a:rPr lang="da-DK" sz="1200" b="1" kern="1200" dirty="0">
                <a:solidFill>
                  <a:srgbClr val="000000"/>
                </a:solidFill>
                <a:effectLst/>
                <a:latin typeface="Calibri" panose="020F0502020204030204" pitchFamily="34" charset="0"/>
                <a:ea typeface="+mn-ea"/>
                <a:cs typeface="Times New Roman" panose="02020603050405020304" pitchFamily="18" charset="0"/>
              </a:rPr>
              <a:t>løsninger er baseret på data og erfaring </a:t>
            </a:r>
            <a:r>
              <a:rPr lang="da-DK" sz="1200" kern="1200" dirty="0">
                <a:solidFill>
                  <a:srgbClr val="000000"/>
                </a:solidFill>
                <a:effectLst/>
                <a:latin typeface="Calibri" panose="020F0502020204030204" pitchFamily="34" charset="0"/>
                <a:ea typeface="+mn-ea"/>
                <a:cs typeface="Times New Roman" panose="02020603050405020304" pitchFamily="18" charset="0"/>
              </a:rPr>
              <a:t>og derfor har større sandsynlighed for at </a:t>
            </a:r>
            <a:r>
              <a:rPr lang="da-DK" sz="1200" b="1" kern="1200" dirty="0">
                <a:solidFill>
                  <a:srgbClr val="000000"/>
                </a:solidFill>
                <a:effectLst/>
                <a:latin typeface="Calibri" panose="020F0502020204030204" pitchFamily="34" charset="0"/>
                <a:ea typeface="+mn-ea"/>
                <a:cs typeface="Times New Roman" panose="02020603050405020304" pitchFamily="18" charset="0"/>
              </a:rPr>
              <a:t>skabe varige resultater</a:t>
            </a:r>
            <a:r>
              <a:rPr lang="da-DK" sz="1200" kern="1200" dirty="0">
                <a:solidFill>
                  <a:srgbClr val="000000"/>
                </a:solidFill>
                <a:effectLst/>
                <a:latin typeface="Calibri" panose="020F0502020204030204" pitchFamily="34" charset="0"/>
                <a:ea typeface="+mn-ea"/>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Læringspointe:</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Understreg, at modellen hjælper os med at komme fra idé til handling på en struktureret og overskuelig måde – og vigtigst af alt: Sikrer, at vi arbejder med forbedringer, der rent faktisk virker i praksis.</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a:p>
            <a:r>
              <a:rPr lang="da-DK" b="1" dirty="0"/>
              <a:t>Spørg:</a:t>
            </a:r>
          </a:p>
          <a:p>
            <a:pPr marL="171450" indent="-171450">
              <a:buFont typeface="Arial" panose="020B0604020202020204" pitchFamily="34" charset="0"/>
              <a:buChar char="•"/>
            </a:pPr>
            <a:r>
              <a:rPr lang="da-DK" dirty="0"/>
              <a:t>Har I erfaring med Forbedringsmodellen?</a:t>
            </a:r>
          </a:p>
          <a:p>
            <a:pPr marL="171450" indent="-171450">
              <a:buFont typeface="Arial" panose="020B0604020202020204" pitchFamily="34" charset="0"/>
              <a:buChar char="•"/>
            </a:pPr>
            <a:r>
              <a:rPr lang="da-DK" dirty="0"/>
              <a:t>Hvordan har i brugt den?</a:t>
            </a:r>
          </a:p>
        </p:txBody>
      </p:sp>
      <p:sp>
        <p:nvSpPr>
          <p:cNvPr id="4" name="Pladsholder til slidenummer 3"/>
          <p:cNvSpPr>
            <a:spLocks noGrp="1"/>
          </p:cNvSpPr>
          <p:nvPr>
            <p:ph type="sldNum" sz="quarter" idx="5"/>
          </p:nvPr>
        </p:nvSpPr>
        <p:spPr/>
        <p:txBody>
          <a:bodyPr/>
          <a:lstStyle/>
          <a:p>
            <a:fld id="{0DD9645C-D7FA-D74E-BD59-FA43DBFDCD63}" type="slidenum">
              <a:rPr lang="da-DK" smtClean="0"/>
              <a:t>19</a:t>
            </a:fld>
            <a:endParaRPr lang="da-DK"/>
          </a:p>
        </p:txBody>
      </p:sp>
    </p:spTree>
    <p:extLst>
      <p:ext uri="{BB962C8B-B14F-4D97-AF65-F5344CB8AC3E}">
        <p14:creationId xmlns:p14="http://schemas.microsoft.com/office/powerpoint/2010/main" val="242387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Byd velkommen</a:t>
            </a:r>
          </a:p>
          <a:p>
            <a:endParaRPr lang="da-DK" dirty="0"/>
          </a:p>
        </p:txBody>
      </p:sp>
      <p:sp>
        <p:nvSpPr>
          <p:cNvPr id="4" name="Pladsholder til slidenummer 3"/>
          <p:cNvSpPr>
            <a:spLocks noGrp="1"/>
          </p:cNvSpPr>
          <p:nvPr>
            <p:ph type="sldNum" sz="quarter" idx="5"/>
          </p:nvPr>
        </p:nvSpPr>
        <p:spPr/>
        <p:txBody>
          <a:bodyPr/>
          <a:lstStyle/>
          <a:p>
            <a:pPr defTabSz="966338">
              <a:defRPr/>
            </a:pPr>
            <a:fld id="{0DD9645C-D7FA-D74E-BD59-FA43DBFDCD63}" type="slidenum">
              <a:rPr lang="da-DK" sz="1400">
                <a:solidFill>
                  <a:prstClr val="black"/>
                </a:solidFill>
                <a:latin typeface="Calibri" panose="020F0502020204030204"/>
              </a:rPr>
              <a:pPr defTabSz="966338">
                <a:defRPr/>
              </a:pPr>
              <a:t>2</a:t>
            </a:fld>
            <a:endParaRPr lang="da-DK" sz="1400">
              <a:solidFill>
                <a:prstClr val="black"/>
              </a:solidFill>
              <a:latin typeface="Calibri" panose="020F0502020204030204"/>
            </a:endParaRPr>
          </a:p>
        </p:txBody>
      </p:sp>
    </p:spTree>
    <p:extLst>
      <p:ext uri="{BB962C8B-B14F-4D97-AF65-F5344CB8AC3E}">
        <p14:creationId xmlns:p14="http://schemas.microsoft.com/office/powerpoint/2010/main" val="424838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Forbedringsmodellen, hvor vi kobler de tre spørgsmål og PDSA-cirklen til de forskellige workshops i kursusforløbet.</a:t>
            </a:r>
          </a:p>
          <a:p>
            <a:endParaRPr lang="da-DK" dirty="0"/>
          </a:p>
          <a:p>
            <a:r>
              <a:rPr lang="da-DK" dirty="0"/>
              <a:t>Denne opdeling sikrer, at vi </a:t>
            </a:r>
            <a:r>
              <a:rPr lang="da-DK" b="1" dirty="0"/>
              <a:t>bygger et stærkt fundament i Workshop 1 </a:t>
            </a:r>
            <a:r>
              <a:rPr lang="da-DK" dirty="0"/>
              <a:t>ved at sætte </a:t>
            </a:r>
            <a:r>
              <a:rPr lang="da-DK" b="1" dirty="0"/>
              <a:t>mål, retning og planlægge forbedringer</a:t>
            </a:r>
            <a:r>
              <a:rPr lang="da-DK" dirty="0"/>
              <a:t>, mens vi i Workshop 2 dykker ned i </a:t>
            </a:r>
            <a:r>
              <a:rPr lang="da-DK" b="1" dirty="0"/>
              <a:t>praktisk afprøvning og målinger </a:t>
            </a:r>
            <a:r>
              <a:rPr lang="da-DK" dirty="0"/>
              <a:t>(evaluering).</a:t>
            </a:r>
          </a:p>
          <a:p>
            <a:endParaRPr lang="da-DK" dirty="0"/>
          </a:p>
          <a:p>
            <a:r>
              <a:rPr lang="da-DK" b="1" dirty="0"/>
              <a:t>Læringspointe:</a:t>
            </a:r>
          </a:p>
          <a:p>
            <a:r>
              <a:rPr lang="da-DK" dirty="0"/>
              <a:t>Understreg, at hver workshop arbejder med forskellige elementer af forbedringsmodellen, som tilsammen sikrer en systematisk og succesfuld forbedringsproces. Ved at koble teori til praksis kan deltagerne gå fra idé til handling på en effektiv måde.</a:t>
            </a:r>
          </a:p>
          <a:p>
            <a:endParaRPr lang="da-DK" dirty="0"/>
          </a:p>
        </p:txBody>
      </p:sp>
      <p:sp>
        <p:nvSpPr>
          <p:cNvPr id="4" name="Pladsholder til slidenummer 3"/>
          <p:cNvSpPr>
            <a:spLocks noGrp="1"/>
          </p:cNvSpPr>
          <p:nvPr>
            <p:ph type="sldNum" sz="quarter" idx="10"/>
          </p:nvPr>
        </p:nvSpPr>
        <p:spPr/>
        <p:txBody>
          <a:bodyPr/>
          <a:lstStyle/>
          <a:p>
            <a:fld id="{0D7F43CD-381E-41C1-9506-67CFF8C189E8}" type="slidenum">
              <a:rPr lang="da-DK" smtClean="0"/>
              <a:t>20</a:t>
            </a:fld>
            <a:endParaRPr lang="da-DK"/>
          </a:p>
        </p:txBody>
      </p:sp>
    </p:spTree>
    <p:extLst>
      <p:ext uri="{BB962C8B-B14F-4D97-AF65-F5344CB8AC3E}">
        <p14:creationId xmlns:p14="http://schemas.microsoft.com/office/powerpoint/2010/main" val="61400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The </a:t>
            </a:r>
            <a:r>
              <a:rPr lang="da-DK" sz="1200" kern="1200" dirty="0" err="1">
                <a:solidFill>
                  <a:srgbClr val="000000"/>
                </a:solidFill>
                <a:effectLst/>
                <a:latin typeface="Calibri" panose="020F0502020204030204" pitchFamily="34" charset="0"/>
                <a:ea typeface="+mn-ea"/>
                <a:cs typeface="Times New Roman" panose="02020603050405020304" pitchFamily="18" charset="0"/>
              </a:rPr>
              <a:t>Improvement</a:t>
            </a:r>
            <a:r>
              <a:rPr lang="da-DK" sz="1200" kern="1200" dirty="0">
                <a:solidFill>
                  <a:srgbClr val="000000"/>
                </a:solidFill>
                <a:effectLst/>
                <a:latin typeface="Calibri" panose="020F0502020204030204" pitchFamily="34" charset="0"/>
                <a:ea typeface="+mn-ea"/>
                <a:cs typeface="Times New Roman" panose="02020603050405020304" pitchFamily="18" charset="0"/>
              </a:rPr>
              <a:t> Guide beskriver fem principper i systematisk forbedringsarbejde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1. Vide hvorfor forbedring er en nødvendighed: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Enhver forbedring med en klar forståelse af organisationens behov og mål.</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Dette kaldes ofte </a:t>
            </a:r>
            <a:r>
              <a:rPr lang="da-DK" sz="1200" kern="1200" dirty="0" err="1">
                <a:solidFill>
                  <a:srgbClr val="000000"/>
                </a:solidFill>
                <a:effectLst/>
                <a:latin typeface="Calibri" panose="020F0502020204030204" pitchFamily="34" charset="0"/>
                <a:ea typeface="+mn-ea"/>
                <a:cs typeface="Times New Roman" panose="02020603050405020304" pitchFamily="18" charset="0"/>
              </a:rPr>
              <a:t>aim-setting</a:t>
            </a:r>
            <a:r>
              <a:rPr lang="da-DK" sz="1200" kern="1200" dirty="0">
                <a:solidFill>
                  <a:srgbClr val="000000"/>
                </a:solidFill>
                <a:effectLst/>
                <a:latin typeface="Calibri" panose="020F0502020204030204" pitchFamily="34" charset="0"/>
                <a:ea typeface="+mn-ea"/>
                <a:cs typeface="Times New Roman" panose="02020603050405020304" pitchFamily="18" charset="0"/>
              </a:rPr>
              <a:t> – at definere, hvad vi ønsker at opnå, og hvorfor det er vigtigt. Uden en klar retning risikerer vi at arbejde med løsninger, der ikke skaber den ønskede værdi.</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2. Have et feedbacksystem til at fortælle om forbedringen finder sted: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Forbedring handler om evidens og data – uden feedback kan vi ikke vide, om vores indsats faktisk gør en forskel. Understreg vigtigheden af at definere konkrete målinger for succes, der kan overvåge udviklingen løbende. Disse målinger fungerer som vores kompas i forbedringsarbejdet.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3. Udvikle effektive forandringer, som vil resultere i en forbedring: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For at skabe forbedringer skal vi udvikle og afprøve nye idéer, der kan udfordre status quo. Dette kan inkludere små justeringer af arbejdsgange eller introduktion af helt nye processer, som er evidensbaserede og udviklet med input fra dem, der arbejder tæt på problemet.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4. Afprøve forandringer inden implementering: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Det er et centralt princip at afprøve forandringer i mindre skala gennem PDSA-cirklen (Plan-Do-</a:t>
            </a:r>
            <a:r>
              <a:rPr lang="da-DK" sz="1200" kern="1200" dirty="0" err="1">
                <a:solidFill>
                  <a:srgbClr val="000000"/>
                </a:solidFill>
                <a:effectLst/>
                <a:latin typeface="Calibri" panose="020F0502020204030204" pitchFamily="34" charset="0"/>
                <a:ea typeface="+mn-ea"/>
                <a:cs typeface="Times New Roman" panose="02020603050405020304" pitchFamily="18" charset="0"/>
              </a:rPr>
              <a:t>Study</a:t>
            </a:r>
            <a:r>
              <a:rPr lang="da-DK" sz="1200" kern="1200" dirty="0">
                <a:solidFill>
                  <a:srgbClr val="000000"/>
                </a:solidFill>
                <a:effectLst/>
                <a:latin typeface="Calibri" panose="020F0502020204030204" pitchFamily="34" charset="0"/>
                <a:ea typeface="+mn-ea"/>
                <a:cs typeface="Times New Roman" panose="02020603050405020304" pitchFamily="18" charset="0"/>
              </a:rPr>
              <a:t>-</a:t>
            </a:r>
            <a:r>
              <a:rPr lang="da-DK" sz="1200" kern="1200" dirty="0" err="1">
                <a:solidFill>
                  <a:srgbClr val="000000"/>
                </a:solidFill>
                <a:effectLst/>
                <a:latin typeface="Calibri" panose="020F0502020204030204" pitchFamily="34" charset="0"/>
                <a:ea typeface="+mn-ea"/>
                <a:cs typeface="Times New Roman" panose="02020603050405020304" pitchFamily="18" charset="0"/>
              </a:rPr>
              <a:t>Act</a:t>
            </a:r>
            <a:r>
              <a:rPr lang="da-DK" sz="1200" kern="1200" dirty="0">
                <a:solidFill>
                  <a:srgbClr val="000000"/>
                </a:solidFill>
                <a:effectLst/>
                <a:latin typeface="Calibri" panose="020F0502020204030204" pitchFamily="34" charset="0"/>
                <a:ea typeface="+mn-ea"/>
                <a:cs typeface="Times New Roman" panose="02020603050405020304" pitchFamily="18" charset="0"/>
              </a:rPr>
              <a:t>). Den iterative proces sikrer, at vi lærer hurtigt og reducerer risikoen ved store ændringer. Det understreger en empirisk tilgang til arbejdet. Forbedringsarbejde er ikke lineært, men en cyklisk proces, hvor man løbende tilpasser baseret på erfaringer og data.</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5. Vide hvornår og hvordan forandringen bliver permanent og varig: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Når en forandring har bevist sin værdi, er næste skridt at gøre den til en del af systemet.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Her er bl.a. standardisering af nye arbejdsgange og organisatorisk </a:t>
            </a:r>
            <a:r>
              <a:rPr lang="da-DK" sz="1200" kern="1200" dirty="0" err="1">
                <a:solidFill>
                  <a:srgbClr val="000000"/>
                </a:solidFill>
                <a:effectLst/>
                <a:latin typeface="Calibri" panose="020F0502020204030204" pitchFamily="34" charset="0"/>
                <a:ea typeface="+mn-ea"/>
                <a:cs typeface="Times New Roman" panose="02020603050405020304" pitchFamily="18" charset="0"/>
              </a:rPr>
              <a:t>buy</a:t>
            </a:r>
            <a:r>
              <a:rPr lang="da-DK" sz="1200" kern="1200" dirty="0">
                <a:solidFill>
                  <a:srgbClr val="000000"/>
                </a:solidFill>
                <a:effectLst/>
                <a:latin typeface="Calibri" panose="020F0502020204030204" pitchFamily="34" charset="0"/>
                <a:ea typeface="+mn-ea"/>
                <a:cs typeface="Times New Roman" panose="02020603050405020304" pitchFamily="18" charset="0"/>
              </a:rPr>
              <a:t>-in vigtige elementer i at skabe bæredygtige og varige forbedringer. Det dykker vi ned i på WS 3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Læringspointe:</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De fem principper er ikke kun en metode, men en tankegang. Ved at følge disse principper kan vi navigere i komplekse systemer og skabe vedvarende forbedringer, der er forankret i evidens og læring.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da-DK" dirty="0"/>
          </a:p>
        </p:txBody>
      </p:sp>
      <p:sp>
        <p:nvSpPr>
          <p:cNvPr id="4" name="Pladsholder til diasnummer 3"/>
          <p:cNvSpPr>
            <a:spLocks noGrp="1"/>
          </p:cNvSpPr>
          <p:nvPr>
            <p:ph type="sldNum" sz="quarter" idx="10"/>
          </p:nvPr>
        </p:nvSpPr>
        <p:spPr/>
        <p:txBody>
          <a:bodyPr/>
          <a:lstStyle/>
          <a:p>
            <a:fld id="{2C851D94-5711-4DB0-8CD6-B7C0F68C992F}" type="slidenum">
              <a:rPr lang="en-GB" smtClean="0"/>
              <a:t>21</a:t>
            </a:fld>
            <a:endParaRPr lang="en-GB"/>
          </a:p>
        </p:txBody>
      </p:sp>
    </p:spTree>
    <p:extLst>
      <p:ext uri="{BB962C8B-B14F-4D97-AF65-F5344CB8AC3E}">
        <p14:creationId xmlns:p14="http://schemas.microsoft.com/office/powerpoint/2010/main" val="3152747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5 min</a:t>
            </a:r>
          </a:p>
        </p:txBody>
      </p:sp>
      <p:sp>
        <p:nvSpPr>
          <p:cNvPr id="4" name="Pladsholder til slidenummer 3"/>
          <p:cNvSpPr>
            <a:spLocks noGrp="1"/>
          </p:cNvSpPr>
          <p:nvPr>
            <p:ph type="sldNum" sz="quarter" idx="5"/>
          </p:nvPr>
        </p:nvSpPr>
        <p:spPr/>
        <p:txBody>
          <a:bodyPr/>
          <a:lstStyle/>
          <a:p>
            <a:fld id="{0DD9645C-D7FA-D74E-BD59-FA43DBFDCD63}" type="slidenum">
              <a:rPr lang="da-DK" smtClean="0"/>
              <a:t>22</a:t>
            </a:fld>
            <a:endParaRPr lang="da-DK"/>
          </a:p>
        </p:txBody>
      </p:sp>
    </p:spTree>
    <p:extLst>
      <p:ext uri="{BB962C8B-B14F-4D97-AF65-F5344CB8AC3E}">
        <p14:creationId xmlns:p14="http://schemas.microsoft.com/office/powerpoint/2010/main" val="3080870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23</a:t>
            </a:fld>
            <a:endParaRPr lang="da-DK"/>
          </a:p>
        </p:txBody>
      </p:sp>
    </p:spTree>
    <p:extLst>
      <p:ext uri="{BB962C8B-B14F-4D97-AF65-F5344CB8AC3E}">
        <p14:creationId xmlns:p14="http://schemas.microsoft.com/office/powerpoint/2010/main" val="3455785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med denne refleksionsøvelse er at hjælpe deltagerne med at forstå, hvordan mål kan støtte deres forbedringsarbejde, og hvordan de kan formulere mål, der skaber retning og målbar fremdrift i deres egne initiativer.</a:t>
            </a:r>
          </a:p>
          <a:p>
            <a:endParaRPr lang="da-DK" dirty="0"/>
          </a:p>
          <a:p>
            <a:r>
              <a:rPr lang="da-DK" dirty="0"/>
              <a:t>Brug et par minutter sammen med jeres sidemakker til at reflektere over, hvorfor mål er vigtige i forbedringsarbejdet.</a:t>
            </a:r>
          </a:p>
          <a:p>
            <a:endParaRPr lang="da-DK" dirty="0"/>
          </a:p>
          <a:p>
            <a:r>
              <a:rPr lang="da-DK" dirty="0"/>
              <a:t>Opfølgning i plenum, hvor grupperne deler deres refleksioner</a:t>
            </a:r>
          </a:p>
          <a:p>
            <a:endParaRPr lang="da-DK" dirty="0"/>
          </a:p>
          <a:p>
            <a:r>
              <a:rPr lang="da-DK" dirty="0"/>
              <a:t>Øvelsen skal </a:t>
            </a:r>
            <a:r>
              <a:rPr lang="da-DK" b="0" dirty="0"/>
              <a:t>hjælpe deltagerne med at forstå, hvordan mål fungerer som et kompas i deres forbedringsarbejde</a:t>
            </a:r>
            <a:r>
              <a:rPr lang="da-DK" dirty="0"/>
              <a:t>. Mål er </a:t>
            </a:r>
            <a:r>
              <a:rPr lang="da-DK" b="1" dirty="0"/>
              <a:t>ikke kun for at definere succes, men også for at sikre, at indsatsen er målrettet, fokuseret og kan dokumenteres gennem konkrete data. Lyt efter og fremhæv disse pointer</a:t>
            </a:r>
            <a:r>
              <a:rPr lang="da-DK" dirty="0"/>
              <a:t> i deltagernes refleksioner.</a:t>
            </a:r>
          </a:p>
          <a:p>
            <a:endParaRPr lang="da-DK" dirty="0"/>
          </a:p>
          <a:p>
            <a:r>
              <a:rPr lang="da-DK" dirty="0"/>
              <a:t>Spørg evt. til deltagernes erfaringer med mål</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24</a:t>
            </a:fld>
            <a:endParaRPr lang="da-DK"/>
          </a:p>
        </p:txBody>
      </p:sp>
    </p:spTree>
    <p:extLst>
      <p:ext uri="{BB962C8B-B14F-4D97-AF65-F5344CB8AC3E}">
        <p14:creationId xmlns:p14="http://schemas.microsoft.com/office/powerpoint/2010/main" val="2722561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En lille anekdote fra </a:t>
            </a:r>
            <a:r>
              <a:rPr lang="da-DK" sz="1200" i="1" kern="1200" dirty="0">
                <a:solidFill>
                  <a:srgbClr val="000000"/>
                </a:solidFill>
                <a:effectLst/>
                <a:latin typeface="Calibri" panose="020F0502020204030204" pitchFamily="34" charset="0"/>
                <a:ea typeface="+mn-ea"/>
                <a:cs typeface="Times New Roman" panose="02020603050405020304" pitchFamily="18" charset="0"/>
              </a:rPr>
              <a:t>Alice i Eventyrland</a:t>
            </a:r>
            <a:r>
              <a:rPr lang="da-DK" sz="1200" kern="1200" dirty="0">
                <a:solidFill>
                  <a:srgbClr val="000000"/>
                </a:solidFill>
                <a:effectLst/>
                <a:latin typeface="Calibri" panose="020F0502020204030204" pitchFamily="34" charset="0"/>
                <a:ea typeface="+mn-ea"/>
                <a:cs typeface="Times New Roman" panose="02020603050405020304" pitchFamily="18" charset="0"/>
              </a:rPr>
              <a:t> kan sætte perspektiv på, hvordan vi ofte arbejder med forbedringer i organisationer.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Anekdoten: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da-DK" sz="1200" kern="1200" dirty="0">
                <a:solidFill>
                  <a:srgbClr val="000000"/>
                </a:solidFill>
                <a:effectLst/>
                <a:latin typeface="Calibri" panose="020F0502020204030204" pitchFamily="34" charset="0"/>
                <a:ea typeface="+mn-ea"/>
                <a:cs typeface="Times New Roman" panose="02020603050405020304" pitchFamily="18" charset="0"/>
              </a:rPr>
              <a:t>I </a:t>
            </a:r>
            <a:r>
              <a:rPr lang="da-DK" sz="1200" i="1" kern="1200" dirty="0">
                <a:solidFill>
                  <a:srgbClr val="000000"/>
                </a:solidFill>
                <a:effectLst/>
                <a:latin typeface="Calibri" panose="020F0502020204030204" pitchFamily="34" charset="0"/>
                <a:ea typeface="+mn-ea"/>
                <a:cs typeface="Times New Roman" panose="02020603050405020304" pitchFamily="18" charset="0"/>
              </a:rPr>
              <a:t>Alice i Eventyrland</a:t>
            </a:r>
            <a:r>
              <a:rPr lang="da-DK" sz="1200" kern="1200" dirty="0">
                <a:solidFill>
                  <a:srgbClr val="000000"/>
                </a:solidFill>
                <a:effectLst/>
                <a:latin typeface="Calibri" panose="020F0502020204030204" pitchFamily="34" charset="0"/>
                <a:ea typeface="+mn-ea"/>
                <a:cs typeface="Times New Roman" panose="02020603050405020304" pitchFamily="18" charset="0"/>
              </a:rPr>
              <a:t>, når Alice står ved et kryds og skal vælge hvilken vej hun skal tage, spørger hun katten i træet: ”Hvilken vej skal jeg tage?” Katten svarer: ”Det kommer an på, hvor du vil hen.” Alice svarer: ”Det ved jeg ikke.” Og katten siger: ”Så er det ligegyldigt hvilken vej du tager.”</a:t>
            </a:r>
            <a:endParaRPr lang="da-DK"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Anekdoten understreger et meget vigtigt punkt: </a:t>
            </a:r>
            <a:r>
              <a:rPr lang="da-DK" sz="1200" b="1" kern="1200" dirty="0">
                <a:solidFill>
                  <a:srgbClr val="000000"/>
                </a:solidFill>
                <a:effectLst/>
                <a:latin typeface="Calibri" panose="020F0502020204030204" pitchFamily="34" charset="0"/>
                <a:ea typeface="+mn-ea"/>
                <a:cs typeface="Times New Roman" panose="02020603050405020304" pitchFamily="18" charset="0"/>
              </a:rPr>
              <a:t>Uden en klar retning og forståelse af, hvad vi ønsker at opnå, kan vi ende med at tage tilfældige beslutninger, der ikke fører os nærmere vores mål</a:t>
            </a:r>
            <a:r>
              <a:rPr lang="da-DK" sz="1200" kern="1200" dirty="0">
                <a:solidFill>
                  <a:srgbClr val="000000"/>
                </a:solidFill>
                <a:effectLst/>
                <a:latin typeface="Calibri" panose="020F0502020204030204" pitchFamily="34" charset="0"/>
                <a:ea typeface="+mn-ea"/>
                <a:cs typeface="Times New Roman" panose="02020603050405020304" pitchFamily="18" charset="0"/>
              </a:rPr>
              <a:t>. Det er ikke nok bare at arbejde; vi skal sikre, at vores indsats er rettet mod et klart mål.</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Ligesom Alice skal vi stille os selv spørgsmålet: "</a:t>
            </a:r>
            <a:r>
              <a:rPr lang="da-DK" sz="1200" b="1" kern="1200" dirty="0">
                <a:solidFill>
                  <a:srgbClr val="000000"/>
                </a:solidFill>
                <a:effectLst/>
                <a:latin typeface="Calibri" panose="020F0502020204030204" pitchFamily="34" charset="0"/>
                <a:ea typeface="+mn-ea"/>
                <a:cs typeface="Times New Roman" panose="02020603050405020304" pitchFamily="18" charset="0"/>
              </a:rPr>
              <a:t>Hvor vil vi hen med vores forbedringsarbejde</a:t>
            </a:r>
            <a:r>
              <a:rPr lang="da-DK" sz="1200" kern="1200" dirty="0">
                <a:solidFill>
                  <a:srgbClr val="000000"/>
                </a:solidFill>
                <a:effectLst/>
                <a:latin typeface="Calibri" panose="020F0502020204030204" pitchFamily="34" charset="0"/>
                <a:ea typeface="+mn-ea"/>
                <a:cs typeface="Times New Roman" panose="02020603050405020304" pitchFamily="18" charset="0"/>
              </a:rPr>
              <a:t>?" Hvis vi ikke har en klar forståelse af, hvad vi ønsker at opnå, kan vi hurtigt komme til at arbejde i alle mulige retninger uden at komme nærmere vores mål.</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Så, ligesom Alice lærte af katten, er det </a:t>
            </a:r>
            <a:r>
              <a:rPr lang="da-DK" sz="1200" b="1" kern="1200" dirty="0">
                <a:solidFill>
                  <a:srgbClr val="000000"/>
                </a:solidFill>
                <a:effectLst/>
                <a:latin typeface="Calibri" panose="020F0502020204030204" pitchFamily="34" charset="0"/>
                <a:ea typeface="+mn-ea"/>
                <a:cs typeface="Times New Roman" panose="02020603050405020304" pitchFamily="18" charset="0"/>
              </a:rPr>
              <a:t>vigtigt at vide, hvor man vil hen, for at kunne vælge den rigtige vej</a:t>
            </a:r>
            <a:r>
              <a:rPr lang="da-DK" sz="1200" kern="1200" dirty="0">
                <a:solidFill>
                  <a:srgbClr val="000000"/>
                </a:solidFill>
                <a:effectLst/>
                <a:latin typeface="Calibri" panose="020F0502020204030204" pitchFamily="34" charset="0"/>
                <a:ea typeface="+mn-ea"/>
                <a:cs typeface="Times New Roman" panose="02020603050405020304" pitchFamily="18" charset="0"/>
              </a:rPr>
              <a:t>. Det er det, vi arbejder på i dag; at finde den rette vej mod succes og sikre, at vi arbejder mod de mål, der vil gøre en reel forskel i vores indsatser.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 </a:t>
            </a:r>
          </a:p>
          <a:p>
            <a:pPr>
              <a:lnSpc>
                <a:spcPct val="107000"/>
              </a:lnSpc>
              <a:spcAft>
                <a:spcPts val="800"/>
              </a:spcAft>
            </a:pPr>
            <a:r>
              <a:rPr lang="da-DK" sz="1200" b="0" kern="1200" dirty="0">
                <a:solidFill>
                  <a:srgbClr val="000000"/>
                </a:solidFill>
                <a:effectLst/>
                <a:latin typeface="Calibri" panose="020F0502020204030204" pitchFamily="34" charset="0"/>
                <a:ea typeface="+mn-ea"/>
                <a:cs typeface="Times New Roman" panose="02020603050405020304" pitchFamily="18" charset="0"/>
              </a:rPr>
              <a:t>Et godt mål:</a:t>
            </a:r>
          </a:p>
          <a:p>
            <a:pPr marL="742950" lvl="1" indent="-285750" algn="l" fontAlgn="base">
              <a:buFont typeface="Arial" panose="020B0604020202020204" pitchFamily="34" charset="0"/>
              <a:buChar char="•"/>
            </a:pPr>
            <a:r>
              <a:rPr lang="da-DK" sz="1200" b="0" i="0" dirty="0">
                <a:solidFill>
                  <a:srgbClr val="444444"/>
                </a:solidFill>
                <a:effectLst/>
                <a:latin typeface="+mn-lt"/>
              </a:rPr>
              <a:t>giver os </a:t>
            </a:r>
            <a:r>
              <a:rPr lang="da-DK" sz="1200" b="1" i="0" dirty="0">
                <a:solidFill>
                  <a:srgbClr val="444444"/>
                </a:solidFill>
                <a:effectLst/>
                <a:latin typeface="+mn-lt"/>
              </a:rPr>
              <a:t>fokus og retning</a:t>
            </a:r>
          </a:p>
          <a:p>
            <a:pPr marL="742950" lvl="1" indent="-285750" algn="l" fontAlgn="base">
              <a:buFont typeface="Arial" panose="020B0604020202020204" pitchFamily="34" charset="0"/>
              <a:buChar char="•"/>
            </a:pPr>
            <a:r>
              <a:rPr lang="da-DK" sz="1200" b="0" i="0" dirty="0">
                <a:solidFill>
                  <a:srgbClr val="444444"/>
                </a:solidFill>
                <a:effectLst/>
                <a:latin typeface="+mn-lt"/>
              </a:rPr>
              <a:t>hjælper os med at </a:t>
            </a:r>
            <a:r>
              <a:rPr lang="da-DK" sz="1200" b="1" i="0" dirty="0">
                <a:solidFill>
                  <a:srgbClr val="444444"/>
                </a:solidFill>
                <a:effectLst/>
                <a:latin typeface="+mn-lt"/>
              </a:rPr>
              <a:t>følge vores fremskridt og holde os motiverede.</a:t>
            </a:r>
          </a:p>
          <a:p>
            <a:pPr marL="742950" lvl="1" indent="-285750" algn="l" fontAlgn="base">
              <a:buFont typeface="Arial" panose="020B0604020202020204" pitchFamily="34" charset="0"/>
              <a:buChar char="•"/>
            </a:pPr>
            <a:r>
              <a:rPr lang="da-DK" sz="1200" b="0" i="0" dirty="0">
                <a:solidFill>
                  <a:srgbClr val="444444"/>
                </a:solidFill>
                <a:effectLst/>
                <a:latin typeface="+mn-lt"/>
              </a:rPr>
              <a:t>giver os en </a:t>
            </a:r>
            <a:r>
              <a:rPr lang="da-DK" sz="1200" b="1" i="0" dirty="0">
                <a:solidFill>
                  <a:srgbClr val="444444"/>
                </a:solidFill>
                <a:effectLst/>
                <a:latin typeface="+mn-lt"/>
              </a:rPr>
              <a:t>følelse af at have opnået </a:t>
            </a:r>
            <a:r>
              <a:rPr lang="da-DK" sz="1200" b="0" i="0" dirty="0">
                <a:solidFill>
                  <a:srgbClr val="444444"/>
                </a:solidFill>
                <a:effectLst/>
                <a:latin typeface="+mn-lt"/>
              </a:rPr>
              <a:t>noget, når vi når hver enkelt milepæl.</a:t>
            </a:r>
          </a:p>
          <a:p>
            <a:pPr marL="742950" lvl="1" indent="-285750" algn="l" fontAlgn="base">
              <a:buFont typeface="Arial" panose="020B0604020202020204" pitchFamily="34" charset="0"/>
              <a:buChar char="•"/>
            </a:pPr>
            <a:r>
              <a:rPr lang="da-DK" sz="1200" b="0" i="0" dirty="0">
                <a:solidFill>
                  <a:srgbClr val="444444"/>
                </a:solidFill>
                <a:effectLst/>
                <a:latin typeface="+mn-lt"/>
              </a:rPr>
              <a:t>hjælper os med at </a:t>
            </a:r>
            <a:r>
              <a:rPr lang="da-DK" sz="1200" b="1" i="0" dirty="0">
                <a:solidFill>
                  <a:srgbClr val="444444"/>
                </a:solidFill>
                <a:effectLst/>
                <a:latin typeface="+mn-lt"/>
              </a:rPr>
              <a:t>identificere vores prioriteter</a:t>
            </a:r>
            <a:r>
              <a:rPr lang="da-DK" sz="1200" b="0" i="0" dirty="0">
                <a:solidFill>
                  <a:srgbClr val="444444"/>
                </a:solidFill>
                <a:effectLst/>
                <a:latin typeface="+mn-lt"/>
              </a:rPr>
              <a:t>.</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Læringspointe: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For at få succes med jeres forbedringsarbejde skal I have en klar forståelse af både målet og hvordan I når dertil. Et klart mål vil give jer den nødvendige retning og hjælpe jer med at prioritere, så I ikke mister fokus undervejs.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25</a:t>
            </a:fld>
            <a:endParaRPr lang="da-DK"/>
          </a:p>
        </p:txBody>
      </p:sp>
    </p:spTree>
    <p:extLst>
      <p:ext uri="{BB962C8B-B14F-4D97-AF65-F5344CB8AC3E}">
        <p14:creationId xmlns:p14="http://schemas.microsoft.com/office/powerpoint/2010/main" val="3773147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Når vi arbejder med forbedringer, er det afgørende, at vi har et klart billede af, hvad vi ønsker at opnå. Uden klare mål kan det være svært at vide, hvornår vi har haft succes, eller hvordan vi skal måle vores fremskridt.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SMART mål er en metode til at sikre, at de mål, vi sætter i forbedringsarbejdet, er både klare og anvisende for forbedringsarbejdet.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SMART er et akronym for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S</a:t>
            </a:r>
            <a:r>
              <a:rPr lang="da-DK" sz="1200" kern="1200" dirty="0">
                <a:solidFill>
                  <a:srgbClr val="000000"/>
                </a:solidFill>
                <a:effectLst/>
                <a:latin typeface="Calibri" panose="020F0502020204030204" pitchFamily="34" charset="0"/>
                <a:ea typeface="+mn-ea"/>
                <a:cs typeface="Times New Roman" panose="02020603050405020304" pitchFamily="18" charset="0"/>
              </a:rPr>
              <a:t> - Specifik: Hvad vil i præcist opnå?</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M</a:t>
            </a:r>
            <a:r>
              <a:rPr lang="da-DK" sz="1200" kern="1200" dirty="0">
                <a:solidFill>
                  <a:srgbClr val="000000"/>
                </a:solidFill>
                <a:effectLst/>
                <a:latin typeface="Calibri" panose="020F0502020204030204" pitchFamily="34" charset="0"/>
                <a:ea typeface="+mn-ea"/>
                <a:cs typeface="Times New Roman" panose="02020603050405020304" pitchFamily="18" charset="0"/>
              </a:rPr>
              <a:t> - Målbart: Der skal være klare kriterier for, hvordan vi måler, om målet er opnået.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A</a:t>
            </a:r>
            <a:r>
              <a:rPr lang="da-DK" sz="1200" kern="1200" dirty="0">
                <a:solidFill>
                  <a:srgbClr val="000000"/>
                </a:solidFill>
                <a:effectLst/>
                <a:latin typeface="Calibri" panose="020F0502020204030204" pitchFamily="34" charset="0"/>
                <a:ea typeface="+mn-ea"/>
                <a:cs typeface="Times New Roman" panose="02020603050405020304" pitchFamily="18" charset="0"/>
              </a:rPr>
              <a:t> - Ambitiøst: Det skal gøre en forskel – hvorfor er det vigtigt for jer og for patienten?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R</a:t>
            </a:r>
            <a:r>
              <a:rPr lang="da-DK" sz="1200" kern="1200" dirty="0">
                <a:solidFill>
                  <a:srgbClr val="000000"/>
                </a:solidFill>
                <a:effectLst/>
                <a:latin typeface="Calibri" panose="020F0502020204030204" pitchFamily="34" charset="0"/>
                <a:ea typeface="+mn-ea"/>
                <a:cs typeface="Times New Roman" panose="02020603050405020304" pitchFamily="18" charset="0"/>
              </a:rPr>
              <a:t> - Realistisk: Målet skal være opnåeligt indenfor de rammer og ressourcer, vi har til rådighed.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b="1" kern="1200" dirty="0">
                <a:solidFill>
                  <a:srgbClr val="000000"/>
                </a:solidFill>
                <a:effectLst/>
                <a:latin typeface="Calibri" panose="020F0502020204030204" pitchFamily="34" charset="0"/>
                <a:ea typeface="+mn-ea"/>
                <a:cs typeface="Times New Roman" panose="02020603050405020304" pitchFamily="18" charset="0"/>
              </a:rPr>
              <a:t>T</a:t>
            </a:r>
            <a:r>
              <a:rPr lang="da-DK" sz="1200" kern="1200" dirty="0">
                <a:solidFill>
                  <a:srgbClr val="000000"/>
                </a:solidFill>
                <a:effectLst/>
                <a:latin typeface="Calibri" panose="020F0502020204030204" pitchFamily="34" charset="0"/>
                <a:ea typeface="+mn-ea"/>
                <a:cs typeface="Times New Roman" panose="02020603050405020304" pitchFamily="18" charset="0"/>
              </a:rPr>
              <a:t> - Tidsbestemt: Der skal være en deadline for, hvornår målet skal være opnået.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sz="1200" kern="1200" dirty="0">
              <a:solidFill>
                <a:srgbClr val="000000"/>
              </a:solidFill>
              <a:effectLst/>
              <a:latin typeface="Calibri" panose="020F0502020204030204" pitchFamily="34" charset="0"/>
              <a:ea typeface="+mn-ea"/>
            </a:endParaRPr>
          </a:p>
          <a:p>
            <a:r>
              <a:rPr lang="da-DK" sz="1200" kern="1200" dirty="0">
                <a:solidFill>
                  <a:srgbClr val="000000"/>
                </a:solidFill>
                <a:effectLst/>
                <a:latin typeface="Calibri" panose="020F0502020204030204" pitchFamily="34" charset="0"/>
                <a:ea typeface="+mn-ea"/>
              </a:rPr>
              <a:t>En af de største fordele ved at bruge SMART-modellen er, at den tvinger os til at tænke grundigt over vores mål og bryde dem ned i mindre, mere overskuelige trin. </a:t>
            </a:r>
          </a:p>
          <a:p>
            <a:endParaRPr lang="da-DK" sz="1200" kern="1200" dirty="0">
              <a:solidFill>
                <a:srgbClr val="000000"/>
              </a:solidFill>
              <a:effectLst/>
              <a:latin typeface="Calibri" panose="020F0502020204030204" pitchFamily="34" charset="0"/>
              <a:ea typeface="+mn-ea"/>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En anden fordel ved SMART-modellen er, at den gør det lettere at følge vores fremskridt og identificere, hvornår vi har nået målet.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En tredje vigtig fordel er, at SMART-modellen tilskynder os til at lave en plan for, hvordan vi vil nå målet. </a:t>
            </a: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endParaRPr lang="da-DK" sz="1200" kern="1200" dirty="0">
              <a:solidFill>
                <a:srgbClr val="000000"/>
              </a:solidFill>
              <a:effectLst/>
              <a:latin typeface="Calibri" panose="020F0502020204030204" pitchFamily="34" charset="0"/>
              <a:ea typeface="+mn-ea"/>
            </a:endParaRPr>
          </a:p>
          <a:p>
            <a:r>
              <a:rPr lang="da-DK" sz="1200" kern="1200" dirty="0">
                <a:solidFill>
                  <a:srgbClr val="000000"/>
                </a:solidFill>
                <a:effectLst/>
                <a:latin typeface="Calibri" panose="020F0502020204030204" pitchFamily="34" charset="0"/>
                <a:ea typeface="+mn-ea"/>
              </a:rPr>
              <a:t>Opsummerende: Ved at bruge SMART-modellen sikrer vi, at målene er både konkrete og realistiske, hvilket giver os en målbar vej til succes.</a:t>
            </a:r>
          </a:p>
          <a:p>
            <a:endParaRPr lang="da-DK" sz="1200" kern="1200" dirty="0">
              <a:solidFill>
                <a:srgbClr val="000000"/>
              </a:solidFill>
              <a:effectLst/>
              <a:latin typeface="Calibri" panose="020F0502020204030204" pitchFamily="34" charset="0"/>
              <a:ea typeface="+mn-ea"/>
            </a:endParaRPr>
          </a:p>
          <a:p>
            <a:endParaRPr lang="da-DK" sz="1200" kern="1200" dirty="0">
              <a:solidFill>
                <a:srgbClr val="000000"/>
              </a:solidFill>
              <a:effectLst/>
              <a:latin typeface="Calibri" panose="020F0502020204030204" pitchFamily="34" charset="0"/>
              <a:ea typeface="+mn-ea"/>
            </a:endParaRPr>
          </a:p>
          <a:p>
            <a:endParaRPr lang="da-DK" sz="1200" kern="1200" dirty="0">
              <a:solidFill>
                <a:srgbClr val="000000"/>
              </a:solidFill>
              <a:effectLst/>
              <a:latin typeface="Calibri" panose="020F0502020204030204" pitchFamily="34" charset="0"/>
              <a:ea typeface="+mn-ea"/>
            </a:endParaRPr>
          </a:p>
        </p:txBody>
      </p:sp>
      <p:sp>
        <p:nvSpPr>
          <p:cNvPr id="4" name="Pladsholder til slidenummer 3"/>
          <p:cNvSpPr>
            <a:spLocks noGrp="1"/>
          </p:cNvSpPr>
          <p:nvPr>
            <p:ph type="sldNum" sz="quarter" idx="5"/>
          </p:nvPr>
        </p:nvSpPr>
        <p:spPr/>
        <p:txBody>
          <a:bodyPr/>
          <a:lstStyle/>
          <a:p>
            <a:fld id="{0DD9645C-D7FA-D74E-BD59-FA43DBFDCD63}" type="slidenum">
              <a:rPr lang="da-DK" smtClean="0"/>
              <a:t>26</a:t>
            </a:fld>
            <a:endParaRPr lang="da-DK"/>
          </a:p>
        </p:txBody>
      </p:sp>
    </p:spTree>
    <p:extLst>
      <p:ext uri="{BB962C8B-B14F-4D97-AF65-F5344CB8AC3E}">
        <p14:creationId xmlns:p14="http://schemas.microsoft.com/office/powerpoint/2010/main" val="1463270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siger, at et mål skal være specifikt, mener vi, at det skal være så klart og præcist som muligt. </a:t>
            </a:r>
          </a:p>
          <a:p>
            <a:endParaRPr lang="da-DK" dirty="0"/>
          </a:p>
          <a:p>
            <a:r>
              <a:rPr lang="da-DK" dirty="0"/>
              <a:t>Et vagt mål som fx "forbedre patientforløb" er ikke tilstrækkeligt, fordi det ikke fortæller os, hvad præcist der skal forbedres eller, hvordan vi kan måle fremskridt.</a:t>
            </a:r>
          </a:p>
          <a:p>
            <a:endParaRPr lang="da-DK" dirty="0"/>
          </a:p>
          <a:p>
            <a:r>
              <a:rPr lang="da-DK" dirty="0"/>
              <a:t>For at gøre målet specifikt, skal du stille dig selv spørgsmålene: </a:t>
            </a:r>
          </a:p>
          <a:p>
            <a:r>
              <a:rPr lang="da-DK" dirty="0"/>
              <a:t>Hvad vil vi præcist opnå og for hvem? </a:t>
            </a:r>
          </a:p>
          <a:p>
            <a:r>
              <a:rPr lang="da-DK" dirty="0"/>
              <a:t>Hvilket konkret resultat skal vi sigte mod?</a:t>
            </a:r>
          </a:p>
          <a:p>
            <a:endParaRPr lang="da-DK" dirty="0"/>
          </a:p>
          <a:p>
            <a:r>
              <a:rPr lang="da-DK" dirty="0"/>
              <a:t>Eksempler på specifikt mål kunne være: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sng"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Alle teams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har </a:t>
            </a:r>
            <a:r>
              <a:rPr kumimoji="0" lang="da-DK" sz="1200" b="0" i="0" u="sng"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inden </a:t>
            </a:r>
            <a:r>
              <a:rPr kumimoji="0" lang="da-DK" sz="1200" b="0" i="0" u="sng"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anose="02020603050405020304" pitchFamily="18" charset="0"/>
              </a:rPr>
              <a:t>kl</a:t>
            </a:r>
            <a:r>
              <a:rPr kumimoji="0" lang="da-DK" sz="1200" b="0" i="0" u="sng"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15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i dag formuleret </a:t>
            </a:r>
            <a:r>
              <a:rPr kumimoji="0" lang="da-DK" sz="1200" b="0" i="0" u="sng"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et SMART-mål for deres forbedringsindsats</a:t>
            </a:r>
            <a:endParaRPr kumimoji="0" lang="da-DK" sz="1100" b="0" i="0" u="sng"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da-DK" dirty="0"/>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27</a:t>
            </a:fld>
            <a:endParaRPr lang="da-DK"/>
          </a:p>
        </p:txBody>
      </p:sp>
    </p:spTree>
    <p:extLst>
      <p:ext uri="{BB962C8B-B14F-4D97-AF65-F5344CB8AC3E}">
        <p14:creationId xmlns:p14="http://schemas.microsoft.com/office/powerpoint/2010/main" val="1401772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Når et mål er målbart, betyder det, at du skal kunne måle og evaluere fremskridt. Et mål uden målelige kriterier gør det umuligt at vurdere, om vi er på rette vej, eller om vi har nået vores mål.</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Tænk på, hvordan du vil kvantificere succes. Hvad vil du måle, og hvordan vil du sikre dig, at du kan tracke fremskridt?</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Eksempel på målelige kriterier kunne være:</a:t>
            </a:r>
          </a:p>
          <a:p>
            <a:r>
              <a:rPr lang="da-DK" sz="1200" b="0" i="0" kern="1200" dirty="0">
                <a:solidFill>
                  <a:schemeClr val="tx1"/>
                </a:solidFill>
                <a:effectLst/>
                <a:latin typeface="+mn-lt"/>
                <a:ea typeface="+mn-ea"/>
                <a:cs typeface="+mn-cs"/>
              </a:rPr>
              <a:t>Hvor stor en </a:t>
            </a:r>
            <a:r>
              <a:rPr lang="da-DK" sz="1200" b="0" i="0" u="sng" kern="1200" dirty="0">
                <a:solidFill>
                  <a:schemeClr val="tx1"/>
                </a:solidFill>
                <a:effectLst/>
                <a:latin typeface="+mn-lt"/>
                <a:ea typeface="+mn-ea"/>
                <a:cs typeface="+mn-cs"/>
              </a:rPr>
              <a:t>procentdel (andel</a:t>
            </a:r>
            <a:r>
              <a:rPr lang="da-DK" sz="1200" b="0" i="0" kern="1200" dirty="0">
                <a:solidFill>
                  <a:schemeClr val="tx1"/>
                </a:solidFill>
                <a:effectLst/>
                <a:latin typeface="+mn-lt"/>
                <a:ea typeface="+mn-ea"/>
                <a:cs typeface="+mn-cs"/>
              </a:rPr>
              <a:t>) af eller </a:t>
            </a:r>
            <a:r>
              <a:rPr lang="da-DK" sz="1200" b="0" i="0" u="sng" kern="1200" dirty="0">
                <a:solidFill>
                  <a:schemeClr val="tx1"/>
                </a:solidFill>
                <a:effectLst/>
                <a:latin typeface="+mn-lt"/>
                <a:ea typeface="+mn-ea"/>
                <a:cs typeface="+mn-cs"/>
              </a:rPr>
              <a:t>hvor mange (antal) </a:t>
            </a:r>
            <a:r>
              <a:rPr lang="da-DK" sz="1200" b="0" i="0" kern="1200" dirty="0">
                <a:solidFill>
                  <a:schemeClr val="tx1"/>
                </a:solidFill>
                <a:effectLst/>
                <a:latin typeface="+mn-lt"/>
                <a:ea typeface="+mn-ea"/>
                <a:cs typeface="+mn-cs"/>
              </a:rPr>
              <a:t>forbedringsteams på forbedringsrejsen </a:t>
            </a:r>
            <a:r>
              <a:rPr lang="da-DK" sz="1200" b="0" i="0" u="sng" kern="1200" dirty="0">
                <a:solidFill>
                  <a:schemeClr val="tx1"/>
                </a:solidFill>
                <a:effectLst/>
                <a:latin typeface="+mn-lt"/>
                <a:ea typeface="+mn-ea"/>
                <a:cs typeface="+mn-cs"/>
              </a:rPr>
              <a:t>har udarbejdet et SMART-mål</a:t>
            </a:r>
            <a:r>
              <a:rPr lang="da-DK" sz="1200" b="0" i="0" kern="1200" dirty="0">
                <a:solidFill>
                  <a:schemeClr val="tx1"/>
                </a:solidFill>
                <a:effectLst/>
                <a:latin typeface="+mn-lt"/>
                <a:ea typeface="+mn-ea"/>
                <a:cs typeface="+mn-cs"/>
              </a:rPr>
              <a:t>?</a:t>
            </a:r>
          </a:p>
          <a:p>
            <a:endParaRPr lang="da-DK" sz="1200" b="0" i="0" kern="1200" dirty="0">
              <a:solidFill>
                <a:schemeClr val="tx1"/>
              </a:solidFill>
              <a:effectLst/>
              <a:latin typeface="+mn-lt"/>
              <a:ea typeface="+mn-ea"/>
              <a:cs typeface="+mn-cs"/>
            </a:endParaRPr>
          </a:p>
          <a:p>
            <a:endParaRPr lang="da-DK" sz="1200" b="0" i="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0DD9645C-D7FA-D74E-BD59-FA43DBFDCD63}" type="slidenum">
              <a:rPr lang="da-DK" smtClean="0"/>
              <a:t>28</a:t>
            </a:fld>
            <a:endParaRPr lang="da-DK"/>
          </a:p>
        </p:txBody>
      </p:sp>
    </p:spTree>
    <p:extLst>
      <p:ext uri="{BB962C8B-B14F-4D97-AF65-F5344CB8AC3E}">
        <p14:creationId xmlns:p14="http://schemas.microsoft.com/office/powerpoint/2010/main" val="793015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panose="020B0604020202020204" pitchFamily="34" charset="0"/>
              <a:buNone/>
            </a:pPr>
            <a:r>
              <a:rPr lang="da-DK" dirty="0"/>
              <a:t>Når vi siger, at et mål skal være </a:t>
            </a:r>
            <a:r>
              <a:rPr lang="da-DK" b="1" dirty="0"/>
              <a:t>ambitiøst</a:t>
            </a:r>
            <a:r>
              <a:rPr lang="da-DK" dirty="0"/>
              <a:t>, betyder det, at målet skal presse os til at stræbe efter noget, der er lidt større end, hvad vi umiddelbart synes er nemt at opnå. Det skal give energi og engagement samtidig med, at det er opnåeligt.</a:t>
            </a:r>
          </a:p>
          <a:p>
            <a:pPr>
              <a:buFont typeface="Arial" panose="020B0604020202020204" pitchFamily="34" charset="0"/>
              <a:buNone/>
            </a:pPr>
            <a:endParaRPr lang="da-DK" dirty="0"/>
          </a:p>
          <a:p>
            <a:pPr>
              <a:buFont typeface="Arial" panose="020B0604020202020204" pitchFamily="34" charset="0"/>
              <a:buNone/>
            </a:pPr>
            <a:r>
              <a:rPr lang="da-DK" dirty="0"/>
              <a:t>Et ambitiøst mål bør ikke være urealistisk, men det skal kræve noget ekstra af os – Hvis der virkelig skal ske en forbedring skal målet være så ambitiøst, at det kræver optimering af arbejdsgange, som fastholdes efter projektperioden</a:t>
            </a:r>
          </a:p>
          <a:p>
            <a:pPr>
              <a:buFont typeface="Arial" panose="020B0604020202020204" pitchFamily="34" charset="0"/>
              <a:buNone/>
            </a:pPr>
            <a:endParaRPr lang="da-DK" dirty="0"/>
          </a:p>
          <a:p>
            <a:pPr>
              <a:buFont typeface="Arial" panose="020B0604020202020204" pitchFamily="34" charset="0"/>
              <a:buNone/>
            </a:pPr>
            <a:endParaRPr lang="da-DK" dirty="0"/>
          </a:p>
          <a:p>
            <a:r>
              <a:rPr lang="da-DK" sz="1200" b="0" i="0" kern="1200" baseline="0" dirty="0">
                <a:solidFill>
                  <a:schemeClr val="tx1"/>
                </a:solidFill>
                <a:effectLst/>
                <a:latin typeface="+mn-lt"/>
                <a:ea typeface="+mn-ea"/>
                <a:cs typeface="+mn-cs"/>
              </a:rPr>
              <a:t>Vi har været ambitiøse på jeres vegne med målet om, at alle har lavet et SMART-mål i dag.</a:t>
            </a:r>
          </a:p>
          <a:p>
            <a:endParaRPr lang="da-DK" sz="1200" b="1"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Obs!</a:t>
            </a:r>
            <a:r>
              <a:rPr lang="da-DK" sz="1200" b="0" i="0" kern="1200" dirty="0">
                <a:solidFill>
                  <a:schemeClr val="tx1"/>
                </a:solidFill>
                <a:effectLst/>
                <a:latin typeface="+mn-lt"/>
                <a:ea typeface="+mn-ea"/>
                <a:cs typeface="+mn-cs"/>
              </a:rPr>
              <a:t> nogen kender måske modellen med </a:t>
            </a:r>
            <a:r>
              <a:rPr lang="da-DK" sz="1200" b="1" i="0" kern="1200" dirty="0">
                <a:solidFill>
                  <a:schemeClr val="tx1"/>
                </a:solidFill>
                <a:effectLst/>
                <a:latin typeface="+mn-lt"/>
                <a:ea typeface="+mn-ea"/>
                <a:cs typeface="+mn-cs"/>
              </a:rPr>
              <a:t>accepteret, </a:t>
            </a:r>
            <a:r>
              <a:rPr lang="da-DK" sz="1200" b="0" i="0" kern="1200" dirty="0">
                <a:solidFill>
                  <a:schemeClr val="tx1"/>
                </a:solidFill>
                <a:effectLst/>
                <a:latin typeface="+mn-lt"/>
                <a:ea typeface="+mn-ea"/>
                <a:cs typeface="+mn-cs"/>
              </a:rPr>
              <a:t>som er et vigtigt supplement</a:t>
            </a:r>
            <a:r>
              <a:rPr lang="da-DK" sz="1200" b="1" i="0" kern="1200" dirty="0">
                <a:solidFill>
                  <a:schemeClr val="tx1"/>
                </a:solidFill>
                <a:effectLst/>
                <a:latin typeface="+mn-lt"/>
                <a:ea typeface="+mn-ea"/>
                <a:cs typeface="+mn-cs"/>
              </a:rPr>
              <a:t>: </a:t>
            </a:r>
          </a:p>
          <a:p>
            <a:r>
              <a:rPr lang="da-DK" sz="1200" b="0" i="0" kern="1200" dirty="0">
                <a:solidFill>
                  <a:schemeClr val="tx1"/>
                </a:solidFill>
                <a:effectLst/>
                <a:latin typeface="+mn-lt"/>
                <a:ea typeface="+mn-ea"/>
                <a:cs typeface="+mn-cs"/>
              </a:rPr>
              <a:t>For at opnå succes skal et mål være accepteret af dem, der er involveret i arbejdet. Hvis et mål ikke er accepteret af teamet eller de relevante personer, er der en risiko for, at det ikke vil blive støttet eller fulgt.</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Det er vigtigt, at målet giver mening for de personer, der skal arbejde med det, og at alle er enige om, hvad det indebærer.</a:t>
            </a:r>
          </a:p>
        </p:txBody>
      </p:sp>
      <p:sp>
        <p:nvSpPr>
          <p:cNvPr id="4" name="Pladsholder til slidenummer 3"/>
          <p:cNvSpPr>
            <a:spLocks noGrp="1"/>
          </p:cNvSpPr>
          <p:nvPr>
            <p:ph type="sldNum" sz="quarter" idx="10"/>
          </p:nvPr>
        </p:nvSpPr>
        <p:spPr/>
        <p:txBody>
          <a:bodyPr/>
          <a:lstStyle/>
          <a:p>
            <a:fld id="{0DD9645C-D7FA-D74E-BD59-FA43DBFDCD63}" type="slidenum">
              <a:rPr lang="da-DK" smtClean="0"/>
              <a:t>29</a:t>
            </a:fld>
            <a:endParaRPr lang="da-DK"/>
          </a:p>
        </p:txBody>
      </p:sp>
    </p:spTree>
    <p:extLst>
      <p:ext uri="{BB962C8B-B14F-4D97-AF65-F5344CB8AC3E}">
        <p14:creationId xmlns:p14="http://schemas.microsoft.com/office/powerpoint/2010/main" val="124211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 og mål  med dagen</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287198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siger, at et mål skal være realistisk, betyder det, at målet skal være opnåeligt inden for de ressourcer og rammer, der er tilgængelige. </a:t>
            </a:r>
          </a:p>
          <a:p>
            <a:r>
              <a:rPr lang="da-DK" dirty="0"/>
              <a:t>Et mål, der er for ambitiøst, kan føre til frustration og demotivation.</a:t>
            </a:r>
          </a:p>
          <a:p>
            <a:endParaRPr lang="da-DK" dirty="0"/>
          </a:p>
          <a:p>
            <a:r>
              <a:rPr lang="da-DK" dirty="0"/>
              <a:t>Sørg for at overveje faktorer som tid, kompetencer, økonomi og teknologi. Er der nok ressourcer til at gennemføre målet?</a:t>
            </a:r>
          </a:p>
          <a:p>
            <a:endParaRPr lang="da-DK" dirty="0"/>
          </a:p>
          <a:p>
            <a:r>
              <a:rPr lang="da-DK" dirty="0"/>
              <a:t>Vores SMART-mål er realistisk: Vi er samlet, der er afsat tid og der er mulighed for vejledning</a:t>
            </a:r>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30</a:t>
            </a:fld>
            <a:endParaRPr lang="da-DK"/>
          </a:p>
        </p:txBody>
      </p:sp>
    </p:spTree>
    <p:extLst>
      <p:ext uri="{BB962C8B-B14F-4D97-AF65-F5344CB8AC3E}">
        <p14:creationId xmlns:p14="http://schemas.microsoft.com/office/powerpoint/2010/main" val="2898862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lvl="1" indent="0">
              <a:buFont typeface="Arial" panose="020B0604020202020204" pitchFamily="34" charset="0"/>
              <a:buNone/>
            </a:pPr>
            <a:endParaRPr lang="da-DK" dirty="0"/>
          </a:p>
          <a:p>
            <a:r>
              <a:rPr lang="da-DK" dirty="0"/>
              <a:t>Et mål skal være tidsbestemt, hvilket betyder, at det skal have en deadline eller en klar tidsramme for, hvornår det skal være opnået. </a:t>
            </a:r>
          </a:p>
          <a:p>
            <a:endParaRPr lang="da-DK" dirty="0"/>
          </a:p>
          <a:p>
            <a:r>
              <a:rPr lang="da-DK" dirty="0"/>
              <a:t>Uden en deadline kan et mål blive udvandet, da der ofte er mange konkurrerende dagsordner og vi har en tendens til at skubbe det, der ikke har en deadline. En deadline hjælper også med at prioritere ressourcer og aktiviteter.</a:t>
            </a:r>
          </a:p>
          <a:p>
            <a:endParaRPr lang="da-DK" dirty="0"/>
          </a:p>
          <a:p>
            <a:r>
              <a:rPr lang="da-DK" dirty="0"/>
              <a:t>Hvis målet har en meget lang tidsramme, kan det betyde, at det bliver uvedkommende for personalet og at motivationen mindskes.</a:t>
            </a:r>
          </a:p>
          <a:p>
            <a:endParaRPr lang="da-DK" dirty="0"/>
          </a:p>
          <a:p>
            <a:r>
              <a:rPr lang="da-DK" dirty="0"/>
              <a:t>Det kan være relevant at have en tidsramme indenfor det kommende år. Brug gerne delmål fx for hver måned</a:t>
            </a:r>
          </a:p>
          <a:p>
            <a:endParaRPr lang="da-DK" dirty="0"/>
          </a:p>
          <a:p>
            <a:r>
              <a:rPr lang="da-DK" dirty="0"/>
              <a:t>I vores eksempel kan vi måle, når vi går hjem i dag</a:t>
            </a:r>
          </a:p>
          <a:p>
            <a:endParaRPr lang="da-DK" dirty="0"/>
          </a:p>
          <a:p>
            <a:r>
              <a:rPr lang="da-DK" dirty="0"/>
              <a:t>Læringspointe: </a:t>
            </a:r>
          </a:p>
          <a:p>
            <a:r>
              <a:rPr lang="da-DK" b="1" dirty="0"/>
              <a:t>Understreg, at det er kombinationen af de enkelte elementer i SMART-modellen, der gør målene effektive og hjælper os med at styre vores forbedringsindsats mod konkrete </a:t>
            </a:r>
            <a:r>
              <a:rPr lang="da-DK" dirty="0"/>
              <a:t>resultater.</a:t>
            </a:r>
          </a:p>
        </p:txBody>
      </p:sp>
      <p:sp>
        <p:nvSpPr>
          <p:cNvPr id="4" name="Pladsholder til slidenummer 3"/>
          <p:cNvSpPr>
            <a:spLocks noGrp="1"/>
          </p:cNvSpPr>
          <p:nvPr>
            <p:ph type="sldNum" sz="quarter" idx="10"/>
          </p:nvPr>
        </p:nvSpPr>
        <p:spPr/>
        <p:txBody>
          <a:bodyPr/>
          <a:lstStyle/>
          <a:p>
            <a:fld id="{0DD9645C-D7FA-D74E-BD59-FA43DBFDCD63}" type="slidenum">
              <a:rPr lang="da-DK" smtClean="0"/>
              <a:t>31</a:t>
            </a:fld>
            <a:endParaRPr lang="da-DK"/>
          </a:p>
        </p:txBody>
      </p:sp>
    </p:spTree>
    <p:extLst>
      <p:ext uri="{BB962C8B-B14F-4D97-AF65-F5344CB8AC3E}">
        <p14:creationId xmlns:p14="http://schemas.microsoft.com/office/powerpoint/2010/main" val="979104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b="1" dirty="0"/>
              <a:t>En enkel tilgang </a:t>
            </a:r>
            <a:r>
              <a:rPr lang="da-DK" dirty="0"/>
              <a:t>til at formulere klare og effektive mål er ved at besvare fire vigtige spørgsmål. Denne metode gør det lettere at definere, hvad vi ønsker at opnå, og hjælper os med at sikre, at målene er både specifikke og målbare.</a:t>
            </a:r>
          </a:p>
          <a:p>
            <a:pPr marL="0" indent="0">
              <a:buNone/>
            </a:pPr>
            <a:endParaRPr lang="da-DK" dirty="0"/>
          </a:p>
          <a:p>
            <a:pPr marL="0" indent="0">
              <a:buNone/>
            </a:pPr>
            <a:r>
              <a:rPr lang="da-DK" dirty="0"/>
              <a:t>Når vi besvarer disse fire spørgsmål, får vi et klart billede af, hvad vores mål er, hvem det gælder for, hvad vi måler på, hvor meget vi vil forbedre os, og hvornår det skal opnås. Dette giver os </a:t>
            </a:r>
            <a:r>
              <a:rPr lang="da-DK" b="1" dirty="0"/>
              <a:t>en stærk og struktureret tilgang til at formulere præcise og handlingsorienterede mål, </a:t>
            </a:r>
            <a:r>
              <a:rPr lang="da-DK" dirty="0"/>
              <a:t>der er nemmere at arbejde med.</a:t>
            </a:r>
          </a:p>
          <a:p>
            <a:pPr marL="0" indent="0">
              <a:buNone/>
            </a:pPr>
            <a:endParaRPr lang="da-DK" dirty="0"/>
          </a:p>
          <a:p>
            <a:pPr marL="0" indent="0">
              <a:buNone/>
            </a:pPr>
            <a:r>
              <a:rPr lang="da-DK" dirty="0"/>
              <a:t>Gennemgå hvert spørgsmål én ad gangen:</a:t>
            </a:r>
          </a:p>
          <a:p>
            <a:pPr marL="228600" indent="-228600">
              <a:buAutoNum type="arabicPeriod"/>
            </a:pPr>
            <a:r>
              <a:rPr lang="da-DK" dirty="0"/>
              <a:t>Hvem gælder det for? - Det første spørgsmål hjælper os med </a:t>
            </a:r>
            <a:r>
              <a:rPr lang="da-DK" b="1" dirty="0"/>
              <a:t>at afgrænse målgruppen </a:t>
            </a:r>
            <a:r>
              <a:rPr lang="da-DK" dirty="0"/>
              <a:t>for forbedringen. Hvem er de mennesker, processer eller afdelinger, som målet gælder for?</a:t>
            </a:r>
          </a:p>
          <a:p>
            <a:pPr marL="228600" indent="-228600">
              <a:buAutoNum type="arabicPeriod"/>
            </a:pPr>
            <a:endParaRPr lang="da-DK" dirty="0"/>
          </a:p>
          <a:p>
            <a:pPr marL="0" indent="0">
              <a:buNone/>
            </a:pPr>
            <a:r>
              <a:rPr lang="da-DK" dirty="0"/>
              <a:t>2. Hvad er det, vi måler på? Dette spørgsmål hjælper os med at </a:t>
            </a:r>
            <a:r>
              <a:rPr lang="da-DK" b="1" dirty="0"/>
              <a:t>præcisere, hvad vi faktisk skal måle </a:t>
            </a:r>
            <a:r>
              <a:rPr lang="da-DK" dirty="0"/>
              <a:t>på. Hvad er den konkrete indikator for succes? Det kan være ventetider, kvaliteten af arbejdet, patienttilfredshed, eller noget helt andet. Uanset hvad, skal det være målbart.</a:t>
            </a:r>
          </a:p>
          <a:p>
            <a:pPr marL="0" indent="0">
              <a:buNone/>
            </a:pPr>
            <a:endParaRPr lang="da-DK" dirty="0"/>
          </a:p>
          <a:p>
            <a:pPr marL="0" indent="0">
              <a:buNone/>
            </a:pPr>
            <a:r>
              <a:rPr lang="da-DK" dirty="0"/>
              <a:t>3. Hvor meget vil vi forbedre os?  - Dette spørgsmål præciserer, hvor meget vi ønsker at forbedre. Hvor stor en ændring er ønsket, og hvad er ambitionen for forbedringen? Det gør målet mere konkret og hjælper os med at forstå, hvordan vi vurderer succes.</a:t>
            </a:r>
          </a:p>
          <a:p>
            <a:pPr marL="0" indent="0">
              <a:buNone/>
            </a:pPr>
            <a:endParaRPr lang="da-DK" dirty="0"/>
          </a:p>
          <a:p>
            <a:pPr marL="0" indent="0">
              <a:buNone/>
            </a:pPr>
            <a:r>
              <a:rPr lang="da-DK" dirty="0"/>
              <a:t>4. Hvornår skal vi have opfyldt det opsatte mål? - Tidsrammen er en vigtig del af et mål. Hvornår skal vi have opnået dette mål? En deadline hjælper os med at </a:t>
            </a:r>
            <a:r>
              <a:rPr lang="da-DK" b="1" dirty="0"/>
              <a:t>holde fokus og sikre, at vi arbejder effektivt</a:t>
            </a:r>
            <a:r>
              <a:rPr lang="da-DK" dirty="0"/>
              <a:t> og ikke mister momentum.</a:t>
            </a:r>
          </a:p>
          <a:p>
            <a:pPr marL="0" indent="0">
              <a:buNone/>
            </a:pPr>
            <a:endParaRPr lang="da-DK" dirty="0"/>
          </a:p>
          <a:p>
            <a:pPr marL="0" indent="0">
              <a:buNone/>
            </a:pPr>
            <a:r>
              <a:rPr lang="da-DK" dirty="0"/>
              <a:t>Eksempel:</a:t>
            </a:r>
          </a:p>
          <a:p>
            <a:pPr marL="228600" indent="-228600">
              <a:buAutoNum type="arabicPeriod"/>
            </a:pPr>
            <a:r>
              <a:rPr lang="da-DK" dirty="0"/>
              <a:t>Hvilke patienter?</a:t>
            </a:r>
            <a:r>
              <a:rPr lang="da-DK" baseline="0" dirty="0"/>
              <a:t> Hvilke afdeling?</a:t>
            </a:r>
          </a:p>
          <a:p>
            <a:pPr marL="228600" indent="-228600">
              <a:buAutoNum type="arabicPeriod"/>
            </a:pPr>
            <a:r>
              <a:rPr lang="da-DK" baseline="0" dirty="0"/>
              <a:t>Smertescreening? Dokumenteret væske-udgift? Antal aflyste operationer?</a:t>
            </a:r>
          </a:p>
          <a:p>
            <a:pPr marL="228600" indent="-228600">
              <a:buAutoNum type="arabicPeriod"/>
            </a:pPr>
            <a:r>
              <a:rPr lang="da-DK" baseline="0" dirty="0"/>
              <a:t>Hvad er baseline? Hvornår er vi tilfredse? Er det 100%, 95%, 80%, 50%? Hvad er udgangspunktet</a:t>
            </a:r>
          </a:p>
          <a:p>
            <a:pPr marL="228600" indent="-228600">
              <a:buAutoNum type="arabicPeriod"/>
            </a:pPr>
            <a:r>
              <a:rPr lang="da-DK" baseline="0" dirty="0"/>
              <a:t>Hvilke data? Udgangen af 2023?</a:t>
            </a:r>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32</a:t>
            </a:fld>
            <a:endParaRPr lang="da-DK"/>
          </a:p>
        </p:txBody>
      </p:sp>
    </p:spTree>
    <p:extLst>
      <p:ext uri="{BB962C8B-B14F-4D97-AF65-F5344CB8AC3E}">
        <p14:creationId xmlns:p14="http://schemas.microsoft.com/office/powerpoint/2010/main" val="3787155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Indsæt gerne lokale eksempler</a:t>
            </a:r>
          </a:p>
          <a:p>
            <a:endParaRPr lang="da-DK" dirty="0"/>
          </a:p>
          <a:p>
            <a:r>
              <a:rPr lang="da-DK" dirty="0"/>
              <a:t>Lad deltagerne vurdere målet</a:t>
            </a:r>
          </a:p>
          <a:p>
            <a:endParaRPr lang="da-DK" dirty="0"/>
          </a:p>
          <a:p>
            <a:r>
              <a:rPr lang="da-DK" dirty="0"/>
              <a:t>Spørg om det er SMART </a:t>
            </a:r>
          </a:p>
          <a:p>
            <a:pPr marL="171450" indent="-171450">
              <a:buFont typeface="Arial" panose="020B0604020202020204" pitchFamily="34" charset="0"/>
              <a:buChar char="•"/>
            </a:pPr>
            <a:r>
              <a:rPr lang="da-DK" dirty="0"/>
              <a:t>Er det specifikt?</a:t>
            </a:r>
          </a:p>
          <a:p>
            <a:pPr marL="171450" indent="-171450">
              <a:buFont typeface="Arial" panose="020B0604020202020204" pitchFamily="34" charset="0"/>
              <a:buChar char="•"/>
            </a:pPr>
            <a:r>
              <a:rPr lang="da-DK" dirty="0"/>
              <a:t>Er det målbart?</a:t>
            </a:r>
          </a:p>
          <a:p>
            <a:pPr marL="171450" indent="-171450">
              <a:buFont typeface="Arial" panose="020B0604020202020204" pitchFamily="34" charset="0"/>
              <a:buChar char="•"/>
            </a:pPr>
            <a:r>
              <a:rPr lang="da-DK" dirty="0"/>
              <a:t>Er det ambitiøst?</a:t>
            </a:r>
          </a:p>
          <a:p>
            <a:pPr marL="171450" indent="-171450">
              <a:buFont typeface="Arial" panose="020B0604020202020204" pitchFamily="34" charset="0"/>
              <a:buChar char="•"/>
            </a:pPr>
            <a:r>
              <a:rPr lang="da-DK" dirty="0"/>
              <a:t>Er det realistisk?</a:t>
            </a:r>
          </a:p>
          <a:p>
            <a:pPr marL="171450" indent="-171450">
              <a:buFont typeface="Arial" panose="020B0604020202020204" pitchFamily="34" charset="0"/>
              <a:buChar char="•"/>
            </a:pPr>
            <a:r>
              <a:rPr lang="da-DK" dirty="0"/>
              <a:t>Er det tidsafgrænset?</a:t>
            </a:r>
          </a:p>
        </p:txBody>
      </p:sp>
      <p:sp>
        <p:nvSpPr>
          <p:cNvPr id="4" name="Pladsholder til slidenummer 3"/>
          <p:cNvSpPr>
            <a:spLocks noGrp="1"/>
          </p:cNvSpPr>
          <p:nvPr>
            <p:ph type="sldNum" sz="quarter" idx="10"/>
          </p:nvPr>
        </p:nvSpPr>
        <p:spPr/>
        <p:txBody>
          <a:bodyPr/>
          <a:lstStyle/>
          <a:p>
            <a:fld id="{0DD9645C-D7FA-D74E-BD59-FA43DBFDCD63}" type="slidenum">
              <a:rPr lang="da-DK" smtClean="0"/>
              <a:t>33</a:t>
            </a:fld>
            <a:endParaRPr lang="da-DK"/>
          </a:p>
        </p:txBody>
      </p:sp>
    </p:spTree>
    <p:extLst>
      <p:ext uri="{BB962C8B-B14F-4D97-AF65-F5344CB8AC3E}">
        <p14:creationId xmlns:p14="http://schemas.microsoft.com/office/powerpoint/2010/main" val="2004421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Indsæt gerne lokale eksempler</a:t>
            </a:r>
          </a:p>
          <a:p>
            <a:endParaRPr lang="da-DK" dirty="0"/>
          </a:p>
          <a:p>
            <a:r>
              <a:rPr lang="da-DK" dirty="0"/>
              <a:t>Lad deltagerne vurdere målet</a:t>
            </a:r>
          </a:p>
          <a:p>
            <a:endParaRPr lang="da-DK" dirty="0"/>
          </a:p>
          <a:p>
            <a:r>
              <a:rPr lang="da-DK" dirty="0"/>
              <a:t>Spørg om det er SMART </a:t>
            </a:r>
          </a:p>
          <a:p>
            <a:pPr marL="171450" indent="-171450">
              <a:buFont typeface="Arial" panose="020B0604020202020204" pitchFamily="34" charset="0"/>
              <a:buChar char="•"/>
            </a:pPr>
            <a:r>
              <a:rPr lang="da-DK" dirty="0"/>
              <a:t>Er det specifikt?</a:t>
            </a:r>
          </a:p>
          <a:p>
            <a:pPr marL="171450" indent="-171450">
              <a:buFont typeface="Arial" panose="020B0604020202020204" pitchFamily="34" charset="0"/>
              <a:buChar char="•"/>
            </a:pPr>
            <a:r>
              <a:rPr lang="da-DK" dirty="0"/>
              <a:t>Er det målbart?</a:t>
            </a:r>
          </a:p>
          <a:p>
            <a:pPr marL="171450" indent="-171450">
              <a:buFont typeface="Arial" panose="020B0604020202020204" pitchFamily="34" charset="0"/>
              <a:buChar char="•"/>
            </a:pPr>
            <a:r>
              <a:rPr lang="da-DK" dirty="0"/>
              <a:t>Er det ambitiøst?</a:t>
            </a:r>
          </a:p>
          <a:p>
            <a:pPr marL="171450" indent="-171450">
              <a:buFont typeface="Arial" panose="020B0604020202020204" pitchFamily="34" charset="0"/>
              <a:buChar char="•"/>
            </a:pPr>
            <a:r>
              <a:rPr lang="da-DK" dirty="0"/>
              <a:t>Er det realistisk?</a:t>
            </a:r>
          </a:p>
          <a:p>
            <a:pPr marL="171450" indent="-171450">
              <a:buFont typeface="Arial" panose="020B0604020202020204" pitchFamily="34" charset="0"/>
              <a:buChar char="•"/>
            </a:pPr>
            <a:r>
              <a:rPr lang="da-DK" dirty="0"/>
              <a:t>Er det tidsafgrænset?</a:t>
            </a:r>
          </a:p>
        </p:txBody>
      </p:sp>
      <p:sp>
        <p:nvSpPr>
          <p:cNvPr id="4" name="Pladsholder til slidenummer 3"/>
          <p:cNvSpPr>
            <a:spLocks noGrp="1"/>
          </p:cNvSpPr>
          <p:nvPr>
            <p:ph type="sldNum" sz="quarter" idx="10"/>
          </p:nvPr>
        </p:nvSpPr>
        <p:spPr/>
        <p:txBody>
          <a:bodyPr/>
          <a:lstStyle/>
          <a:p>
            <a:fld id="{0DD9645C-D7FA-D74E-BD59-FA43DBFDCD63}" type="slidenum">
              <a:rPr lang="da-DK" smtClean="0"/>
              <a:t>34</a:t>
            </a:fld>
            <a:endParaRPr lang="da-DK"/>
          </a:p>
        </p:txBody>
      </p:sp>
    </p:spTree>
    <p:extLst>
      <p:ext uri="{BB962C8B-B14F-4D97-AF65-F5344CB8AC3E}">
        <p14:creationId xmlns:p14="http://schemas.microsoft.com/office/powerpoint/2010/main" val="2392578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Indsæt gerne lokale eksempler</a:t>
            </a:r>
          </a:p>
          <a:p>
            <a:endParaRPr lang="da-DK" dirty="0"/>
          </a:p>
          <a:p>
            <a:r>
              <a:rPr lang="da-DK" dirty="0"/>
              <a:t>Lad deltagerne vurdere målet</a:t>
            </a:r>
          </a:p>
          <a:p>
            <a:endParaRPr lang="da-DK" dirty="0"/>
          </a:p>
          <a:p>
            <a:r>
              <a:rPr lang="da-DK" dirty="0"/>
              <a:t>Spørg om det er SMART </a:t>
            </a:r>
          </a:p>
          <a:p>
            <a:pPr marL="171450" indent="-171450">
              <a:buFont typeface="Arial" panose="020B0604020202020204" pitchFamily="34" charset="0"/>
              <a:buChar char="•"/>
            </a:pPr>
            <a:r>
              <a:rPr lang="da-DK" dirty="0"/>
              <a:t>Er det specifikt?</a:t>
            </a:r>
          </a:p>
          <a:p>
            <a:pPr marL="171450" indent="-171450">
              <a:buFont typeface="Arial" panose="020B0604020202020204" pitchFamily="34" charset="0"/>
              <a:buChar char="•"/>
            </a:pPr>
            <a:r>
              <a:rPr lang="da-DK" dirty="0"/>
              <a:t>Er det målbart?</a:t>
            </a:r>
          </a:p>
          <a:p>
            <a:pPr marL="171450" indent="-171450">
              <a:buFont typeface="Arial" panose="020B0604020202020204" pitchFamily="34" charset="0"/>
              <a:buChar char="•"/>
            </a:pPr>
            <a:r>
              <a:rPr lang="da-DK" dirty="0"/>
              <a:t>Er det ambitiøst?</a:t>
            </a:r>
          </a:p>
          <a:p>
            <a:pPr marL="171450" indent="-171450">
              <a:buFont typeface="Arial" panose="020B0604020202020204" pitchFamily="34" charset="0"/>
              <a:buChar char="•"/>
            </a:pPr>
            <a:r>
              <a:rPr lang="da-DK" dirty="0"/>
              <a:t>Er det realistisk?</a:t>
            </a:r>
          </a:p>
          <a:p>
            <a:pPr marL="171450" indent="-171450">
              <a:buFont typeface="Arial" panose="020B0604020202020204" pitchFamily="34" charset="0"/>
              <a:buChar char="•"/>
            </a:pPr>
            <a:r>
              <a:rPr lang="da-DK" dirty="0"/>
              <a:t>Er det tidsafgrænset?</a:t>
            </a:r>
          </a:p>
        </p:txBody>
      </p:sp>
      <p:sp>
        <p:nvSpPr>
          <p:cNvPr id="4" name="Pladsholder til slidenummer 3"/>
          <p:cNvSpPr>
            <a:spLocks noGrp="1"/>
          </p:cNvSpPr>
          <p:nvPr>
            <p:ph type="sldNum" sz="quarter" idx="5"/>
          </p:nvPr>
        </p:nvSpPr>
        <p:spPr/>
        <p:txBody>
          <a:bodyPr/>
          <a:lstStyle/>
          <a:p>
            <a:fld id="{0DD9645C-D7FA-D74E-BD59-FA43DBFDCD63}" type="slidenum">
              <a:rPr lang="da-DK" smtClean="0"/>
              <a:t>35</a:t>
            </a:fld>
            <a:endParaRPr lang="da-DK"/>
          </a:p>
        </p:txBody>
      </p:sp>
    </p:spTree>
    <p:extLst>
      <p:ext uri="{BB962C8B-B14F-4D97-AF65-F5344CB8AC3E}">
        <p14:creationId xmlns:p14="http://schemas.microsoft.com/office/powerpoint/2010/main" val="1626479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Indsæt gerne lokale eksempler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Lad deltagerne vurdere målet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Spørg om det er SMART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Er det specifikt?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Er det målbart?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Er det ambitiøst?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Er det realistisk?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Er det tidsafgrænset?</a:t>
            </a:r>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36</a:t>
            </a:fld>
            <a:endParaRPr lang="da-DK"/>
          </a:p>
        </p:txBody>
      </p:sp>
    </p:spTree>
    <p:extLst>
      <p:ext uri="{BB962C8B-B14F-4D97-AF65-F5344CB8AC3E}">
        <p14:creationId xmlns:p14="http://schemas.microsoft.com/office/powerpoint/2010/main" val="3840104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får I mulighed for at begynde at omsætte teorien om målformulering til praksis. I skal kigge på jeres egen forbedringsindsats og starte på arbejdet med at definere mål for jeres egne indsatser.</a:t>
            </a:r>
          </a:p>
          <a:p>
            <a:endParaRPr lang="da-DK" dirty="0"/>
          </a:p>
          <a:p>
            <a:r>
              <a:rPr lang="da-DK" dirty="0"/>
              <a:t>Øvelsen tager udgangspunkt i SMART-modellen og de fire spørgsmål fra tidligere, der kan hjælpe jer til at formulere mål, der er specifikke, målbare, ambitiøse, realistiske og tidsafgrænsede.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Øvelsens trin-for-trin</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Deltagerne arbejder i </a:t>
            </a: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egne forbedringsteams</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Enkeltmandsgrupper kan samles i små grupper for at sikre dialog og idéudveksling.</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Introduktion til opgaven</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1. Forklar, at grupperne skal bruge SMART-modellen og de fire spørgsmål som afsæt for drøftelse af deres mål:</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1. Hvem gælder det for? </a:t>
            </a:r>
          </a:p>
          <a:p>
            <a:pPr marL="457200" marR="0" lvl="1"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2. Hvad er det, vi måler på?</a:t>
            </a:r>
          </a:p>
          <a:p>
            <a:pPr marL="457200" marR="0" lvl="1"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3. Hvor meget vil vi forbedre os? </a:t>
            </a:r>
          </a:p>
          <a:p>
            <a:pPr marL="457200" marR="0" lvl="1"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4. Hvornår skal vi have opfyldt det opsatte mål?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2. Målet er at </a:t>
            </a: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blive klar til at præsentere et SMART-mål </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for leder, mentor og forbedringsteam</a:t>
            </a:r>
            <a:endParaRPr lang="da-DK" dirty="0"/>
          </a:p>
          <a:p>
            <a:endParaRPr lang="da-DK" b="1" dirty="0"/>
          </a:p>
          <a:p>
            <a:endParaRPr lang="da-DK" b="1" dirty="0"/>
          </a:p>
          <a:p>
            <a:r>
              <a:rPr lang="da-DK" b="1" dirty="0"/>
              <a:t>3. Introducer tidsrammen:</a:t>
            </a:r>
            <a:r>
              <a:rPr lang="da-DK" dirty="0"/>
              <a:t> Gruppearbejde (30 minutter) – vi holder øje med tiden</a:t>
            </a:r>
          </a:p>
          <a:p>
            <a:r>
              <a:rPr lang="da-DK" dirty="0"/>
              <a:t> </a:t>
            </a:r>
          </a:p>
          <a:p>
            <a:r>
              <a:rPr lang="da-DK" dirty="0"/>
              <a:t> </a:t>
            </a:r>
          </a:p>
          <a:p>
            <a:r>
              <a:rPr lang="da-DK" dirty="0"/>
              <a:t>4. </a:t>
            </a:r>
            <a:r>
              <a:rPr lang="da-DK" b="1" dirty="0"/>
              <a:t>Opsamling og præsentation </a:t>
            </a:r>
            <a:r>
              <a:rPr lang="da-DK" dirty="0"/>
              <a:t>(ca. 15 minutter)</a:t>
            </a:r>
          </a:p>
          <a:p>
            <a:r>
              <a:rPr lang="da-DK" dirty="0"/>
              <a:t>Hver gruppe præsenterer kort deres vigtigste pointer </a:t>
            </a:r>
          </a:p>
          <a:p>
            <a:r>
              <a:rPr lang="da-DK" dirty="0"/>
              <a:t>Fokus på at dele læring, der kan inspirere andre grupper.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37</a:t>
            </a:fld>
            <a:endParaRPr lang="da-DK"/>
          </a:p>
        </p:txBody>
      </p:sp>
    </p:spTree>
    <p:extLst>
      <p:ext uri="{BB962C8B-B14F-4D97-AF65-F5344CB8AC3E}">
        <p14:creationId xmlns:p14="http://schemas.microsoft.com/office/powerpoint/2010/main" val="4100234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Opsamling og præsentation (ca. 15 minutter)</a:t>
            </a:r>
          </a:p>
          <a:p>
            <a:endParaRPr lang="da-DK" dirty="0"/>
          </a:p>
          <a:p>
            <a:r>
              <a:rPr lang="da-DK" dirty="0"/>
              <a:t>Hver gruppe præsenterer kort deres udkast til mål</a:t>
            </a:r>
          </a:p>
          <a:p>
            <a:endParaRPr lang="da-DK" dirty="0"/>
          </a:p>
          <a:p>
            <a:r>
              <a:rPr lang="da-DK" dirty="0"/>
              <a:t>Lad deltagerne reflektere over om det er SMART-formuleringer</a:t>
            </a:r>
          </a:p>
          <a:p>
            <a:endParaRPr lang="da-DK" dirty="0"/>
          </a:p>
          <a:p>
            <a:r>
              <a:rPr lang="da-DK" dirty="0"/>
              <a:t>Fokus på at læring og tips, der kan inspirere andre grupper.</a:t>
            </a:r>
          </a:p>
          <a:p>
            <a:endParaRPr lang="da-DK" dirty="0"/>
          </a:p>
          <a:p>
            <a:r>
              <a:rPr lang="da-DK" dirty="0"/>
              <a:t>Afslutning af øvelsen</a:t>
            </a:r>
          </a:p>
          <a:p>
            <a:r>
              <a:rPr lang="da-DK" dirty="0"/>
              <a:t>Denne øvelse giver jer en start på at skabe en godt fundament og retning for jeres forbedringsindsats, som I kan tage med tilbage til jeres egne afdelinger. Det er ikke sikkert, I er færdige med målet, men I har nu et solidt udgangspunkt og kan arbejde videre med detaljerne hjemme.</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38</a:t>
            </a:fld>
            <a:endParaRPr lang="da-DK"/>
          </a:p>
        </p:txBody>
      </p:sp>
    </p:spTree>
    <p:extLst>
      <p:ext uri="{BB962C8B-B14F-4D97-AF65-F5344CB8AC3E}">
        <p14:creationId xmlns:p14="http://schemas.microsoft.com/office/powerpoint/2010/main" val="3670609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30 minutter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06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læringsmål for dagen</a:t>
            </a:r>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33942639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40</a:t>
            </a:fld>
            <a:endParaRPr lang="da-DK"/>
          </a:p>
        </p:txBody>
      </p:sp>
    </p:spTree>
    <p:extLst>
      <p:ext uri="{BB962C8B-B14F-4D97-AF65-F5344CB8AC3E}">
        <p14:creationId xmlns:p14="http://schemas.microsoft.com/office/powerpoint/2010/main" val="2654142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Driverdiagrammer er en </a:t>
            </a:r>
            <a:r>
              <a:rPr lang="da-DK" sz="1200" b="1" kern="1200" dirty="0">
                <a:solidFill>
                  <a:srgbClr val="000000"/>
                </a:solidFill>
                <a:effectLst/>
                <a:latin typeface="Calibri" panose="020F0502020204030204" pitchFamily="34" charset="0"/>
                <a:ea typeface="+mn-ea"/>
                <a:cs typeface="Times New Roman" panose="02020603050405020304" pitchFamily="18" charset="0"/>
              </a:rPr>
              <a:t>effektiv metode til at bryde et komplekst mål ned i håndterbare dele</a:t>
            </a:r>
            <a:r>
              <a:rPr lang="da-DK" sz="1200" kern="1200" dirty="0">
                <a:solidFill>
                  <a:srgbClr val="000000"/>
                </a:solidFill>
                <a:effectLst/>
                <a:latin typeface="Calibri" panose="020F0502020204030204" pitchFamily="34" charset="0"/>
                <a:ea typeface="+mn-ea"/>
                <a:cs typeface="Times New Roman" panose="02020603050405020304" pitchFamily="18" charset="0"/>
              </a:rPr>
              <a:t>. Det kan bruges som et strategisk værktøj til at skabe </a:t>
            </a:r>
            <a:r>
              <a:rPr lang="da-DK" sz="1200" b="1" kern="1200" dirty="0">
                <a:solidFill>
                  <a:srgbClr val="000000"/>
                </a:solidFill>
                <a:effectLst/>
                <a:latin typeface="Calibri" panose="020F0502020204030204" pitchFamily="34" charset="0"/>
                <a:ea typeface="+mn-ea"/>
                <a:cs typeface="Times New Roman" panose="02020603050405020304" pitchFamily="18" charset="0"/>
              </a:rPr>
              <a:t>struktur og overblik i forbedringsarbejde.</a:t>
            </a:r>
            <a:r>
              <a:rPr lang="da-DK" sz="1200" kern="1200" dirty="0">
                <a:solidFill>
                  <a:srgbClr val="000000"/>
                </a:solidFill>
                <a:effectLst/>
                <a:latin typeface="Calibri" panose="020F0502020204030204" pitchFamily="34" charset="0"/>
                <a:ea typeface="+mn-ea"/>
                <a:cs typeface="Times New Roman" panose="02020603050405020304" pitchFamily="18" charset="0"/>
              </a:rPr>
              <a:t> Det svarer på, hvad vi skal gøre for at opnå målet.</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Et driverdiagram er bygget op med </a:t>
            </a:r>
            <a:r>
              <a:rPr lang="da-DK" sz="1200" b="1" kern="1200" dirty="0">
                <a:solidFill>
                  <a:srgbClr val="000000"/>
                </a:solidFill>
                <a:effectLst/>
                <a:latin typeface="Calibri" panose="020F0502020204030204" pitchFamily="34" charset="0"/>
                <a:ea typeface="+mn-ea"/>
                <a:cs typeface="Times New Roman" panose="02020603050405020304" pitchFamily="18" charset="0"/>
              </a:rPr>
              <a:t>tre nøgleelementer</a:t>
            </a:r>
            <a:r>
              <a:rPr lang="da-DK" sz="1200" kern="1200" dirty="0">
                <a:solidFill>
                  <a:srgbClr val="000000"/>
                </a:solidFill>
                <a:effectLst/>
                <a:latin typeface="Calibri" panose="020F0502020204030204" pitchFamily="34" charset="0"/>
                <a:ea typeface="+mn-ea"/>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200" dirty="0">
                <a:solidFill>
                  <a:srgbClr val="000000"/>
                </a:solidFill>
                <a:effectLst/>
                <a:latin typeface="Calibri" panose="020F0502020204030204" pitchFamily="34" charset="0"/>
                <a:ea typeface="+mn-ea"/>
                <a:cs typeface="Times New Roman" panose="02020603050405020304" pitchFamily="18" charset="0"/>
              </a:rPr>
              <a:t>Mål</a:t>
            </a:r>
            <a:r>
              <a:rPr lang="da-DK" sz="1200" kern="1200" dirty="0">
                <a:solidFill>
                  <a:srgbClr val="000000"/>
                </a:solidFill>
                <a:effectLst/>
                <a:latin typeface="Calibri" panose="020F0502020204030204" pitchFamily="34" charset="0"/>
                <a:ea typeface="+mn-ea"/>
                <a:cs typeface="Times New Roman" panose="02020603050405020304" pitchFamily="18" charset="0"/>
              </a:rPr>
              <a:t> – Dette er jeres overordnede ønskede resultat. Målet skal være klart defineret og helst formuleret som et SMART-mål, som vi allerede har gennemgået.</a:t>
            </a:r>
            <a:endParaRPr lang="da-DK"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200" dirty="0">
                <a:solidFill>
                  <a:srgbClr val="000000"/>
                </a:solidFill>
                <a:effectLst/>
                <a:latin typeface="Calibri" panose="020F0502020204030204" pitchFamily="34" charset="0"/>
                <a:ea typeface="+mn-ea"/>
                <a:cs typeface="Times New Roman" panose="02020603050405020304" pitchFamily="18" charset="0"/>
              </a:rPr>
              <a:t>Primære drivere </a:t>
            </a:r>
            <a:r>
              <a:rPr lang="da-DK" sz="1200" kern="1200" dirty="0">
                <a:solidFill>
                  <a:srgbClr val="000000"/>
                </a:solidFill>
                <a:effectLst/>
                <a:latin typeface="Calibri" panose="020F0502020204030204" pitchFamily="34" charset="0"/>
                <a:ea typeface="+mn-ea"/>
                <a:cs typeface="Times New Roman" panose="02020603050405020304" pitchFamily="18" charset="0"/>
              </a:rPr>
              <a:t>– Disse repræsenterer de vigtigste områder eller faktorer, der skal påvirkes for at nå målet. Tænk på dem som de store ‘</a:t>
            </a:r>
            <a:r>
              <a:rPr lang="da-DK" sz="1200" b="1" i="0" kern="1200" dirty="0" err="1">
                <a:solidFill>
                  <a:srgbClr val="000000"/>
                </a:solidFill>
                <a:effectLst/>
                <a:latin typeface="Calibri" panose="020F0502020204030204" pitchFamily="34" charset="0"/>
                <a:ea typeface="+mn-ea"/>
                <a:cs typeface="Times New Roman" panose="02020603050405020304" pitchFamily="18" charset="0"/>
              </a:rPr>
              <a:t>hvad’-områder</a:t>
            </a:r>
            <a:r>
              <a:rPr lang="da-DK" sz="1200" b="1" i="0" kern="1200" dirty="0">
                <a:solidFill>
                  <a:srgbClr val="000000"/>
                </a:solidFill>
                <a:effectLst/>
                <a:latin typeface="Calibri" panose="020F0502020204030204" pitchFamily="34" charset="0"/>
                <a:ea typeface="+mn-ea"/>
                <a:cs typeface="Times New Roman" panose="02020603050405020304" pitchFamily="18" charset="0"/>
              </a:rPr>
              <a:t>, der danner fundamentet for succes.</a:t>
            </a:r>
            <a:endParaRPr lang="da-DK" sz="1100" b="1" i="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200" dirty="0">
                <a:solidFill>
                  <a:srgbClr val="000000"/>
                </a:solidFill>
                <a:effectLst/>
                <a:latin typeface="Calibri" panose="020F0502020204030204" pitchFamily="34" charset="0"/>
                <a:ea typeface="+mn-ea"/>
                <a:cs typeface="Times New Roman" panose="02020603050405020304" pitchFamily="18" charset="0"/>
              </a:rPr>
              <a:t>Sekundære drivere </a:t>
            </a:r>
            <a:r>
              <a:rPr lang="da-DK" sz="1200" kern="1200" dirty="0">
                <a:solidFill>
                  <a:srgbClr val="000000"/>
                </a:solidFill>
                <a:effectLst/>
                <a:latin typeface="Calibri" panose="020F0502020204030204" pitchFamily="34" charset="0"/>
                <a:ea typeface="+mn-ea"/>
                <a:cs typeface="Times New Roman" panose="02020603050405020304" pitchFamily="18" charset="0"/>
              </a:rPr>
              <a:t>– Disse er de specifikke handlinger, processer eller initiativer, der understøtter de primære drivere. De repræsenterer, ‘hvordan’ I vil realisere forandringen.</a:t>
            </a:r>
            <a:endParaRPr lang="da-DK"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Ved at arbejde med driverdiagrammer skaber </a:t>
            </a:r>
            <a:r>
              <a:rPr lang="da-DK" sz="1200" b="1" kern="1200" dirty="0">
                <a:solidFill>
                  <a:srgbClr val="000000"/>
                </a:solidFill>
                <a:effectLst/>
                <a:latin typeface="Calibri" panose="020F0502020204030204" pitchFamily="34" charset="0"/>
                <a:ea typeface="+mn-ea"/>
                <a:cs typeface="Times New Roman" panose="02020603050405020304" pitchFamily="18" charset="0"/>
              </a:rPr>
              <a:t>vi en tydelig forbindelse mellem målet og de praktiske initiativer, der skal føre os derhen</a:t>
            </a:r>
            <a:r>
              <a:rPr lang="da-DK" sz="1200" kern="1200" dirty="0">
                <a:solidFill>
                  <a:srgbClr val="000000"/>
                </a:solidFill>
                <a:effectLst/>
                <a:latin typeface="Calibri" panose="020F0502020204030204" pitchFamily="34" charset="0"/>
                <a:ea typeface="+mn-ea"/>
                <a:cs typeface="Times New Roman" panose="02020603050405020304" pitchFamily="18" charset="0"/>
              </a:rPr>
              <a:t>. Diagrammet bliver både en strategisk plan og et kommunikationsværktøj, der hjælper med at </a:t>
            </a:r>
            <a:r>
              <a:rPr lang="da-DK" sz="1200" b="1" kern="1200" dirty="0">
                <a:solidFill>
                  <a:srgbClr val="000000"/>
                </a:solidFill>
                <a:effectLst/>
                <a:latin typeface="Calibri" panose="020F0502020204030204" pitchFamily="34" charset="0"/>
                <a:ea typeface="+mn-ea"/>
                <a:cs typeface="Times New Roman" panose="02020603050405020304" pitchFamily="18" charset="0"/>
              </a:rPr>
              <a:t>skabe fælles forståelse og retning i teamet.</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da-DK" dirty="0"/>
          </a:p>
        </p:txBody>
      </p:sp>
      <p:sp>
        <p:nvSpPr>
          <p:cNvPr id="4" name="Pladsholder til slidenummer 3"/>
          <p:cNvSpPr>
            <a:spLocks noGrp="1"/>
          </p:cNvSpPr>
          <p:nvPr>
            <p:ph type="sldNum" sz="quarter" idx="10"/>
          </p:nvPr>
        </p:nvSpPr>
        <p:spPr/>
        <p:txBody>
          <a:bodyPr/>
          <a:lstStyle/>
          <a:p>
            <a:fld id="{683C07B4-73EC-4B37-BE77-0AEBA83CD1F2}" type="slidenum">
              <a:rPr lang="da-DK" smtClean="0"/>
              <a:pPr/>
              <a:t>41</a:t>
            </a:fld>
            <a:endParaRPr lang="da-DK" dirty="0"/>
          </a:p>
        </p:txBody>
      </p:sp>
    </p:spTree>
    <p:extLst>
      <p:ext uri="{BB962C8B-B14F-4D97-AF65-F5344CB8AC3E}">
        <p14:creationId xmlns:p14="http://schemas.microsoft.com/office/powerpoint/2010/main" val="1355757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da-DK" sz="1200" b="1" kern="1200" dirty="0">
                <a:solidFill>
                  <a:srgbClr val="000000"/>
                </a:solidFill>
                <a:effectLst/>
                <a:latin typeface="+mn-lt"/>
                <a:ea typeface="+mn-ea"/>
                <a:cs typeface="Times New Roman" panose="02020603050405020304" pitchFamily="18" charset="0"/>
              </a:rPr>
              <a:t>Målet:</a:t>
            </a:r>
            <a:br>
              <a:rPr lang="da-DK" sz="1200" kern="1200" dirty="0">
                <a:solidFill>
                  <a:srgbClr val="000000"/>
                </a:solidFill>
                <a:effectLst/>
                <a:latin typeface="+mn-lt"/>
                <a:ea typeface="+mn-ea"/>
                <a:cs typeface="Times New Roman" panose="02020603050405020304" pitchFamily="18" charset="0"/>
              </a:rPr>
            </a:br>
            <a:r>
              <a:rPr lang="da-DK" sz="1200" kern="1200" dirty="0">
                <a:solidFill>
                  <a:srgbClr val="000000"/>
                </a:solidFill>
                <a:effectLst/>
                <a:latin typeface="+mn-lt"/>
                <a:ea typeface="+mn-ea"/>
                <a:cs typeface="Times New Roman" panose="02020603050405020304" pitchFamily="18" charset="0"/>
              </a:rPr>
              <a:t>Det hele starter med et klart og veldefineret mål – helst formuleret som et SMART-mål. Det er det overordnede kompas for jeres indsats. Alt i driverdiagrammet arbejder i retning af at nå dette mål.</a:t>
            </a:r>
            <a:endParaRPr lang="da-DK" sz="1200" kern="100" dirty="0">
              <a:solidFill>
                <a:srgbClr val="000000"/>
              </a:solidFill>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200" dirty="0">
                <a:solidFill>
                  <a:srgbClr val="000000"/>
                </a:solidFill>
                <a:effectLst/>
                <a:latin typeface="+mn-lt"/>
                <a:ea typeface="+mn-ea"/>
                <a:cs typeface="Times New Roman" panose="02020603050405020304" pitchFamily="18" charset="0"/>
              </a:rPr>
              <a:t>Primære drivere:</a:t>
            </a:r>
            <a:br>
              <a:rPr lang="da-DK" sz="1200" kern="1200" dirty="0">
                <a:solidFill>
                  <a:srgbClr val="000000"/>
                </a:solidFill>
                <a:effectLst/>
                <a:latin typeface="+mn-lt"/>
                <a:ea typeface="+mn-ea"/>
                <a:cs typeface="Times New Roman" panose="02020603050405020304" pitchFamily="18" charset="0"/>
              </a:rPr>
            </a:br>
            <a:r>
              <a:rPr lang="da-DK" sz="1200" kern="1200" dirty="0">
                <a:solidFill>
                  <a:srgbClr val="000000"/>
                </a:solidFill>
                <a:effectLst/>
                <a:latin typeface="+mn-lt"/>
                <a:ea typeface="+mn-ea"/>
                <a:cs typeface="Times New Roman" panose="02020603050405020304" pitchFamily="18" charset="0"/>
              </a:rPr>
              <a:t>De primære drivere repræsenterer de vigtigste indsatser eller områder, som direkte påvirker målopfyldelsen. De svarer til, ”hvad” der skal ændres for at opnå succes. Tænk på dem som de store søjler, der bærer projektet. En tommelfingerregel er, at der skal være et overskueligt antal af primære drivere. Det vil typisk være 3-5 primære drivere. Fx kompetencer, arbejdsgange, ledelse, kommunikation, motivation</a:t>
            </a:r>
            <a:endParaRPr lang="da-DK" sz="1200" kern="100" dirty="0">
              <a:solidFill>
                <a:srgbClr val="000000"/>
              </a:solidFill>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200" dirty="0">
                <a:solidFill>
                  <a:srgbClr val="000000"/>
                </a:solidFill>
                <a:effectLst/>
                <a:latin typeface="+mn-lt"/>
                <a:ea typeface="+mn-ea"/>
                <a:cs typeface="Times New Roman" panose="02020603050405020304" pitchFamily="18" charset="0"/>
              </a:rPr>
              <a:t>Sekundære drivere:</a:t>
            </a:r>
            <a:br>
              <a:rPr lang="da-DK" sz="1200" kern="1200" dirty="0">
                <a:solidFill>
                  <a:srgbClr val="000000"/>
                </a:solidFill>
                <a:effectLst/>
                <a:latin typeface="+mn-lt"/>
                <a:ea typeface="+mn-ea"/>
                <a:cs typeface="Times New Roman" panose="02020603050405020304" pitchFamily="18" charset="0"/>
              </a:rPr>
            </a:br>
            <a:r>
              <a:rPr lang="da-DK" sz="1200" kern="1200" dirty="0">
                <a:solidFill>
                  <a:srgbClr val="000000"/>
                </a:solidFill>
                <a:effectLst/>
                <a:latin typeface="+mn-lt"/>
                <a:ea typeface="+mn-ea"/>
                <a:cs typeface="Times New Roman" panose="02020603050405020304" pitchFamily="18" charset="0"/>
              </a:rPr>
              <a:t>De sekundære drivere er de konkrete handlinger og processer, som skal sættes i gang for at støtte op om de primære drivere. Det er ”hvordan” vi realiserer forbedringerne, altså de konkrete arbejdsgange. De giver os detaljer og hjælper med at identificere, hvilke forandringer vi skal afprøve.</a:t>
            </a:r>
            <a:endParaRPr lang="da-DK" sz="1200" kern="100" dirty="0">
              <a:solidFill>
                <a:srgbClr val="000000"/>
              </a:solidFill>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mn-lt"/>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mn-lt"/>
                <a:ea typeface="+mn-ea"/>
                <a:cs typeface="Times New Roman" panose="02020603050405020304" pitchFamily="18" charset="0"/>
              </a:rPr>
              <a:t>En </a:t>
            </a:r>
            <a:r>
              <a:rPr lang="da-DK" sz="1200" b="1" kern="1200" dirty="0">
                <a:solidFill>
                  <a:srgbClr val="000000"/>
                </a:solidFill>
                <a:effectLst/>
                <a:latin typeface="+mn-lt"/>
                <a:ea typeface="+mn-ea"/>
                <a:cs typeface="Times New Roman" panose="02020603050405020304" pitchFamily="18" charset="0"/>
              </a:rPr>
              <a:t>vigtig pointe </a:t>
            </a:r>
            <a:r>
              <a:rPr lang="da-DK" sz="1200" kern="1200" dirty="0">
                <a:solidFill>
                  <a:srgbClr val="000000"/>
                </a:solidFill>
                <a:effectLst/>
                <a:latin typeface="+mn-lt"/>
                <a:ea typeface="+mn-ea"/>
                <a:cs typeface="Times New Roman" panose="02020603050405020304" pitchFamily="18" charset="0"/>
              </a:rPr>
              <a:t>er, at de sekundære drivere ikke bare støtter målet direkte – de gør det gennem de primære drivere. Derfor fungerer driverdiagrammet som </a:t>
            </a:r>
            <a:r>
              <a:rPr lang="da-DK" sz="1200" b="1" kern="1200" dirty="0">
                <a:solidFill>
                  <a:srgbClr val="000000"/>
                </a:solidFill>
                <a:effectLst/>
                <a:latin typeface="+mn-lt"/>
                <a:ea typeface="+mn-ea"/>
                <a:cs typeface="Times New Roman" panose="02020603050405020304" pitchFamily="18" charset="0"/>
              </a:rPr>
              <a:t>en logisk kæde</a:t>
            </a:r>
            <a:r>
              <a:rPr lang="da-DK" sz="1200" kern="1200" dirty="0">
                <a:solidFill>
                  <a:srgbClr val="000000"/>
                </a:solidFill>
                <a:effectLst/>
                <a:latin typeface="+mn-lt"/>
                <a:ea typeface="+mn-ea"/>
                <a:cs typeface="Times New Roman" panose="02020603050405020304" pitchFamily="18" charset="0"/>
              </a:rPr>
              <a:t>, der forbinder det overordnede mål med de specifikke handlinger, I vil tage i praksis.</a:t>
            </a:r>
            <a:endParaRPr lang="da-DK" sz="1200" kern="100" dirty="0">
              <a:effectLst/>
              <a:latin typeface="+mn-lt"/>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42</a:t>
            </a:fld>
            <a:endParaRPr lang="da-DK"/>
          </a:p>
        </p:txBody>
      </p:sp>
    </p:spTree>
    <p:extLst>
      <p:ext uri="{BB962C8B-B14F-4D97-AF65-F5344CB8AC3E}">
        <p14:creationId xmlns:p14="http://schemas.microsoft.com/office/powerpoint/2010/main" val="737776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878782"/>
                </a:solidFill>
                <a:effectLst/>
                <a:latin typeface="Roboto" panose="02000000000000000000" pitchFamily="2" charset="0"/>
              </a:rPr>
              <a:t>Et driverdiagram er et </a:t>
            </a:r>
            <a:r>
              <a:rPr lang="da-DK" b="1" i="0" dirty="0">
                <a:solidFill>
                  <a:srgbClr val="878782"/>
                </a:solidFill>
                <a:effectLst/>
                <a:latin typeface="Roboto" panose="02000000000000000000" pitchFamily="2" charset="0"/>
              </a:rPr>
              <a:t>visuelt redskab</a:t>
            </a:r>
            <a:r>
              <a:rPr lang="da-DK" b="0" i="0" dirty="0">
                <a:solidFill>
                  <a:srgbClr val="878782"/>
                </a:solidFill>
                <a:effectLst/>
                <a:latin typeface="Roboto" panose="02000000000000000000" pitchFamily="2" charset="0"/>
              </a:rPr>
              <a:t>, der viser </a:t>
            </a:r>
            <a:r>
              <a:rPr lang="da-DK" b="1" i="0" dirty="0">
                <a:solidFill>
                  <a:srgbClr val="878782"/>
                </a:solidFill>
                <a:effectLst/>
                <a:latin typeface="Roboto" panose="02000000000000000000" pitchFamily="2" charset="0"/>
              </a:rPr>
              <a:t>projektets forandringsteori på én side</a:t>
            </a:r>
            <a:r>
              <a:rPr lang="da-DK" b="0" i="0" dirty="0">
                <a:solidFill>
                  <a:srgbClr val="878782"/>
                </a:solidFill>
                <a:effectLst/>
                <a:latin typeface="Roboto" panose="02000000000000000000" pitchFamily="2" charset="0"/>
              </a:rPr>
              <a:t>. Formålet med driverdiagrammet er at skabe et overblik over, hvilke faktorer og indsatser der skal til for at nå målet</a:t>
            </a:r>
            <a:endParaRPr lang="da-DK" dirty="0"/>
          </a:p>
          <a:p>
            <a:endParaRPr lang="da-DK" dirty="0"/>
          </a:p>
          <a:p>
            <a:r>
              <a:rPr lang="da-DK" dirty="0"/>
              <a:t>I kan bruge driverdiagrammet til at svare på </a:t>
            </a:r>
            <a:r>
              <a:rPr lang="da-DK" b="1" dirty="0"/>
              <a:t>spørgsmål 3 i Forbedringsmodellen</a:t>
            </a:r>
            <a:r>
              <a:rPr lang="da-DK" dirty="0"/>
              <a:t>: ”Hvilke forandringer skal vi iværksætte for at skabe forbedringer?</a:t>
            </a:r>
          </a:p>
          <a:p>
            <a:endParaRPr lang="da-DK" dirty="0"/>
          </a:p>
          <a:p>
            <a:r>
              <a:rPr lang="da-DK" dirty="0"/>
              <a:t>Det er et </a:t>
            </a:r>
            <a:r>
              <a:rPr lang="da-DK" b="1" dirty="0"/>
              <a:t>dynamisk redskab</a:t>
            </a:r>
            <a:r>
              <a:rPr lang="da-DK" dirty="0"/>
              <a:t>, der udarbejdes sammen med forbedringsteamet og justeres i takt med, at I opnår ny viden i jeres forbedringsarbejde</a:t>
            </a:r>
          </a:p>
          <a:p>
            <a:endParaRPr lang="da-DK" dirty="0"/>
          </a:p>
          <a:p>
            <a:endParaRPr lang="da-DK" dirty="0"/>
          </a:p>
          <a:p>
            <a:r>
              <a:rPr lang="da-DK" dirty="0"/>
              <a:t>Gennemgå det konkrete eksempel med vægttab:</a:t>
            </a:r>
          </a:p>
          <a:p>
            <a:endParaRPr lang="da-DK" dirty="0"/>
          </a:p>
          <a:p>
            <a:r>
              <a:rPr lang="da-DK" dirty="0"/>
              <a:t>Dette driverdiagram illustrerer, hvordan det kan bruges til at strukturere arbejdet omkring vægttab. Målet er at bryde en stor ambition ned i håndterbare og målbare dele, der giver klarhed over, hvad der skal gøres, og hvordan vi når derhen.</a:t>
            </a:r>
          </a:p>
          <a:p>
            <a:endParaRPr lang="da-DK" dirty="0"/>
          </a:p>
          <a:p>
            <a:r>
              <a:rPr lang="da-DK" dirty="0"/>
              <a:t>Det giver et overblik over både, hvad der skal gøres (reducere indtag og øge forbrug) og, hvordan det skal gøres (sekundære drivere: kost, motion, vaner mv). </a:t>
            </a:r>
          </a:p>
          <a:p>
            <a:endParaRPr lang="da-DK" dirty="0"/>
          </a:p>
          <a:p>
            <a:r>
              <a:rPr lang="da-DK" dirty="0"/>
              <a:t>Fremhæv, </a:t>
            </a:r>
          </a:p>
          <a:p>
            <a:pPr marL="171450" indent="-171450">
              <a:buFont typeface="Arial" panose="020B0604020202020204" pitchFamily="34" charset="0"/>
              <a:buChar char="•"/>
            </a:pPr>
            <a:r>
              <a:rPr lang="da-DK" dirty="0"/>
              <a:t>at diagrammet gør det muligt </a:t>
            </a:r>
            <a:r>
              <a:rPr lang="da-DK" b="1" dirty="0"/>
              <a:t>både at prioritere og teste de konkrete ændringer </a:t>
            </a:r>
            <a:r>
              <a:rPr lang="da-DK" dirty="0"/>
              <a:t>(sekundære drivere) for at se, hvad der virker bedst.</a:t>
            </a:r>
          </a:p>
          <a:p>
            <a:pPr marL="171450" indent="-171450">
              <a:buFont typeface="Arial" panose="020B0604020202020204" pitchFamily="34" charset="0"/>
              <a:buChar char="•"/>
            </a:pPr>
            <a:r>
              <a:rPr lang="da-DK" dirty="0"/>
              <a:t>Ar driverdiagrammet hjælper med at identificere indsatsområder og strukturerer arbejdet omkring </a:t>
            </a:r>
            <a:r>
              <a:rPr lang="da-DK" b="1" dirty="0"/>
              <a:t>både store og små handlinger</a:t>
            </a:r>
            <a:r>
              <a:rPr lang="da-DK" dirty="0"/>
              <a: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43</a:t>
            </a:fld>
            <a:endParaRPr lang="da-DK"/>
          </a:p>
        </p:txBody>
      </p:sp>
    </p:spTree>
    <p:extLst>
      <p:ext uri="{BB962C8B-B14F-4D97-AF65-F5344CB8AC3E}">
        <p14:creationId xmlns:p14="http://schemas.microsoft.com/office/powerpoint/2010/main" val="3531490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Indsæt gerne lokale eksempler</a:t>
            </a:r>
          </a:p>
          <a:p>
            <a:endParaRPr lang="da-DK" dirty="0"/>
          </a:p>
          <a:p>
            <a:r>
              <a:rPr lang="da-DK" dirty="0"/>
              <a:t>Dette slide illustrerer, hvordan et driverdiagram kan anvendes til at strukturere indsatsen for at reducere tryksår hos patienter. Eksemplet viser, hvordan vi kan bryde målet ned i primære drivere, der direkte påvirker målet, og sekundære drivere, der detaljerer konkrete handlinger.</a:t>
            </a:r>
          </a:p>
          <a:p>
            <a:endParaRPr lang="da-DK" dirty="0"/>
          </a:p>
          <a:p>
            <a:endParaRPr lang="da-DK" dirty="0"/>
          </a:p>
          <a:p>
            <a:r>
              <a:rPr lang="da-DK" dirty="0"/>
              <a:t>Dette eksempel viser, hvordan et komplekst problem som tryksår kan gøres håndterbart ved systematisk at fokusere på de vigtigste drivere og handlinger.</a:t>
            </a:r>
          </a:p>
        </p:txBody>
      </p:sp>
      <p:sp>
        <p:nvSpPr>
          <p:cNvPr id="4" name="Pladsholder til slidenummer 3"/>
          <p:cNvSpPr>
            <a:spLocks noGrp="1"/>
          </p:cNvSpPr>
          <p:nvPr>
            <p:ph type="sldNum" sz="quarter" idx="10"/>
          </p:nvPr>
        </p:nvSpPr>
        <p:spPr/>
        <p:txBody>
          <a:bodyPr/>
          <a:lstStyle/>
          <a:p>
            <a:fld id="{0DD9645C-D7FA-D74E-BD59-FA43DBFDCD63}" type="slidenum">
              <a:rPr lang="da-DK" smtClean="0"/>
              <a:t>44</a:t>
            </a:fld>
            <a:endParaRPr lang="da-DK"/>
          </a:p>
        </p:txBody>
      </p:sp>
    </p:spTree>
    <p:extLst>
      <p:ext uri="{BB962C8B-B14F-4D97-AF65-F5344CB8AC3E}">
        <p14:creationId xmlns:p14="http://schemas.microsoft.com/office/powerpoint/2010/main" val="42518186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slide viser, hvordan en tidligere deltager på Forbedringsrejsen har brugt driverdiagrammet til at strukturere og fokusere deres forbedringsarbejde. Det er et konkret eksempel på, hvordan teorien bliver omsat til praksis og skaber målbare resultater.</a:t>
            </a:r>
          </a:p>
          <a:p>
            <a:endParaRPr lang="da-DK" dirty="0"/>
          </a:p>
          <a:p>
            <a:r>
              <a:rPr lang="da-DK" b="1" dirty="0"/>
              <a:t>Spørg: </a:t>
            </a:r>
          </a:p>
          <a:p>
            <a:r>
              <a:rPr lang="da-DK" dirty="0"/>
              <a:t>Hvilke af disse drivere kunne have relevans for jeres egne projekter?</a:t>
            </a:r>
          </a:p>
          <a:p>
            <a:endParaRPr lang="da-DK" dirty="0"/>
          </a:p>
          <a:p>
            <a:r>
              <a:rPr lang="da-DK" dirty="0"/>
              <a:t>BVC = </a:t>
            </a:r>
            <a:r>
              <a:rPr lang="da-DK" dirty="0" err="1"/>
              <a:t>Brøset</a:t>
            </a:r>
            <a:r>
              <a:rPr lang="da-DK" dirty="0"/>
              <a:t> </a:t>
            </a:r>
            <a:r>
              <a:rPr lang="da-DK" dirty="0" err="1"/>
              <a:t>Violence</a:t>
            </a:r>
            <a:r>
              <a:rPr lang="da-DK" dirty="0"/>
              <a:t> Checklist er et redskab til at forudsige voldelig adfærd blandt psykiatriske patienter. </a:t>
            </a:r>
          </a:p>
        </p:txBody>
      </p:sp>
      <p:sp>
        <p:nvSpPr>
          <p:cNvPr id="4" name="Pladsholder til slidenummer 3"/>
          <p:cNvSpPr>
            <a:spLocks noGrp="1"/>
          </p:cNvSpPr>
          <p:nvPr>
            <p:ph type="sldNum" sz="quarter" idx="5"/>
          </p:nvPr>
        </p:nvSpPr>
        <p:spPr/>
        <p:txBody>
          <a:bodyPr/>
          <a:lstStyle/>
          <a:p>
            <a:fld id="{0DD9645C-D7FA-D74E-BD59-FA43DBFDCD63}" type="slidenum">
              <a:rPr lang="da-DK" smtClean="0"/>
              <a:t>45</a:t>
            </a:fld>
            <a:endParaRPr lang="da-DK"/>
          </a:p>
        </p:txBody>
      </p:sp>
    </p:spTree>
    <p:extLst>
      <p:ext uri="{BB962C8B-B14F-4D97-AF65-F5344CB8AC3E}">
        <p14:creationId xmlns:p14="http://schemas.microsoft.com/office/powerpoint/2010/main" val="526514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Et driverdiagram er ikke kun et praktisk værktøj til at organisere indsatsen – det er også en </a:t>
            </a:r>
            <a:r>
              <a:rPr lang="da-DK" sz="1200" b="1" kern="1200" dirty="0">
                <a:solidFill>
                  <a:srgbClr val="000000"/>
                </a:solidFill>
                <a:effectLst/>
                <a:latin typeface="Calibri" panose="020F0502020204030204" pitchFamily="34" charset="0"/>
                <a:ea typeface="+mn-ea"/>
                <a:cs typeface="Times New Roman" panose="02020603050405020304" pitchFamily="18" charset="0"/>
              </a:rPr>
              <a:t>visuel repræsentation </a:t>
            </a:r>
            <a:r>
              <a:rPr lang="da-DK" sz="1200" kern="1200" dirty="0">
                <a:solidFill>
                  <a:srgbClr val="000000"/>
                </a:solidFill>
                <a:effectLst/>
                <a:latin typeface="Calibri" panose="020F0502020204030204" pitchFamily="34" charset="0"/>
                <a:ea typeface="+mn-ea"/>
                <a:cs typeface="Times New Roman" panose="02020603050405020304" pitchFamily="18" charset="0"/>
              </a:rPr>
              <a:t>af projektets forandringsteori. Det viser, hvordan vi forventer, at vores handlinger fører til forbedringer.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Ved at arbejde med et driverdiagram:</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457200" algn="l"/>
              </a:tabLst>
            </a:pPr>
            <a:r>
              <a:rPr lang="da-DK" sz="1200" kern="1200" dirty="0">
                <a:solidFill>
                  <a:srgbClr val="000000"/>
                </a:solidFill>
                <a:effectLst/>
                <a:latin typeface="Calibri" panose="020F0502020204030204" pitchFamily="34" charset="0"/>
                <a:ea typeface="+mn-ea"/>
                <a:cs typeface="Times New Roman" panose="02020603050405020304" pitchFamily="18" charset="0"/>
              </a:rPr>
              <a:t>Skaber vi en </a:t>
            </a:r>
            <a:r>
              <a:rPr lang="da-DK" sz="1200" b="1" kern="1200" dirty="0">
                <a:solidFill>
                  <a:srgbClr val="000000"/>
                </a:solidFill>
                <a:effectLst/>
                <a:latin typeface="Calibri" panose="020F0502020204030204" pitchFamily="34" charset="0"/>
                <a:ea typeface="+mn-ea"/>
                <a:cs typeface="Times New Roman" panose="02020603050405020304" pitchFamily="18" charset="0"/>
              </a:rPr>
              <a:t>logisk kæde </a:t>
            </a:r>
            <a:r>
              <a:rPr lang="da-DK" sz="1200" kern="1200" dirty="0">
                <a:solidFill>
                  <a:srgbClr val="000000"/>
                </a:solidFill>
                <a:effectLst/>
                <a:latin typeface="Calibri" panose="020F0502020204030204" pitchFamily="34" charset="0"/>
                <a:ea typeface="+mn-ea"/>
                <a:cs typeface="Times New Roman" panose="02020603050405020304" pitchFamily="18" charset="0"/>
              </a:rPr>
              <a:t>mellem vores mål, primære drivere og sekundære drivere.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457200" algn="l"/>
              </a:tabLst>
            </a:pPr>
            <a:r>
              <a:rPr lang="da-DK" sz="1200" kern="1200" dirty="0">
                <a:solidFill>
                  <a:srgbClr val="000000"/>
                </a:solidFill>
                <a:effectLst/>
                <a:latin typeface="Calibri" panose="020F0502020204030204" pitchFamily="34" charset="0"/>
                <a:ea typeface="+mn-ea"/>
                <a:cs typeface="Times New Roman" panose="02020603050405020304" pitchFamily="18" charset="0"/>
              </a:rPr>
              <a:t>Gør vi vores </a:t>
            </a:r>
            <a:r>
              <a:rPr lang="da-DK" sz="1200" b="1" kern="1200" dirty="0">
                <a:solidFill>
                  <a:srgbClr val="000000"/>
                </a:solidFill>
                <a:effectLst/>
                <a:latin typeface="Calibri" panose="020F0502020204030204" pitchFamily="34" charset="0"/>
                <a:ea typeface="+mn-ea"/>
                <a:cs typeface="Times New Roman" panose="02020603050405020304" pitchFamily="18" charset="0"/>
              </a:rPr>
              <a:t>antagelser og idéer synlige</a:t>
            </a:r>
            <a:r>
              <a:rPr lang="da-DK" sz="1200" kern="1200" dirty="0">
                <a:solidFill>
                  <a:srgbClr val="000000"/>
                </a:solidFill>
                <a:effectLst/>
                <a:latin typeface="Calibri" panose="020F0502020204030204" pitchFamily="34" charset="0"/>
                <a:ea typeface="+mn-ea"/>
                <a:cs typeface="Times New Roman" panose="02020603050405020304" pitchFamily="18" charset="0"/>
              </a:rPr>
              <a:t>, hvilket gør det lettere at evaluere, om de er korrekte.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da-DK" sz="1200" kern="1200" dirty="0">
                <a:solidFill>
                  <a:srgbClr val="000000"/>
                </a:solidFill>
                <a:effectLst/>
                <a:latin typeface="Calibri" panose="020F0502020204030204" pitchFamily="34" charset="0"/>
                <a:ea typeface="+mn-ea"/>
                <a:cs typeface="Times New Roman" panose="02020603050405020304" pitchFamily="18" charset="0"/>
              </a:rPr>
              <a:t>Sørger vi for, at </a:t>
            </a:r>
            <a:r>
              <a:rPr lang="da-DK" sz="1200" b="1" kern="1200" dirty="0">
                <a:solidFill>
                  <a:srgbClr val="000000"/>
                </a:solidFill>
                <a:effectLst/>
                <a:latin typeface="Calibri" panose="020F0502020204030204" pitchFamily="34" charset="0"/>
                <a:ea typeface="+mn-ea"/>
                <a:cs typeface="Times New Roman" panose="02020603050405020304" pitchFamily="18" charset="0"/>
              </a:rPr>
              <a:t>alle i teamet forstår</a:t>
            </a:r>
            <a:r>
              <a:rPr lang="da-DK" sz="1200" kern="1200" dirty="0">
                <a:solidFill>
                  <a:srgbClr val="000000"/>
                </a:solidFill>
                <a:effectLst/>
                <a:latin typeface="Calibri" panose="020F0502020204030204" pitchFamily="34" charset="0"/>
                <a:ea typeface="+mn-ea"/>
                <a:cs typeface="Times New Roman" panose="02020603050405020304" pitchFamily="18" charset="0"/>
              </a:rPr>
              <a:t>, hvorfor vi gør, som vi gør, og hvordan vores handlinger hænger sammen med målet.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Hvis vi tager et mål som "at reducere medicineringsfejl", viser driverdiagrammet vores teori om, at dét at forbedre dokumentation, skabe standardiserede arbejdsgange og tilbyde træning vil lede til færre fejl. Hvis vi opdager, at én af driverne eller handlingerne ikke har den forventede effekt, kan vi justere vores teori og vores indsats i stedet for at spilde ressourcer på ineffektive løsninger.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Driverdiagrammet illustrerer, hvordan man kan fokusere på idéudvikling ved at opdele arbejdet i mål, primære drivere og sekundære drivere. Gennemgå diagrammets struktur og påpeg, hvordan de </a:t>
            </a:r>
            <a:r>
              <a:rPr lang="da-DK" sz="1200" b="1" kern="1200" dirty="0">
                <a:solidFill>
                  <a:srgbClr val="000000"/>
                </a:solidFill>
                <a:effectLst/>
                <a:latin typeface="Calibri" panose="020F0502020204030204" pitchFamily="34" charset="0"/>
                <a:ea typeface="+mn-ea"/>
                <a:cs typeface="Times New Roman" panose="02020603050405020304" pitchFamily="18" charset="0"/>
              </a:rPr>
              <a:t>sekundære drivere kan inspirere til konkrete handlinger og afprøvninger</a:t>
            </a:r>
            <a:r>
              <a:rPr lang="da-DK" sz="1200" kern="1200" dirty="0">
                <a:solidFill>
                  <a:srgbClr val="000000"/>
                </a:solidFill>
                <a:effectLst/>
                <a:latin typeface="Calibri" panose="020F0502020204030204" pitchFamily="34" charset="0"/>
                <a:ea typeface="+mn-ea"/>
                <a:cs typeface="Times New Roman" panose="02020603050405020304" pitchFamily="18" charset="0"/>
              </a:rPr>
              <a:t>, som kan hjælpe med at realisere målet.</a:t>
            </a:r>
            <a:br>
              <a:rPr lang="da-DK" sz="1200" kern="1200" dirty="0">
                <a:solidFill>
                  <a:srgbClr val="000000"/>
                </a:solidFill>
                <a:effectLst/>
                <a:latin typeface="Calibri" panose="020F0502020204030204" pitchFamily="34" charset="0"/>
                <a:ea typeface="+mn-ea"/>
                <a:cs typeface="Times New Roman" panose="02020603050405020304" pitchFamily="18" charset="0"/>
              </a:rPr>
            </a:b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Fremhæv, hvordan man kan gå fra en </a:t>
            </a:r>
            <a:r>
              <a:rPr lang="da-DK" sz="1200" b="1" kern="1200" dirty="0">
                <a:solidFill>
                  <a:srgbClr val="000000"/>
                </a:solidFill>
                <a:effectLst/>
                <a:latin typeface="Calibri" panose="020F0502020204030204" pitchFamily="34" charset="0"/>
                <a:ea typeface="+mn-ea"/>
                <a:cs typeface="Times New Roman" panose="02020603050405020304" pitchFamily="18" charset="0"/>
              </a:rPr>
              <a:t>strategisk tilgang til en praktisk og iterativ proces</a:t>
            </a:r>
            <a:r>
              <a:rPr lang="da-DK" sz="1200" kern="1200" dirty="0">
                <a:solidFill>
                  <a:srgbClr val="000000"/>
                </a:solidFill>
                <a:effectLst/>
                <a:latin typeface="Calibri" panose="020F0502020204030204" pitchFamily="34" charset="0"/>
                <a:ea typeface="+mn-ea"/>
                <a:cs typeface="Times New Roman" panose="02020603050405020304" pitchFamily="18" charset="0"/>
              </a:rPr>
              <a:t>, der bygger på læring gennem små, kontrollerede tests.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10"/>
          </p:nvPr>
        </p:nvSpPr>
        <p:spPr/>
        <p:txBody>
          <a:bodyPr/>
          <a:lstStyle/>
          <a:p>
            <a:fld id="{2C851D94-5711-4DB0-8CD6-B7C0F68C992F}" type="slidenum">
              <a:rPr lang="en-GB" smtClean="0"/>
              <a:t>46</a:t>
            </a:fld>
            <a:endParaRPr lang="en-GB"/>
          </a:p>
        </p:txBody>
      </p:sp>
    </p:spTree>
    <p:extLst>
      <p:ext uri="{BB962C8B-B14F-4D97-AF65-F5344CB8AC3E}">
        <p14:creationId xmlns:p14="http://schemas.microsoft.com/office/powerpoint/2010/main" val="512294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Opsummering af pointer om driverdiagrammet som et effektivt redskab til at beskrive og visualisere sammenhængen mellem de mål, vi har sat os, de indsatsområder, der skal arbejdes med, og de konkrete handlinger, vi skal tage.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mn-ea"/>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Driverdiagrammet hjælper med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Beskrive/synliggøre/illustrere sammenhænge: Diagrammet gør det tydeligt, hvordan målet hænger sammen med de primære og sekundære drivere. Det giver </a:t>
            </a:r>
            <a:r>
              <a:rPr lang="da-DK" sz="1200" b="1" kern="1200" dirty="0">
                <a:solidFill>
                  <a:srgbClr val="000000"/>
                </a:solidFill>
                <a:effectLst/>
                <a:latin typeface="Calibri" panose="020F0502020204030204" pitchFamily="34" charset="0"/>
                <a:ea typeface="+mn-ea"/>
                <a:cs typeface="Times New Roman" panose="02020603050405020304" pitchFamily="18" charset="0"/>
              </a:rPr>
              <a:t>et visuelt overblik</a:t>
            </a:r>
            <a:r>
              <a:rPr lang="da-DK" sz="1200" kern="1200" dirty="0">
                <a:solidFill>
                  <a:srgbClr val="000000"/>
                </a:solidFill>
                <a:effectLst/>
                <a:latin typeface="Calibri" panose="020F0502020204030204" pitchFamily="34" charset="0"/>
                <a:ea typeface="+mn-ea"/>
                <a:cs typeface="Times New Roman" panose="02020603050405020304" pitchFamily="18" charset="0"/>
              </a:rPr>
              <a:t>, som understøtter forståelsen af, hvordan indsatsområderne påvirker målopfyldelsen.</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Fastholde fokus og fælles retning: Ved at visualisere målene og de nødvendige handlinger sikres det, </a:t>
            </a:r>
            <a:r>
              <a:rPr lang="da-DK" sz="1200" b="1" kern="1200" dirty="0">
                <a:solidFill>
                  <a:srgbClr val="000000"/>
                </a:solidFill>
                <a:effectLst/>
                <a:latin typeface="Calibri" panose="020F0502020204030204" pitchFamily="34" charset="0"/>
                <a:ea typeface="+mn-ea"/>
                <a:cs typeface="Times New Roman" panose="02020603050405020304" pitchFamily="18" charset="0"/>
              </a:rPr>
              <a:t>at teamet arbejder mod et fælles mål</a:t>
            </a:r>
            <a:r>
              <a:rPr lang="da-DK" sz="1200" kern="1200" dirty="0">
                <a:solidFill>
                  <a:srgbClr val="000000"/>
                </a:solidFill>
                <a:effectLst/>
                <a:latin typeface="Calibri" panose="020F0502020204030204" pitchFamily="34" charset="0"/>
                <a:ea typeface="+mn-ea"/>
                <a:cs typeface="Times New Roman" panose="02020603050405020304" pitchFamily="18" charset="0"/>
              </a:rPr>
              <a:t>. Det hjælper alle med at </a:t>
            </a:r>
            <a:r>
              <a:rPr lang="da-DK" sz="1200" b="1" kern="1200" dirty="0">
                <a:solidFill>
                  <a:srgbClr val="000000"/>
                </a:solidFill>
                <a:effectLst/>
                <a:latin typeface="Calibri" panose="020F0502020204030204" pitchFamily="34" charset="0"/>
                <a:ea typeface="+mn-ea"/>
                <a:cs typeface="Times New Roman" panose="02020603050405020304" pitchFamily="18" charset="0"/>
              </a:rPr>
              <a:t>holde fokus på de rette indsatser</a:t>
            </a:r>
            <a:r>
              <a:rPr lang="da-DK" sz="1200" kern="1200" dirty="0">
                <a:solidFill>
                  <a:srgbClr val="000000"/>
                </a:solidFill>
                <a:effectLst/>
                <a:latin typeface="Calibri" panose="020F0502020204030204" pitchFamily="34" charset="0"/>
                <a:ea typeface="+mn-ea"/>
                <a:cs typeface="Times New Roman" panose="02020603050405020304" pitchFamily="18" charset="0"/>
              </a:rPr>
              <a:t>, uden at man bliver distraheret af irrelevante aktiviteter.</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Understøtte valg af indikatorer: Driverdiagrammet kan være en god støtte, når vi skal vælge indikatorer. Ved at se på de konkrete </a:t>
            </a:r>
            <a:r>
              <a:rPr lang="da-DK" sz="1200" b="1" kern="1200" dirty="0">
                <a:solidFill>
                  <a:srgbClr val="000000"/>
                </a:solidFill>
                <a:effectLst/>
                <a:latin typeface="Calibri" panose="020F0502020204030204" pitchFamily="34" charset="0"/>
                <a:ea typeface="+mn-ea"/>
                <a:cs typeface="Times New Roman" panose="02020603050405020304" pitchFamily="18" charset="0"/>
              </a:rPr>
              <a:t>processer, der har betydning for målet, bliver det lettere at definere præcise målemetoder,</a:t>
            </a:r>
            <a:r>
              <a:rPr lang="da-DK" sz="1200" kern="1200" dirty="0">
                <a:solidFill>
                  <a:srgbClr val="000000"/>
                </a:solidFill>
                <a:effectLst/>
                <a:latin typeface="Calibri" panose="020F0502020204030204" pitchFamily="34" charset="0"/>
                <a:ea typeface="+mn-ea"/>
                <a:cs typeface="Times New Roman" panose="02020603050405020304" pitchFamily="18" charset="0"/>
              </a:rPr>
              <a:t> der afspejler de ønskede resultater.</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Skabe motivation: Når vi ser, hvordan den enkelte aktør (medarbejder, afdeling, team) bidrager til et fælles mål, kan det øge motivationen. Driverdiagrammet synliggør, hvordan små handlinger og beslutninger kan have stor betydning for den overordnede målopfyldelse.</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200" dirty="0">
                <a:solidFill>
                  <a:srgbClr val="000000"/>
                </a:solidFill>
                <a:effectLst/>
                <a:latin typeface="Calibri" panose="020F0502020204030204" pitchFamily="34" charset="0"/>
                <a:ea typeface="+mn-ea"/>
                <a:cs typeface="Times New Roman" panose="02020603050405020304" pitchFamily="18" charset="0"/>
              </a:rPr>
              <a:t>Understøtte ledelse af datadrevet forbedringsarbejde: Ved at bruge driverdiagrammet som grundlag kan ledelsen og forbedringsteamet let følge med i, hvordan arbejdet udvikler sig, og hvordan data indsamles og anvendes i forbedringsarbejdet. Det gør det lettere at styre arbejdet og tilpasse indsatserne efter behov.</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Læringspointe: </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Driverdiagrammet fungerer som en forandringsteori, der hjælper med at styre og strukturere forbedringsindsatser. Det giver os mulighed for at forstå, hvordan de enkelte aktiviteter er relateret til det ønskede resultat, og hvordan vi kan måle fremdrift gennem målrettede indikatorer.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mn-ea"/>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mn-ea"/>
                <a:cs typeface="Times New Roman" panose="02020603050405020304" pitchFamily="18" charset="0"/>
              </a:rPr>
              <a:t>Et godt driverdiagram beskriver ikke kun hvad vi skal gøre, men også hvordan vi gør det, og hvordan vi ved, om vi gør det rigtigt.</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47</a:t>
            </a:fld>
            <a:endParaRPr lang="da-DK"/>
          </a:p>
        </p:txBody>
      </p:sp>
    </p:spTree>
    <p:extLst>
      <p:ext uri="{BB962C8B-B14F-4D97-AF65-F5344CB8AC3E}">
        <p14:creationId xmlns:p14="http://schemas.microsoft.com/office/powerpoint/2010/main" val="2491121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skal I kigge på jeres egen forbedringsindsats og lægge en plan for, hvordan I kan arbejde med implementering af jeres forbedringsindsats.</a:t>
            </a:r>
          </a:p>
          <a:p>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Øvelsen tager udgangspunkt i jeres SMART-mål og skal hjælpe jer med at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påbegynde udarbejdelsen af et driverdiagram (forandringsteori) samt en plan for videreudvikling af driverdiagrammet i jeres forbedringsteam</a:t>
            </a:r>
          </a:p>
          <a:p>
            <a:endParaRPr lang="da-DK" sz="1200" b="1" kern="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a-DK" sz="1200" b="0" kern="0" dirty="0">
                <a:effectLst/>
                <a:latin typeface="Calibri" panose="020F0502020204030204" pitchFamily="34" charset="0"/>
                <a:ea typeface="Times New Roman" panose="02020603050405020304" pitchFamily="18" charset="0"/>
                <a:cs typeface="Times New Roman" panose="02020603050405020304" pitchFamily="18" charset="0"/>
              </a:rPr>
              <a:t>Øvelsen består af en række trin, som skal følges stringent og præsenteres på næste slide</a:t>
            </a:r>
          </a:p>
          <a:p>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10"/>
          </p:nvPr>
        </p:nvSpPr>
        <p:spPr/>
        <p:txBody>
          <a:bodyPr/>
          <a:lstStyle/>
          <a:p>
            <a:fld id="{2C851D94-5711-4DB0-8CD6-B7C0F68C992F}" type="slidenum">
              <a:rPr lang="en-GB" smtClean="0"/>
              <a:t>48</a:t>
            </a:fld>
            <a:endParaRPr lang="en-GB"/>
          </a:p>
        </p:txBody>
      </p:sp>
    </p:spTree>
    <p:extLst>
      <p:ext uri="{BB962C8B-B14F-4D97-AF65-F5344CB8AC3E}">
        <p14:creationId xmlns:p14="http://schemas.microsoft.com/office/powerpoint/2010/main" val="580832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55297-6FF2-AA2A-B1BE-603538B8F25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12F4FD1-DE0B-917C-E2F4-02A9AC49458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917F2E6-F51C-E3C9-1208-27A741921AE9}"/>
              </a:ext>
            </a:extLst>
          </p:cNvPr>
          <p:cNvSpPr>
            <a:spLocks noGrp="1"/>
          </p:cNvSpPr>
          <p:nvPr>
            <p:ph type="body" idx="1"/>
          </p:nvPr>
        </p:nvSpPr>
        <p:spPr/>
        <p:txBody>
          <a:bodyPr/>
          <a:lstStyle/>
          <a:p>
            <a:pPr>
              <a:lnSpc>
                <a:spcPct val="107000"/>
              </a:lnSpc>
              <a:spcAft>
                <a:spcPts val="800"/>
              </a:spcAft>
            </a:pPr>
            <a:r>
              <a:rPr lang="da-DK" sz="1200" b="0" kern="0" dirty="0">
                <a:effectLst/>
                <a:latin typeface="Calibri" panose="020F0502020204030204" pitchFamily="34" charset="0"/>
                <a:ea typeface="Times New Roman" panose="02020603050405020304" pitchFamily="18" charset="0"/>
                <a:cs typeface="Times New Roman" panose="02020603050405020304" pitchFamily="18" charset="0"/>
              </a:rPr>
              <a:t>Uddybende vejledning i ”Beskrivelse af metoder og øvelser”</a:t>
            </a:r>
          </a:p>
          <a:p>
            <a:pPr>
              <a:lnSpc>
                <a:spcPct val="107000"/>
              </a:lnSpc>
              <a:spcAft>
                <a:spcPts val="800"/>
              </a:spcAft>
            </a:pPr>
            <a:endParaRPr lang="da-DK" sz="1200" b="1"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Øvelsens trin-for-trin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Deltagerne arbejder i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egne forbedringsteams</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Enkeltmandsgrupper samles i små grupper for at sikre dialog og idéudveksling.</a:t>
            </a:r>
          </a:p>
          <a:p>
            <a:pPr>
              <a:lnSpc>
                <a:spcPct val="107000"/>
              </a:lnSpc>
              <a:spcAft>
                <a:spcPts val="800"/>
              </a:spcAft>
            </a:pPr>
            <a:endParaRPr lang="da-DK" sz="1200" kern="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u="sng" kern="0" dirty="0">
                <a:effectLst/>
                <a:latin typeface="Calibri" panose="020F0502020204030204" pitchFamily="34" charset="0"/>
                <a:ea typeface="Aptos" panose="020B0004020202020204" pitchFamily="34" charset="0"/>
                <a:cs typeface="Times New Roman" panose="02020603050405020304" pitchFamily="18" charset="0"/>
              </a:rPr>
              <a:t>Stringens er vigtig i denne øvelse! </a:t>
            </a:r>
            <a:r>
              <a:rPr lang="da-DK" sz="1200" u="none" kern="0" dirty="0">
                <a:effectLst/>
                <a:latin typeface="Calibri" panose="020F0502020204030204" pitchFamily="34" charset="0"/>
                <a:ea typeface="Aptos" panose="020B0004020202020204" pitchFamily="34" charset="0"/>
                <a:cs typeface="Times New Roman" panose="02020603050405020304" pitchFamily="18" charset="0"/>
              </a:rPr>
              <a:t>Gennemfør et trin ad gangen</a:t>
            </a:r>
            <a:endParaRPr lang="da-DK" sz="1100" u="none"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Introduktion til opgaven</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Forklar, at grupperne skal tage udgangspunkt i deres SMART-målsætning</a:t>
            </a:r>
          </a:p>
          <a:p>
            <a:pPr marL="228600" indent="-228600">
              <a:lnSpc>
                <a:spcPct val="107000"/>
              </a:lnSpc>
              <a:spcAft>
                <a:spcPts val="800"/>
              </a:spcAft>
              <a:buAutoNum type="arabicPeriod"/>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Klargør regler for brainstorm (10 min)</a:t>
            </a:r>
          </a:p>
          <a:p>
            <a:pPr marL="685800" lvl="1"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Brainstorm på konkrete handlinger til at nå målet</a:t>
            </a:r>
          </a:p>
          <a:p>
            <a:pPr marL="685800" lvl="1"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Ingen kritik af idéer undervejs</a:t>
            </a:r>
          </a:p>
          <a:p>
            <a:pPr marL="685800" lvl="1"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Skriv på post-it – klart og gerne i sætninger</a:t>
            </a:r>
          </a:p>
          <a:p>
            <a:pPr marL="685800" lvl="1"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Én handling pr post-it</a:t>
            </a:r>
          </a:p>
          <a:p>
            <a:pPr marL="685800" lvl="1"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Placer idéer på væggen. Hvis flere har samme idé placeres de samme sted</a:t>
            </a:r>
          </a:p>
          <a:p>
            <a:pPr marL="685800" lvl="1"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Fortsæt til der ikke er flere idéer</a:t>
            </a: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endPar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r>
              <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Introducer tidsrammen</a:t>
            </a: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Gruppearbejde (i alt 60 minutter) – vi holder øje med tiden og giver løbende instruktioner om næste skridt</a:t>
            </a:r>
          </a:p>
          <a:p>
            <a:pPr marL="228600" indent="-228600">
              <a:lnSpc>
                <a:spcPct val="107000"/>
              </a:lnSpc>
              <a:spcAft>
                <a:spcPts val="800"/>
              </a:spcAft>
              <a:buAutoNum type="arabicPeriod"/>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Når alle post-</a:t>
            </a:r>
            <a:r>
              <a:rPr lang="da-DK" sz="1200" kern="0" dirty="0" err="1">
                <a:effectLst/>
                <a:latin typeface="Calibri" panose="020F0502020204030204" pitchFamily="34" charset="0"/>
                <a:ea typeface="Times New Roman" panose="02020603050405020304" pitchFamily="18" charset="0"/>
                <a:cs typeface="Times New Roman" panose="02020603050405020304" pitchFamily="18" charset="0"/>
              </a:rPr>
              <a:t>it’s</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er placeret, tematiseres ideerne/handlingerne i meningsgrupper og de temaer, der er identificeret navngives på en post-it i anden farve/størrelse. Dubletter kasseres (10 min)</a:t>
            </a:r>
          </a:p>
          <a:p>
            <a:pPr marL="228600" indent="-228600">
              <a:lnSpc>
                <a:spcPct val="107000"/>
              </a:lnSpc>
              <a:spcAft>
                <a:spcPts val="800"/>
              </a:spcAft>
              <a:buAutoNum type="arabicPeriod"/>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Når sammenhængsdiagrammet er udarbejdet (temaer + underliggende handlinger), overføres de til et driverdiagram på stor flipover. Temaer vil svare til primære drivere og handlinger vil svare til sekundære drivere eller idéer til afprøvninger. Vis evt. et eksempel på flipover (15 min)</a:t>
            </a:r>
          </a:p>
          <a:p>
            <a:pPr marL="228600" indent="-228600">
              <a:lnSpc>
                <a:spcPct val="107000"/>
              </a:lnSpc>
              <a:spcAft>
                <a:spcPts val="800"/>
              </a:spcAft>
              <a:buAutoNum type="arabicPeriod"/>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Tjek for sammenhæng ved at spørge,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hvordan</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mod venstre og </a:t>
            </a: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hvorfor</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 mod højre i driverdiagrammet </a:t>
            </a:r>
          </a:p>
          <a:p>
            <a:pPr marL="228600" indent="-228600">
              <a:lnSpc>
                <a:spcPct val="107000"/>
              </a:lnSpc>
              <a:spcAft>
                <a:spcPts val="800"/>
              </a:spcAft>
              <a:buAutoNum type="arabicPeriod"/>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lnSpc>
                <a:spcPct val="107000"/>
              </a:lnSpc>
              <a:spcAft>
                <a:spcPts val="800"/>
              </a:spcAft>
              <a:buAutoNum type="arabicPeriod"/>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Forbered en kort præsentation og drøft, hvordan I vil fortsætte arbejdet med driverdiagrammet i samarbejde med jeres forbedringsteam, leder og mentor (20 min)</a:t>
            </a:r>
          </a:p>
          <a:p>
            <a:pPr marL="228600" indent="-228600">
              <a:lnSpc>
                <a:spcPct val="107000"/>
              </a:lnSpc>
              <a:spcAft>
                <a:spcPts val="800"/>
              </a:spcAft>
              <a:buAutoNum type="arabicPeriod"/>
            </a:pPr>
            <a:endParaRPr lang="da-DK" sz="1200" b="1"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lnSpc>
                <a:spcPct val="107000"/>
              </a:lnSpc>
              <a:spcAft>
                <a:spcPts val="800"/>
              </a:spcAft>
              <a:buAutoNum type="arabicPeriod"/>
            </a:pPr>
            <a:r>
              <a:rPr lang="da-DK" sz="1200" b="1" kern="0" dirty="0">
                <a:effectLst/>
                <a:latin typeface="Calibri" panose="020F0502020204030204" pitchFamily="34" charset="0"/>
                <a:ea typeface="Times New Roman" panose="02020603050405020304" pitchFamily="18" charset="0"/>
                <a:cs typeface="Times New Roman" panose="02020603050405020304" pitchFamily="18" charset="0"/>
              </a:rPr>
              <a:t>Opsamling og præsentation efter pausen </a:t>
            </a: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(ca. 45 minutter)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da-DK"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0" dirty="0">
                <a:effectLst/>
                <a:latin typeface="Calibri" panose="020F0502020204030204" pitchFamily="34" charset="0"/>
                <a:ea typeface="Times New Roman" panose="02020603050405020304" pitchFamily="18" charset="0"/>
                <a:cs typeface="Times New Roman" panose="02020603050405020304" pitchFamily="18" charset="0"/>
              </a:rPr>
              <a:t>Tilbyd evt. til at støtte deltagerne i deres arbejde med driverdiagrammet.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a:extLst>
              <a:ext uri="{FF2B5EF4-FFF2-40B4-BE49-F238E27FC236}">
                <a16:creationId xmlns:a16="http://schemas.microsoft.com/office/drawing/2014/main" id="{3EA4E0A2-2248-B3BD-4F8C-97FA3DCF0F6E}"/>
              </a:ext>
            </a:extLst>
          </p:cNvPr>
          <p:cNvSpPr>
            <a:spLocks noGrp="1"/>
          </p:cNvSpPr>
          <p:nvPr>
            <p:ph type="sldNum" sz="quarter" idx="10"/>
          </p:nvPr>
        </p:nvSpPr>
        <p:spPr/>
        <p:txBody>
          <a:bodyPr/>
          <a:lstStyle/>
          <a:p>
            <a:fld id="{2C851D94-5711-4DB0-8CD6-B7C0F68C992F}" type="slidenum">
              <a:rPr lang="en-GB" smtClean="0"/>
              <a:t>49</a:t>
            </a:fld>
            <a:endParaRPr lang="en-GB"/>
          </a:p>
        </p:txBody>
      </p:sp>
    </p:spTree>
    <p:extLst>
      <p:ext uri="{BB962C8B-B14F-4D97-AF65-F5344CB8AC3E}">
        <p14:creationId xmlns:p14="http://schemas.microsoft.com/office/powerpoint/2010/main" val="166673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1) Gå programmet igennem</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2)</a:t>
            </a: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Evt</a:t>
            </a: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Praktiske informationer </a:t>
            </a: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som</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Navneskilte:</a:t>
            </a:r>
          </a:p>
          <a:p>
            <a:pPr marL="301981" marR="0" lvl="0" indent="-301981" algn="l" defTabSz="914400" rtl="0" eaLnBrk="1" fontAlgn="auto" latinLnBrk="0" hangingPunct="1">
              <a:lnSpc>
                <a:spcPct val="107000"/>
              </a:lnSpc>
              <a:spcBef>
                <a:spcPts val="0"/>
              </a:spcBef>
              <a:spcAft>
                <a:spcPts val="845"/>
              </a:spcAft>
              <a:buClrTx/>
              <a:buSzTx/>
              <a:buFont typeface="Arial" panose="020B0604020202020204" pitchFamily="34" charset="0"/>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Info om </a:t>
            </a: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navneskilte</a:t>
            </a:r>
            <a:endPar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Varighed: </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Programsat </a:t>
            </a: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6½ time</a:t>
            </a:r>
          </a:p>
          <a:p>
            <a:pPr marL="362377" marR="0" lvl="0" indent="-362377" algn="l" defTabSz="914400"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Andre relevante oplysninger, fx at </a:t>
            </a: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holder sluttiden</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Pauser: </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planlægger </a:t>
            </a: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pauser dynamisk ca. hver time </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Opfordre til at </a:t>
            </a: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trække lidt luft, få en kop kaffe </a:t>
            </a: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eller vand, og strække benene. </a:t>
            </a:r>
          </a:p>
          <a:p>
            <a:pPr marL="362377" marR="0" lvl="0" indent="-362377" algn="l" defTabSz="914400"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Opfordre til at </a:t>
            </a: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henlægge telefoner mv til pauserne</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Toiletter og faciliteter fx grupperum</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Materialer og noter:</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Hvilke </a:t>
            </a: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materialer er tilgængelige </a:t>
            </a: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for deltagerne - hvornår og hvordan</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Spørgsmål undervejs</a:t>
            </a: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eller efter oplæg? </a:t>
            </a:r>
          </a:p>
          <a:p>
            <a:pPr marL="510012"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Spilleregler:</a:t>
            </a:r>
          </a:p>
          <a:p>
            <a:pPr marL="362377" marR="0" lvl="0" indent="-362377" algn="l" defTabSz="966338"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stiller spørgsmål</a:t>
            </a:r>
          </a:p>
          <a:p>
            <a:pPr marL="362377" marR="0" lvl="0" indent="-362377" algn="l" defTabSz="966338"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deler viden og erfaringer</a:t>
            </a:r>
          </a:p>
          <a:p>
            <a:pPr marL="362377" marR="0" lvl="0" indent="-362377" algn="l" defTabSz="966338"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har et fortroligt rum med plads til at lære</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Mobiltelefoner: Vi vil sætte pris på, hvis I kan sætte jeres </a:t>
            </a:r>
            <a:r>
              <a:rPr kumimoji="0" lang="da-DK" sz="12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telefoner på lydløs</a:t>
            </a: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så vi undgår forstyrrelser.</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ser frem til en god dag</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a:t>
            </a:fld>
            <a:endParaRPr lang="da-DK"/>
          </a:p>
        </p:txBody>
      </p:sp>
    </p:spTree>
    <p:extLst>
      <p:ext uri="{BB962C8B-B14F-4D97-AF65-F5344CB8AC3E}">
        <p14:creationId xmlns:p14="http://schemas.microsoft.com/office/powerpoint/2010/main" val="3304116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D3A0-A70D-158E-758B-F69CAA79336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12732F8-FA7D-0A66-B265-2E26D046654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2B1C05D-FA92-AB8F-B4DB-1E8C17264602}"/>
              </a:ext>
            </a:extLst>
          </p:cNvPr>
          <p:cNvSpPr>
            <a:spLocks noGrp="1"/>
          </p:cNvSpPr>
          <p:nvPr>
            <p:ph type="body" idx="1"/>
          </p:nvPr>
        </p:nvSpPr>
        <p:spPr/>
        <p:txBody>
          <a:bodyPr/>
          <a:lstStyle/>
          <a:p>
            <a:r>
              <a:rPr lang="da-DK" dirty="0"/>
              <a:t>10 min</a:t>
            </a:r>
          </a:p>
        </p:txBody>
      </p:sp>
      <p:sp>
        <p:nvSpPr>
          <p:cNvPr id="4" name="Pladsholder til slidenummer 3">
            <a:extLst>
              <a:ext uri="{FF2B5EF4-FFF2-40B4-BE49-F238E27FC236}">
                <a16:creationId xmlns:a16="http://schemas.microsoft.com/office/drawing/2014/main" id="{77FE5D4E-DE90-D9E2-3BFF-D771E4E6E4FC}"/>
              </a:ext>
            </a:extLst>
          </p:cNvPr>
          <p:cNvSpPr>
            <a:spLocks noGrp="1"/>
          </p:cNvSpPr>
          <p:nvPr>
            <p:ph type="sldNum" sz="quarter" idx="5"/>
          </p:nvPr>
        </p:nvSpPr>
        <p:spPr/>
        <p:txBody>
          <a:bodyPr/>
          <a:lstStyle/>
          <a:p>
            <a:fld id="{0DD9645C-D7FA-D74E-BD59-FA43DBFDCD63}" type="slidenum">
              <a:rPr lang="da-DK" smtClean="0"/>
              <a:t>50</a:t>
            </a:fld>
            <a:endParaRPr lang="da-DK"/>
          </a:p>
        </p:txBody>
      </p:sp>
    </p:spTree>
    <p:extLst>
      <p:ext uri="{BB962C8B-B14F-4D97-AF65-F5344CB8AC3E}">
        <p14:creationId xmlns:p14="http://schemas.microsoft.com/office/powerpoint/2010/main" val="22665659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Opsamling og præsentation (ca.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45 minutter</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Inddel holdet i to grupper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og instruér dem i at hænge deres driverdiagram op på væggen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Hver gruppe præsenterer kort deres udkast til driverdiagram og modtager refleksioner og feedback fra holdet/facilitator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Fokus på læring og tips, der kan inspirere andre grupper.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Afslutning af øvelsen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Denne øvelse giver jer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en start</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på at skabe en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godt fundament og retning for jeres forbedringsindsats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som I kan tage med tilbage til jeres egne afdelinger.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 bedste løsninger fremkommer, når mennesker med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forskellige perspektiver bidrager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til processen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  forskellige handlinger har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sammenhæng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Større problemer kan brydes ned i mindre og håndterbare handlinger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Inddragelse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i problemløsning giver ejerskab i teamet / blandt kolleger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51</a:t>
            </a:fld>
            <a:endParaRPr lang="da-DK"/>
          </a:p>
        </p:txBody>
      </p:sp>
    </p:spTree>
    <p:extLst>
      <p:ext uri="{BB962C8B-B14F-4D97-AF65-F5344CB8AC3E}">
        <p14:creationId xmlns:p14="http://schemas.microsoft.com/office/powerpoint/2010/main" val="582343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52</a:t>
            </a:fld>
            <a:endParaRPr lang="da-DK"/>
          </a:p>
        </p:txBody>
      </p:sp>
    </p:spTree>
    <p:extLst>
      <p:ext uri="{BB962C8B-B14F-4D97-AF65-F5344CB8AC3E}">
        <p14:creationId xmlns:p14="http://schemas.microsoft.com/office/powerpoint/2010/main" val="1497576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err="1">
                <a:effectLst/>
                <a:latin typeface="+mn-lt"/>
                <a:ea typeface="Aptos" panose="020B0004020202020204" pitchFamily="34" charset="0"/>
                <a:cs typeface="Times New Roman" panose="02020603050405020304" pitchFamily="18" charset="0"/>
              </a:rPr>
              <a:t>Improvement</a:t>
            </a:r>
            <a:r>
              <a:rPr lang="da-DK" sz="1200" kern="100" dirty="0">
                <a:effectLst/>
                <a:latin typeface="+mn-lt"/>
                <a:ea typeface="Aptos" panose="020B0004020202020204" pitchFamily="34" charset="0"/>
                <a:cs typeface="Times New Roman" panose="02020603050405020304" pitchFamily="18" charset="0"/>
              </a:rPr>
              <a:t> Advisor Project </a:t>
            </a:r>
            <a:r>
              <a:rPr lang="da-DK" sz="1200" kern="100" dirty="0" err="1">
                <a:effectLst/>
                <a:latin typeface="+mn-lt"/>
                <a:ea typeface="Aptos" panose="020B0004020202020204" pitchFamily="34" charset="0"/>
                <a:cs typeface="Times New Roman" panose="02020603050405020304" pitchFamily="18" charset="0"/>
              </a:rPr>
              <a:t>Assessment</a:t>
            </a:r>
            <a:r>
              <a:rPr lang="da-DK" sz="1200" kern="100" dirty="0">
                <a:effectLst/>
                <a:latin typeface="+mn-lt"/>
                <a:ea typeface="Aptos" panose="020B0004020202020204" pitchFamily="34" charset="0"/>
                <a:cs typeface="Times New Roman" panose="02020603050405020304" pitchFamily="18" charset="0"/>
              </a:rPr>
              <a:t> </a:t>
            </a:r>
            <a:r>
              <a:rPr lang="da-DK" sz="1200" kern="100" dirty="0" err="1">
                <a:effectLst/>
                <a:latin typeface="+mn-lt"/>
                <a:ea typeface="Aptos" panose="020B0004020202020204" pitchFamily="34" charset="0"/>
                <a:cs typeface="Times New Roman" panose="02020603050405020304" pitchFamily="18" charset="0"/>
              </a:rPr>
              <a:t>Scale</a:t>
            </a:r>
            <a:r>
              <a:rPr lang="da-DK" sz="1200" kern="100" dirty="0">
                <a:effectLst/>
                <a:latin typeface="+mn-lt"/>
                <a:ea typeface="Aptos" panose="020B0004020202020204" pitchFamily="34" charset="0"/>
                <a:cs typeface="Times New Roman" panose="02020603050405020304" pitchFamily="18" charset="0"/>
              </a:rPr>
              <a:t> (IAPAS) er et værktøj udviklet af Institute for Healthcare </a:t>
            </a:r>
            <a:r>
              <a:rPr lang="da-DK" sz="1200" kern="100" dirty="0" err="1">
                <a:effectLst/>
                <a:latin typeface="+mn-lt"/>
                <a:ea typeface="Aptos" panose="020B0004020202020204" pitchFamily="34" charset="0"/>
                <a:cs typeface="Times New Roman" panose="02020603050405020304" pitchFamily="18" charset="0"/>
              </a:rPr>
              <a:t>Improvement</a:t>
            </a:r>
            <a:r>
              <a:rPr lang="da-DK" sz="1200" kern="100" dirty="0">
                <a:effectLst/>
                <a:latin typeface="+mn-lt"/>
                <a:ea typeface="Aptos" panose="020B0004020202020204" pitchFamily="34" charset="0"/>
                <a:cs typeface="Times New Roman" panose="02020603050405020304" pitchFamily="18" charset="0"/>
              </a:rPr>
              <a:t> (IHI) til at </a:t>
            </a:r>
            <a:r>
              <a:rPr lang="da-DK" sz="1200" b="1" kern="100" dirty="0">
                <a:effectLst/>
                <a:latin typeface="+mn-lt"/>
                <a:ea typeface="Aptos" panose="020B0004020202020204" pitchFamily="34" charset="0"/>
                <a:cs typeface="Times New Roman" panose="02020603050405020304" pitchFamily="18" charset="0"/>
              </a:rPr>
              <a:t>evaluere fremskridt og kvaliteten af forbedringsprojekter </a:t>
            </a:r>
            <a:r>
              <a:rPr lang="da-DK" sz="1200" kern="100" dirty="0">
                <a:effectLst/>
                <a:latin typeface="+mn-lt"/>
                <a:ea typeface="Aptos" panose="020B0004020202020204" pitchFamily="34" charset="0"/>
                <a:cs typeface="Times New Roman" panose="02020603050405020304" pitchFamily="18" charset="0"/>
              </a:rPr>
              <a:t>i sundhedsvæsenet. Skalaen er frit oversat og tilpasset Region Sjælland. Skalaen hjælper med at vurdere projekters </a:t>
            </a:r>
            <a:r>
              <a:rPr lang="da-DK" sz="1200" b="1" kern="100" dirty="0">
                <a:effectLst/>
                <a:latin typeface="+mn-lt"/>
                <a:ea typeface="Aptos" panose="020B0004020202020204" pitchFamily="34" charset="0"/>
                <a:cs typeface="Times New Roman" panose="02020603050405020304" pitchFamily="18" charset="0"/>
              </a:rPr>
              <a:t>modenhed, effektivitet og implementering på en systematisk måde</a:t>
            </a:r>
            <a:r>
              <a:rPr lang="da-DK" sz="1200" kern="100" dirty="0">
                <a:effectLst/>
                <a:latin typeface="+mn-lt"/>
                <a:ea typeface="Aptos" panose="020B0004020202020204" pitchFamily="34" charset="0"/>
                <a:cs typeface="Times New Roman" panose="02020603050405020304" pitchFamily="18" charset="0"/>
              </a:rPr>
              <a:t>. Den fokuserer på nøgleområder som projektets mål, dataindsamling, afprøvning af ændringer, anvendelse af forbedringsmetoder og teamsamarbejde. Ved at bruge IAPAS kan man </a:t>
            </a:r>
            <a:r>
              <a:rPr lang="da-DK" sz="1200" b="1" kern="100" dirty="0">
                <a:effectLst/>
                <a:latin typeface="+mn-lt"/>
                <a:ea typeface="Aptos" panose="020B0004020202020204" pitchFamily="34" charset="0"/>
                <a:cs typeface="Times New Roman" panose="02020603050405020304" pitchFamily="18" charset="0"/>
              </a:rPr>
              <a:t>identificere styrker og udviklingsområder i projekter</a:t>
            </a:r>
            <a:r>
              <a:rPr lang="da-DK" sz="1200" kern="100" dirty="0">
                <a:effectLst/>
                <a:latin typeface="+mn-lt"/>
                <a:ea typeface="Aptos" panose="020B0004020202020204" pitchFamily="34" charset="0"/>
                <a:cs typeface="Times New Roman" panose="02020603050405020304" pitchFamily="18" charset="0"/>
              </a:rPr>
              <a:t>, hvilket muliggør mere målrettet støtte og forbedring af resultater.</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en-US" sz="1200" kern="100" dirty="0" err="1">
                <a:effectLst/>
                <a:latin typeface="+mn-lt"/>
                <a:ea typeface="Aptos" panose="020B0004020202020204" pitchFamily="34" charset="0"/>
                <a:cs typeface="Times New Roman" panose="02020603050405020304" pitchFamily="18" charset="0"/>
              </a:rPr>
              <a:t>Introducér</a:t>
            </a:r>
            <a:r>
              <a:rPr lang="en-US" sz="1200" kern="100" dirty="0">
                <a:effectLst/>
                <a:latin typeface="+mn-lt"/>
                <a:ea typeface="Aptos" panose="020B0004020202020204" pitchFamily="34" charset="0"/>
                <a:cs typeface="Times New Roman" panose="02020603050405020304" pitchFamily="18" charset="0"/>
              </a:rPr>
              <a:t> </a:t>
            </a:r>
            <a:r>
              <a:rPr lang="en-US" sz="1200" kern="100" dirty="0" err="1">
                <a:effectLst/>
                <a:latin typeface="+mn-lt"/>
                <a:ea typeface="Aptos" panose="020B0004020202020204" pitchFamily="34" charset="0"/>
                <a:cs typeface="Times New Roman" panose="02020603050405020304" pitchFamily="18" charset="0"/>
              </a:rPr>
              <a:t>brug</a:t>
            </a:r>
            <a:r>
              <a:rPr lang="en-US" sz="1200" kern="100" dirty="0">
                <a:effectLst/>
                <a:latin typeface="+mn-lt"/>
                <a:ea typeface="Aptos" panose="020B0004020202020204" pitchFamily="34" charset="0"/>
                <a:cs typeface="Times New Roman" panose="02020603050405020304" pitchFamily="18" charset="0"/>
              </a:rPr>
              <a:t> </a:t>
            </a:r>
            <a:r>
              <a:rPr lang="en-US" sz="1200" kern="100" dirty="0" err="1">
                <a:effectLst/>
                <a:latin typeface="+mn-lt"/>
                <a:ea typeface="Aptos" panose="020B0004020202020204" pitchFamily="34" charset="0"/>
                <a:cs typeface="Times New Roman" panose="02020603050405020304" pitchFamily="18" charset="0"/>
              </a:rPr>
              <a:t>af</a:t>
            </a:r>
            <a:r>
              <a:rPr lang="en-US" sz="1200" kern="100" dirty="0">
                <a:effectLst/>
                <a:latin typeface="+mn-lt"/>
                <a:ea typeface="Aptos" panose="020B0004020202020204" pitchFamily="34" charset="0"/>
                <a:cs typeface="Times New Roman" panose="02020603050405020304" pitchFamily="18" charset="0"/>
              </a:rPr>
              <a:t> Improvement Advisor Project Assessment Scale (IAPAS):</a:t>
            </a: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en-US" sz="1200" kern="100" dirty="0">
                <a:effectLst/>
                <a:latin typeface="+mn-lt"/>
                <a:ea typeface="Aptos" panose="020B0004020202020204" pitchFamily="34" charset="0"/>
                <a:cs typeface="Times New Roman" panose="02020603050405020304" pitchFamily="18" charset="0"/>
              </a:rPr>
              <a:t> </a:t>
            </a: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b="1" kern="100" dirty="0">
                <a:effectLst/>
                <a:latin typeface="+mn-lt"/>
                <a:ea typeface="Aptos" panose="020B0004020202020204" pitchFamily="34" charset="0"/>
                <a:cs typeface="Times New Roman" panose="02020603050405020304" pitchFamily="18" charset="0"/>
              </a:rPr>
              <a:t>Saml teamet: </a:t>
            </a:r>
            <a:r>
              <a:rPr lang="da-DK" sz="1200" kern="100" dirty="0">
                <a:effectLst/>
                <a:latin typeface="+mn-lt"/>
                <a:ea typeface="Aptos" panose="020B0004020202020204" pitchFamily="34" charset="0"/>
                <a:cs typeface="Times New Roman" panose="02020603050405020304" pitchFamily="18" charset="0"/>
              </a:rPr>
              <a:t>Hele teamet mødes for at vurdere projektet sammen. Alle bidrager med deres perspektiver for at sikre en fælles forståelse.</a:t>
            </a:r>
          </a:p>
          <a:p>
            <a:pPr marL="342900" lvl="0" indent="-342900">
              <a:lnSpc>
                <a:spcPct val="107000"/>
              </a:lnSpc>
              <a:buFont typeface="+mj-lt"/>
              <a:buAutoNum type="arabicPeriod"/>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b="1" kern="100" dirty="0">
                <a:effectLst/>
                <a:latin typeface="+mn-lt"/>
                <a:ea typeface="Aptos" panose="020B0004020202020204" pitchFamily="34" charset="0"/>
                <a:cs typeface="Times New Roman" panose="02020603050405020304" pitchFamily="18" charset="0"/>
              </a:rPr>
              <a:t>Vurder helheden, ikke enkeltelementer</a:t>
            </a:r>
            <a:r>
              <a:rPr lang="da-DK" sz="1200" kern="100" dirty="0">
                <a:effectLst/>
                <a:latin typeface="+mn-lt"/>
                <a:ea typeface="Aptos" panose="020B0004020202020204" pitchFamily="34" charset="0"/>
                <a:cs typeface="Times New Roman" panose="02020603050405020304" pitchFamily="18" charset="0"/>
              </a:rPr>
              <a:t>: Når I vurderer et område (fx dataindsamling eller afprøvning af ændringer), skal I fokusere på det samlede modenhedsniveau for det pågældende trin. Selvom enkelte dele kan være på et højere trin, skal helheden være konsistent med det trin, I vælger.</a:t>
            </a:r>
          </a:p>
          <a:p>
            <a:pPr marL="342900" lvl="0" indent="-342900">
              <a:lnSpc>
                <a:spcPct val="107000"/>
              </a:lnSpc>
              <a:buFont typeface="+mj-lt"/>
              <a:buAutoNum type="arabicPeriod"/>
            </a:pPr>
            <a:endParaRPr lang="da-DK" sz="1200" b="1"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b="1" kern="100" dirty="0">
                <a:effectLst/>
                <a:latin typeface="+mn-lt"/>
                <a:ea typeface="Aptos" panose="020B0004020202020204" pitchFamily="34" charset="0"/>
                <a:cs typeface="Times New Roman" panose="02020603050405020304" pitchFamily="18" charset="0"/>
              </a:rPr>
              <a:t>Ingen konkurrence – fokus på læring: </a:t>
            </a:r>
            <a:r>
              <a:rPr lang="da-DK" sz="1200" kern="100" dirty="0">
                <a:effectLst/>
                <a:latin typeface="+mn-lt"/>
                <a:ea typeface="Aptos" panose="020B0004020202020204" pitchFamily="34" charset="0"/>
                <a:cs typeface="Times New Roman" panose="02020603050405020304" pitchFamily="18" charset="0"/>
              </a:rPr>
              <a:t>Vurderingen handler ikke om at nå det højeste niveau eller sammenligne med andre projekter. Det er naturligt, at jeres forbedringsindsatser er på forskellige niveauer, og der forventes ikke, at alt er på højeste niveau ved projektets afslutning.</a:t>
            </a:r>
          </a:p>
          <a:p>
            <a:pPr marL="342900" lvl="0" indent="-342900">
              <a:lnSpc>
                <a:spcPct val="107000"/>
              </a:lnSpc>
              <a:buFont typeface="+mj-lt"/>
              <a:buAutoNum type="arabicPeriod"/>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b="1" kern="100" dirty="0">
                <a:effectLst/>
                <a:latin typeface="+mn-lt"/>
                <a:ea typeface="Aptos" panose="020B0004020202020204" pitchFamily="34" charset="0"/>
                <a:cs typeface="Times New Roman" panose="02020603050405020304" pitchFamily="18" charset="0"/>
              </a:rPr>
              <a:t>Diskutér og opnå enighed: </a:t>
            </a:r>
            <a:r>
              <a:rPr lang="da-DK" sz="1200" kern="100" dirty="0">
                <a:effectLst/>
                <a:latin typeface="+mn-lt"/>
                <a:ea typeface="Aptos" panose="020B0004020202020204" pitchFamily="34" charset="0"/>
                <a:cs typeface="Times New Roman" panose="02020603050405020304" pitchFamily="18" charset="0"/>
              </a:rPr>
              <a:t>Gennemgå hvert område systematisk. Tal åbent om styrker og svagheder og nå frem til en vurdering, der afspejler konsensus i teamet.</a:t>
            </a:r>
          </a:p>
          <a:p>
            <a:pPr marL="342900" lvl="0" indent="-342900">
              <a:lnSpc>
                <a:spcPct val="107000"/>
              </a:lnSpc>
              <a:buFont typeface="+mj-lt"/>
              <a:buAutoNum type="arabicPeriod"/>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b="1" kern="100" dirty="0">
                <a:effectLst/>
                <a:latin typeface="+mn-lt"/>
                <a:ea typeface="Aptos" panose="020B0004020202020204" pitchFamily="34" charset="0"/>
                <a:cs typeface="Times New Roman" panose="02020603050405020304" pitchFamily="18" charset="0"/>
              </a:rPr>
              <a:t>Dokumentér vurderingen og næste skridt</a:t>
            </a:r>
            <a:r>
              <a:rPr lang="da-DK" sz="1200" kern="100" dirty="0">
                <a:effectLst/>
                <a:latin typeface="+mn-lt"/>
                <a:ea typeface="Aptos" panose="020B0004020202020204" pitchFamily="34" charset="0"/>
                <a:cs typeface="Times New Roman" panose="02020603050405020304" pitchFamily="18" charset="0"/>
              </a:rPr>
              <a:t>: Notér modenhedsniveauet for hvert område, og udpeg de vigtigste punkter, der skal forbedres, for at nå næste trin.</a:t>
            </a:r>
          </a:p>
          <a:p>
            <a:pPr marL="342900" lvl="0" indent="-342900">
              <a:lnSpc>
                <a:spcPct val="107000"/>
              </a:lnSpc>
              <a:buFont typeface="+mj-lt"/>
              <a:buAutoNum type="arabicPeriod"/>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da-DK" sz="1200" b="1" kern="100" dirty="0">
                <a:effectLst/>
                <a:latin typeface="+mn-lt"/>
                <a:ea typeface="Aptos" panose="020B0004020202020204" pitchFamily="34" charset="0"/>
                <a:cs typeface="Times New Roman" panose="02020603050405020304" pitchFamily="18" charset="0"/>
              </a:rPr>
              <a:t>Brug skalaen regelmæssigt: </a:t>
            </a:r>
            <a:r>
              <a:rPr lang="da-DK" sz="1200" kern="100" dirty="0">
                <a:effectLst/>
                <a:latin typeface="+mn-lt"/>
                <a:ea typeface="Aptos" panose="020B0004020202020204" pitchFamily="34" charset="0"/>
                <a:cs typeface="Times New Roman" panose="02020603050405020304" pitchFamily="18" charset="0"/>
              </a:rPr>
              <a:t>Gentag vurderingen løbende for at spore fremskridt og justere indsatsen.</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Husk: Målet med IAPAS er at fremme læring og forbedring, ikke at "vinde" eller præstere perfekt. Brug værktøjet til at skabe et realistisk overblik og planlæg konstruktive næste skridt.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53</a:t>
            </a:fld>
            <a:endParaRPr lang="da-DK"/>
          </a:p>
        </p:txBody>
      </p:sp>
    </p:spTree>
    <p:extLst>
      <p:ext uri="{BB962C8B-B14F-4D97-AF65-F5344CB8AC3E}">
        <p14:creationId xmlns:p14="http://schemas.microsoft.com/office/powerpoint/2010/main" val="9461535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Opsummer dagens læring</a:t>
            </a:r>
          </a:p>
          <a:p>
            <a:pPr marL="171450" indent="-171450">
              <a:buFont typeface="Arial" panose="020B0604020202020204" pitchFamily="34" charset="0"/>
              <a:buChar char="•"/>
            </a:pPr>
            <a:r>
              <a:rPr lang="da-DK" dirty="0"/>
              <a:t>Forstå systemet</a:t>
            </a:r>
          </a:p>
          <a:p>
            <a:pPr marL="171450" indent="-171450">
              <a:buFont typeface="Arial" panose="020B0604020202020204" pitchFamily="34" charset="0"/>
              <a:buChar char="•"/>
            </a:pPr>
            <a:r>
              <a:rPr lang="da-DK" dirty="0"/>
              <a:t>Smart mål</a:t>
            </a:r>
          </a:p>
          <a:p>
            <a:pPr marL="171450" indent="-171450">
              <a:buFont typeface="Arial" panose="020B0604020202020204" pitchFamily="34" charset="0"/>
              <a:buChar char="•"/>
            </a:pPr>
            <a:r>
              <a:rPr lang="da-DK" dirty="0"/>
              <a:t>Forandringsteori – driverdiagrammer</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De skal hjem og fortsætte det gode arbejde de har påbegyndt i dag</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Spørgsmål til dagen?</a:t>
            </a:r>
          </a:p>
        </p:txBody>
      </p:sp>
      <p:sp>
        <p:nvSpPr>
          <p:cNvPr id="4" name="Pladsholder til slidenummer 3"/>
          <p:cNvSpPr>
            <a:spLocks noGrp="1"/>
          </p:cNvSpPr>
          <p:nvPr>
            <p:ph type="sldNum" sz="quarter" idx="5"/>
          </p:nvPr>
        </p:nvSpPr>
        <p:spPr/>
        <p:txBody>
          <a:bodyPr/>
          <a:lstStyle/>
          <a:p>
            <a:fld id="{0DD9645C-D7FA-D74E-BD59-FA43DBFDCD63}" type="slidenum">
              <a:rPr lang="da-DK" smtClean="0"/>
              <a:t>54</a:t>
            </a:fld>
            <a:endParaRPr lang="da-DK"/>
          </a:p>
        </p:txBody>
      </p:sp>
    </p:spTree>
    <p:extLst>
      <p:ext uri="{BB962C8B-B14F-4D97-AF65-F5344CB8AC3E}">
        <p14:creationId xmlns:p14="http://schemas.microsoft.com/office/powerpoint/2010/main" val="31491743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kig frem mod workshop 2 – gå emnerne igennem kort</a:t>
            </a:r>
          </a:p>
          <a:p>
            <a:endParaRPr lang="da-DK" dirty="0"/>
          </a:p>
          <a:p>
            <a:r>
              <a:rPr lang="da-DK" dirty="0"/>
              <a:t>Gå igennem opgaver frem mod workshop 2  - anvis, hvor de kan finde materialet</a:t>
            </a:r>
          </a:p>
          <a:p>
            <a:endParaRPr lang="da-DK" dirty="0"/>
          </a:p>
          <a:p>
            <a:r>
              <a:rPr lang="da-DK" dirty="0"/>
              <a:t>Spørg: Er der nogen spørgsmål til opgaven frem mod næste samling?</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55</a:t>
            </a:fld>
            <a:endParaRPr lang="da-DK"/>
          </a:p>
        </p:txBody>
      </p:sp>
    </p:spTree>
    <p:extLst>
      <p:ext uri="{BB962C8B-B14F-4D97-AF65-F5344CB8AC3E}">
        <p14:creationId xmlns:p14="http://schemas.microsoft.com/office/powerpoint/2010/main" val="3010103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Opfordr deltagerne til at evaluere – giv tid til at de kan gøre det med det samme, hvis det er muligt tidsmæssigt</a:t>
            </a:r>
          </a:p>
          <a:p>
            <a:endParaRPr lang="da-DK" dirty="0"/>
          </a:p>
          <a:p>
            <a:r>
              <a:rPr lang="da-DK" dirty="0"/>
              <a:t>Formålet med evalueringen er at sikre, at fremtidige workshops bliver mere målrettede og effektive.</a:t>
            </a:r>
          </a:p>
        </p:txBody>
      </p:sp>
      <p:sp>
        <p:nvSpPr>
          <p:cNvPr id="4" name="Pladsholder til slidenummer 3"/>
          <p:cNvSpPr>
            <a:spLocks noGrp="1"/>
          </p:cNvSpPr>
          <p:nvPr>
            <p:ph type="sldNum" sz="quarter" idx="5"/>
          </p:nvPr>
        </p:nvSpPr>
        <p:spPr/>
        <p:txBody>
          <a:bodyPr/>
          <a:lstStyle/>
          <a:p>
            <a:fld id="{0DD9645C-D7FA-D74E-BD59-FA43DBFDCD63}" type="slidenum">
              <a:rPr lang="da-DK" smtClean="0"/>
              <a:t>56</a:t>
            </a:fld>
            <a:endParaRPr lang="da-DK"/>
          </a:p>
        </p:txBody>
      </p:sp>
    </p:spTree>
    <p:extLst>
      <p:ext uri="{BB962C8B-B14F-4D97-AF65-F5344CB8AC3E}">
        <p14:creationId xmlns:p14="http://schemas.microsoft.com/office/powerpoint/2010/main" val="30383451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58</a:t>
            </a:fld>
            <a:endParaRPr lang="da-DK"/>
          </a:p>
        </p:txBody>
      </p:sp>
    </p:spTree>
    <p:extLst>
      <p:ext uri="{BB962C8B-B14F-4D97-AF65-F5344CB8AC3E}">
        <p14:creationId xmlns:p14="http://schemas.microsoft.com/office/powerpoint/2010/main" val="406866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Introduktion til SharePoint som læringsplatform</a:t>
            </a:r>
          </a:p>
          <a:p>
            <a:endParaRPr lang="da-DK" dirty="0"/>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SharePoint er en digital platform til vidensdeling og samarbejde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 forløbet bruger vi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SharePoint som en fælles læringsplatform</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Den fungerer som et digitalt samlingspunkt, hvor vi kan samle vores erfaringer, dele materialer og holde kontakten mellem sessionerne.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Her finder I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alt materiale fra Forbedringsrejsen </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 mappen finder I materialer, der bliver brugt til workshops og </a:t>
            </a:r>
            <a:r>
              <a:rPr lang="da-DK" sz="1200" kern="100" dirty="0" err="1">
                <a:effectLst/>
                <a:latin typeface="Calibri" panose="020F0502020204030204" pitchFamily="34" charset="0"/>
                <a:ea typeface="Aptos" panose="020B0004020202020204" pitchFamily="34" charset="0"/>
                <a:cs typeface="Times New Roman" panose="02020603050405020304" pitchFamily="18" charset="0"/>
              </a:rPr>
              <a:t>kick-off</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Her finder du også den mappe, der hedder værktøjer og materialer. Den indeholder yderligere information om de værktøjer, du lærer at bruge på forbedringsuddannelsen.</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 skal selv bidrage ved at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dele jeres egne forbedringsinitiativer og idéer</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På den måde kan vi opbygge en stærk vidensbank, som alle kan få gavn af.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Vi har gjort det nemt at komme i gang. </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Introducer skriftlig vejledning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Når I logger ind, vil I finde en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tydelig mappestruktur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Vi har lavet en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specifik indsatsmappe til jeres forbedringsindsats</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Når du skal bruge en fil fra SharePoint, er det vigtigt, at du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downloader en kopi og arbejder med den i din egen indsatsmappe </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eller på skrivebordet. </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Vi håber, at I er kommet på. Hvis det driller, er der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hjælp i pausen</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Efter forløbet vil SharePoint stadig være aktiv. Her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kan I vende tilbage for at hente inspiration </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eller dele nye fremskridt, så vi holder forbedrin</a:t>
            </a:r>
            <a:r>
              <a:rPr lang="da-DK" sz="1100" kern="100" dirty="0">
                <a:effectLst/>
                <a:latin typeface="Aptos" panose="020B0004020202020204" pitchFamily="34" charset="0"/>
                <a:ea typeface="Aptos" panose="020B0004020202020204" pitchFamily="34" charset="0"/>
                <a:cs typeface="Times New Roman" panose="02020603050405020304" pitchFamily="18" charset="0"/>
              </a:rPr>
              <a:t>gsarbejdet i gang.</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686148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mn-ea"/>
                <a:cs typeface="+mn-cs"/>
              </a:rPr>
              <a:t>Tilret </a:t>
            </a:r>
            <a:r>
              <a:rPr lang="da-DK" sz="1200" kern="1200" dirty="0">
                <a:solidFill>
                  <a:srgbClr val="FF0000"/>
                </a:solidFill>
                <a:effectLst/>
                <a:latin typeface="Calibri" panose="020F0502020204030204" pitchFamily="34" charset="0"/>
                <a:ea typeface="+mn-ea"/>
                <a:cs typeface="+mn-cs"/>
              </a:rPr>
              <a:t>rød</a:t>
            </a:r>
            <a:r>
              <a:rPr lang="da-DK" sz="1200" kern="1200" dirty="0">
                <a:solidFill>
                  <a:srgbClr val="000000"/>
                </a:solidFill>
                <a:effectLst/>
                <a:latin typeface="Calibri" panose="020F0502020204030204" pitchFamily="34" charset="0"/>
                <a:ea typeface="+mn-ea"/>
                <a:cs typeface="+mn-cs"/>
              </a:rPr>
              <a:t> tekst til lokalt forløb</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Her ser vi et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samlet overblik over forbedringsrejsen</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Tidslinjen giver jer en idé om, hvor vi er lige nu, hvad vi allerede har sat i gang, og hvad der venter i de kommende workshops. Det er vigtigt at forstå denne struktur, fordi det sætter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rammen for jeres læring og forbedringsarbejde</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 dag skal vi igen stifte bekendtskab med Sofie, Holger og Anita, som alle deltager i forbedringsrejsen på </a:t>
            </a:r>
            <a:r>
              <a:rPr lang="da-DK" sz="1200" kern="100" dirty="0">
                <a:solidFill>
                  <a:srgbClr val="FF6D22"/>
                </a:solidFill>
                <a:effectLst/>
                <a:latin typeface="Calibri" panose="020F0502020204030204" pitchFamily="34" charset="0"/>
                <a:ea typeface="Aptos" panose="020B0004020202020204" pitchFamily="34" charset="0"/>
                <a:cs typeface="Times New Roman" panose="02020603050405020304" pitchFamily="18" charset="0"/>
              </a:rPr>
              <a:t>X virksomhed</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De står i starten af deres forbedringsrejse, ligesom jer. De er netop trådt ind i det næste trin af processen, nemlig Workshop 1.</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Kort tilbageblik på de første trin i rejsen: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Kick-off</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 startskuddet for forbedringsarbejdet</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Det hele begyndte med et kick-</a:t>
            </a:r>
            <a:r>
              <a:rPr lang="da-DK" sz="1200" kern="10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off</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-møde, hvor vi satte scenen for hele forløbet. Her arbejdede vi med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forstå problemet </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altså hvorfor forbedringsarbejdet er vigtigt og den værdi, det kan skabe. I begyndte at reflektere over jeres egne forbedringsidéer og begyndte at tænke over deres første skridt i processen. Kick-</a:t>
            </a:r>
            <a:r>
              <a:rPr lang="da-DK" sz="1200" kern="10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off</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-mødets mål var at give både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inspiration og retning til at tage fat i de rette problemstillinger</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Mellem </a:t>
            </a:r>
            <a:r>
              <a:rPr lang="da-DK" sz="1200" kern="100"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rPr>
              <a:t>Kick-off</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og Workshop 1 er I blevet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introduceret til grundlæggende begreber i forbedring gennem e-læringsmaterialet</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Dette materiale gav en introduktion til både Forbedringsmodellen og værktøjerne, der skal bruges i forbedringsrejsen. For jer betyder det, at I allerede har et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godt fundament, som vi nu kan bygge videre på</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Workshop 1 – Målsætninger og driverdiagrammer: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Nu, i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Workshop 1, handler det om at gå fra idé til struktur</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Vi fokuserer på at definere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klare målsætninger og udvikle de første forandringsidéer.</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Dette danner grundlaget for det videre arbejde, hvor vi tester idéerne gennem PDSA-cirkler og får konkret erfaring.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Inden vi går hjem i dag, tager vi et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kig frem mod Workshop 2 </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hvor vi dykker ned i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data i forbedringsarbejde</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Læringspointe:</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Det vigtigste at tage med herfra er, at forløbet er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bygget op omkring en generisk plan for et forbedringsprojekt</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I lærer ikke kun enkelte metoder og værktøjer, men får også en klar proces til at gennemføre forbedringsarbejde – fra at definere mål til at teste og fastholde forbedringer.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1055017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dette slide er det </a:t>
            </a:r>
            <a:r>
              <a:rPr lang="da-DK" b="1" dirty="0"/>
              <a:t>vigtigt at betone deltageraktivitet.</a:t>
            </a:r>
          </a:p>
          <a:p>
            <a:endParaRPr lang="da-DK" dirty="0"/>
          </a:p>
          <a:p>
            <a:r>
              <a:rPr lang="da-DK" dirty="0"/>
              <a:t>Programmet er </a:t>
            </a:r>
            <a:r>
              <a:rPr lang="da-DK" b="1" dirty="0"/>
              <a:t>praksisorienteret med en høj grad af deltagerinvolvering </a:t>
            </a:r>
            <a:r>
              <a:rPr lang="da-DK" b="0" dirty="0"/>
              <a:t>– og</a:t>
            </a:r>
            <a:r>
              <a:rPr lang="da-DK" b="1" dirty="0"/>
              <a:t> </a:t>
            </a:r>
            <a:r>
              <a:rPr lang="da-DK" dirty="0"/>
              <a:t>med en vekselvirkning mellem teori og praksis. Læringen er baseret på, at deltagerne parallelt med teoretisk undervisning, arbejder med lokalt forbedringsarbejde, som har til formål at forbedre arbejdsgange, serviceydelser og kvalitet til gavn for patienter og pårørende. </a:t>
            </a:r>
          </a:p>
          <a:p>
            <a:endParaRPr lang="da-DK" dirty="0"/>
          </a:p>
          <a:p>
            <a:r>
              <a:rPr lang="da-DK" b="0" dirty="0"/>
              <a:t>Læringsaktiviteter er relateret til de forskellige faser i eget forbedringsarbejde for at </a:t>
            </a:r>
            <a:r>
              <a:rPr lang="da-DK" b="1" dirty="0"/>
              <a:t>sikre progression i læringen</a:t>
            </a:r>
            <a:r>
              <a:rPr lang="da-DK" b="0" dirty="0"/>
              <a:t>. </a:t>
            </a:r>
            <a:r>
              <a:rPr lang="da-DK" dirty="0"/>
              <a:t>Erfaringer med </a:t>
            </a:r>
            <a:r>
              <a:rPr lang="da-DK" b="1" dirty="0"/>
              <a:t>eget forbedringsarbejde danner baggrund for læringen før, under og efter </a:t>
            </a:r>
            <a:r>
              <a:rPr lang="da-DK" dirty="0"/>
              <a:t>den enkelte workshop. Derfor er det vigtigt, at deltagerne arbejder med forbedringsindsatsen mellem de enkelte workshops</a:t>
            </a:r>
          </a:p>
          <a:p>
            <a:endParaRPr lang="da-DK" dirty="0"/>
          </a:p>
          <a:p>
            <a:r>
              <a:rPr lang="da-DK" dirty="0"/>
              <a:t>Husk at </a:t>
            </a:r>
            <a:r>
              <a:rPr lang="da-DK" b="1" dirty="0"/>
              <a:t>opfordre til at bruge arbejdsbogen </a:t>
            </a:r>
            <a:r>
              <a:rPr lang="da-DK" dirty="0"/>
              <a:t>– medbring et eksemplar i print til visning</a:t>
            </a:r>
          </a:p>
          <a:p>
            <a:endParaRPr lang="da-DK" dirty="0"/>
          </a:p>
          <a:p>
            <a:r>
              <a:rPr lang="da-DK" dirty="0"/>
              <a:t>Arbejdsbogen indeholder redskaber, der kan understøtte både den læring og de opgaver, der arbejdes med. Den understøtter refleksion og fremdrift og er med til at sikre faglig udvikling og opbygning af kompetencer.</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161710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9</a:t>
            </a:fld>
            <a:endParaRPr lang="da-DK"/>
          </a:p>
        </p:txBody>
      </p:sp>
    </p:spTree>
    <p:extLst>
      <p:ext uri="{BB962C8B-B14F-4D97-AF65-F5344CB8AC3E}">
        <p14:creationId xmlns:p14="http://schemas.microsoft.com/office/powerpoint/2010/main" val="815599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7D2C2077-4EEB-4C31-A719-E2525D8E78FA}" type="datetime2">
              <a:rPr lang="da-DK" smtClean="0"/>
              <a:t>17. marts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2" name="Billede 1" descr="Et billede, der indeholder tekst, Font/skrifttype, skærmbillede, hvid&#10;&#10;Automatisk genereret beskrivelse">
            <a:extLst>
              <a:ext uri="{FF2B5EF4-FFF2-40B4-BE49-F238E27FC236}">
                <a16:creationId xmlns:a16="http://schemas.microsoft.com/office/drawing/2014/main" id="{131FFF5F-B22C-962D-7798-465597975C14}"/>
              </a:ext>
            </a:extLst>
          </p:cNvPr>
          <p:cNvPicPr>
            <a:picLocks noChangeAspect="1"/>
          </p:cNvPicPr>
          <p:nvPr userDrawn="1"/>
        </p:nvPicPr>
        <p:blipFill>
          <a:blip r:embed="rId3">
            <a:clrChange>
              <a:clrFrom>
                <a:srgbClr val="FFFFFF"/>
              </a:clrFrom>
              <a:clrTo>
                <a:srgbClr val="FFFFFF">
                  <a:alpha val="0"/>
                </a:srgbClr>
              </a:clrTo>
            </a:clrChange>
            <a:alphaModFix/>
            <a:duotone>
              <a:schemeClr val="bg2">
                <a:shade val="45000"/>
                <a:satMod val="135000"/>
              </a:schemeClr>
              <a:prstClr val="white"/>
            </a:duotone>
          </a:blip>
          <a:stretch>
            <a:fillRect/>
          </a:stretch>
        </p:blipFill>
        <p:spPr>
          <a:xfrm>
            <a:off x="7337214" y="5559891"/>
            <a:ext cx="4663440" cy="1139952"/>
          </a:xfrm>
          <a:prstGeom prst="rect">
            <a:avLst/>
          </a:prstGeom>
        </p:spPr>
      </p:pic>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A0E3D4AB-BC06-4718-B4A2-A6DD4EF3AB40}"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Forside - Hvid">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551745" y="3758491"/>
            <a:ext cx="5478640" cy="1833032"/>
          </a:xfrm>
        </p:spPr>
        <p:txBody>
          <a:bodyPr/>
          <a:lstStyle>
            <a:lvl1pPr marL="0" indent="0">
              <a:buNone/>
              <a:defRPr baseline="0">
                <a:solidFill>
                  <a:srgbClr val="000000"/>
                </a:solidFill>
              </a:defRPr>
            </a:lvl1pPr>
          </a:lstStyle>
          <a:p>
            <a:pPr lvl="0"/>
            <a:r>
              <a:rPr lang="da-DK" noProof="0" dirty="0"/>
              <a:t>Manchet kan skrives her i op til tre linjer</a:t>
            </a:r>
          </a:p>
        </p:txBody>
      </p:sp>
      <p:sp>
        <p:nvSpPr>
          <p:cNvPr id="17" name="Date Placeholder 16"/>
          <p:cNvSpPr>
            <a:spLocks noGrp="1"/>
          </p:cNvSpPr>
          <p:nvPr>
            <p:ph type="dt" sz="half" idx="14"/>
          </p:nvPr>
        </p:nvSpPr>
        <p:spPr/>
        <p:txBody>
          <a:bodyPr/>
          <a:lstStyle/>
          <a:p>
            <a:fld id="{116BBAB1-B1AC-B247-BE9B-23851FDAE1CE}" type="datetime3">
              <a:rPr lang="da-DK" noProof="0" smtClean="0"/>
              <a:t>17.03.2025</a:t>
            </a:fld>
            <a:endParaRPr lang="da-DK" noProof="0"/>
          </a:p>
        </p:txBody>
      </p:sp>
      <p:sp>
        <p:nvSpPr>
          <p:cNvPr id="19" name="Slide Number Placeholder 18"/>
          <p:cNvSpPr>
            <a:spLocks noGrp="1"/>
          </p:cNvSpPr>
          <p:nvPr>
            <p:ph type="sldNum" sz="quarter" idx="16"/>
          </p:nvPr>
        </p:nvSpPr>
        <p:spPr/>
        <p:txBody>
          <a:bodyPr/>
          <a:lstStyle/>
          <a:p>
            <a:r>
              <a:rPr lang="da-DK" noProof="0" dirty="0"/>
              <a:t>Side </a:t>
            </a:r>
            <a:fld id="{4F2B6656-7882-4CEF-9850-9EB873E823C4}" type="slidenum">
              <a:rPr lang="da-DK" noProof="0" smtClean="0"/>
              <a:pPr/>
              <a:t>‹nr.›</a:t>
            </a:fld>
            <a:endParaRPr lang="da-DK" noProof="0" dirty="0"/>
          </a:p>
        </p:txBody>
      </p:sp>
      <p:sp>
        <p:nvSpPr>
          <p:cNvPr id="13" name="Title 1"/>
          <p:cNvSpPr>
            <a:spLocks noGrp="1"/>
          </p:cNvSpPr>
          <p:nvPr>
            <p:ph type="title" hasCustomPrompt="1"/>
          </p:nvPr>
        </p:nvSpPr>
        <p:spPr>
          <a:xfrm>
            <a:off x="529862" y="1393474"/>
            <a:ext cx="9253372" cy="2127961"/>
          </a:xfrm>
        </p:spPr>
        <p:txBody>
          <a:bodyPr/>
          <a:lstStyle>
            <a:lvl1pPr>
              <a:defRPr sz="7333" spc="-200">
                <a:solidFill>
                  <a:schemeClr val="tx2"/>
                </a:solidFill>
              </a:defRPr>
            </a:lvl1pPr>
          </a:lstStyle>
          <a:p>
            <a:r>
              <a:rPr lang="da-DK" noProof="0" dirty="0"/>
              <a:t>Titel på PowerPoint præsentationen</a:t>
            </a:r>
          </a:p>
        </p:txBody>
      </p:sp>
    </p:spTree>
    <p:extLst>
      <p:ext uri="{BB962C8B-B14F-4D97-AF65-F5344CB8AC3E}">
        <p14:creationId xmlns:p14="http://schemas.microsoft.com/office/powerpoint/2010/main" val="28010768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 slide 2 spalter">
    <p:spTree>
      <p:nvGrpSpPr>
        <p:cNvPr id="1" name=""/>
        <p:cNvGrpSpPr/>
        <p:nvPr/>
      </p:nvGrpSpPr>
      <p:grpSpPr>
        <a:xfrm>
          <a:off x="0" y="0"/>
          <a:ext cx="0" cy="0"/>
          <a:chOff x="0" y="0"/>
          <a:chExt cx="0" cy="0"/>
        </a:xfrm>
      </p:grpSpPr>
      <p:sp>
        <p:nvSpPr>
          <p:cNvPr id="5" name="Content Placeholder 4"/>
          <p:cNvSpPr>
            <a:spLocks noGrp="1"/>
          </p:cNvSpPr>
          <p:nvPr>
            <p:ph sz="quarter" idx="20" hasCustomPrompt="1"/>
          </p:nvPr>
        </p:nvSpPr>
        <p:spPr>
          <a:xfrm>
            <a:off x="529864" y="1339200"/>
            <a:ext cx="5351648" cy="4518000"/>
          </a:xfrm>
        </p:spPr>
        <p:txBody>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35" name="Content Placeholder 4"/>
          <p:cNvSpPr>
            <a:spLocks noGrp="1"/>
          </p:cNvSpPr>
          <p:nvPr>
            <p:ph sz="quarter" idx="21" hasCustomPrompt="1"/>
          </p:nvPr>
        </p:nvSpPr>
        <p:spPr>
          <a:xfrm>
            <a:off x="6276623" y="1339200"/>
            <a:ext cx="5372460" cy="4518000"/>
          </a:xfrm>
        </p:spPr>
        <p:txBody>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8" name="Title 7"/>
          <p:cNvSpPr>
            <a:spLocks noGrp="1"/>
          </p:cNvSpPr>
          <p:nvPr>
            <p:ph type="title" hasCustomPrompt="1"/>
          </p:nvPr>
        </p:nvSpPr>
        <p:spPr/>
        <p:txBody>
          <a:bodyPr/>
          <a:lstStyle>
            <a:lvl1pPr>
              <a:defRPr baseline="0"/>
            </a:lvl1pPr>
          </a:lstStyle>
          <a:p>
            <a:r>
              <a:rPr lang="da-DK" noProof="0"/>
              <a:t>Overskrift i op til 2 linjer</a:t>
            </a:r>
          </a:p>
        </p:txBody>
      </p:sp>
      <p:sp>
        <p:nvSpPr>
          <p:cNvPr id="4" name="Date Placeholder 3"/>
          <p:cNvSpPr>
            <a:spLocks noGrp="1"/>
          </p:cNvSpPr>
          <p:nvPr>
            <p:ph type="dt" sz="half" idx="22"/>
          </p:nvPr>
        </p:nvSpPr>
        <p:spPr/>
        <p:txBody>
          <a:bodyPr/>
          <a:lstStyle/>
          <a:p>
            <a:fld id="{868390A2-51D8-4841-A482-DFCF250B6B2E}" type="datetime3">
              <a:rPr lang="da-DK" noProof="0" smtClean="0"/>
              <a:t>17.03.2025</a:t>
            </a:fld>
            <a:endParaRPr lang="da-DK" noProof="0"/>
          </a:p>
        </p:txBody>
      </p:sp>
      <p:sp>
        <p:nvSpPr>
          <p:cNvPr id="7" name="Slide Number Placeholder 6"/>
          <p:cNvSpPr>
            <a:spLocks noGrp="1"/>
          </p:cNvSpPr>
          <p:nvPr>
            <p:ph type="sldNum" sz="quarter" idx="24"/>
          </p:nvPr>
        </p:nvSpPr>
        <p:spPr/>
        <p:txBody>
          <a:bodyPr/>
          <a:lstStyle/>
          <a:p>
            <a:r>
              <a:rPr lang="da-DK" noProof="0"/>
              <a:t>Side </a:t>
            </a:r>
            <a:fld id="{4F2B6656-7882-4CEF-9850-9EB873E823C4}" type="slidenum">
              <a:rPr lang="da-DK" noProof="0" smtClean="0"/>
              <a:pPr/>
              <a:t>‹nr.›</a:t>
            </a:fld>
            <a:endParaRPr lang="da-DK" noProof="0"/>
          </a:p>
        </p:txBody>
      </p:sp>
      <p:sp>
        <p:nvSpPr>
          <p:cNvPr id="19" name="Text Placeholder 6"/>
          <p:cNvSpPr>
            <a:spLocks noGrp="1"/>
          </p:cNvSpPr>
          <p:nvPr>
            <p:ph type="body" sz="quarter" idx="25" hasCustomPrompt="1"/>
          </p:nvPr>
        </p:nvSpPr>
        <p:spPr>
          <a:xfrm>
            <a:off x="2477919" y="6180794"/>
            <a:ext cx="7305315" cy="304807"/>
          </a:xfrm>
        </p:spPr>
        <p:txBody>
          <a:bodyPr/>
          <a:lstStyle>
            <a:lvl1pPr marL="0" indent="0">
              <a:lnSpc>
                <a:spcPct val="100000"/>
              </a:lnSpc>
              <a:spcAft>
                <a:spcPts val="0"/>
              </a:spcAft>
              <a:buNone/>
              <a:defRPr sz="1200">
                <a:solidFill>
                  <a:srgbClr val="62645B"/>
                </a:solidFill>
              </a:defRPr>
            </a:lvl1pPr>
          </a:lstStyle>
          <a:p>
            <a:pPr lvl="0"/>
            <a:r>
              <a:rPr lang="da-DK" dirty="0"/>
              <a:t>Referencer kan skrives heri</a:t>
            </a:r>
          </a:p>
        </p:txBody>
      </p:sp>
    </p:spTree>
    <p:extLst>
      <p:ext uri="{BB962C8B-B14F-4D97-AF65-F5344CB8AC3E}">
        <p14:creationId xmlns:p14="http://schemas.microsoft.com/office/powerpoint/2010/main" val="37365423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862" y="392886"/>
            <a:ext cx="9253372" cy="711639"/>
          </a:xfrm>
        </p:spPr>
        <p:txBody>
          <a:bodyPr/>
          <a:lstStyle>
            <a:lvl1pPr>
              <a:defRPr/>
            </a:lvl1pPr>
          </a:lstStyle>
          <a:p>
            <a:r>
              <a:rPr lang="da-DK" noProof="0"/>
              <a:t>Overskrift i op til 2 linjer</a:t>
            </a:r>
          </a:p>
        </p:txBody>
      </p:sp>
      <p:sp>
        <p:nvSpPr>
          <p:cNvPr id="3" name="Date Placeholder 2"/>
          <p:cNvSpPr>
            <a:spLocks noGrp="1"/>
          </p:cNvSpPr>
          <p:nvPr>
            <p:ph type="dt" sz="half" idx="22"/>
          </p:nvPr>
        </p:nvSpPr>
        <p:spPr/>
        <p:txBody>
          <a:bodyPr/>
          <a:lstStyle/>
          <a:p>
            <a:fld id="{E74FC774-E151-C84B-8204-5E6AE6FA8EE5}" type="datetime3">
              <a:rPr lang="da-DK" noProof="0" smtClean="0"/>
              <a:t>17.03.2025</a:t>
            </a:fld>
            <a:endParaRPr lang="da-DK" noProof="0"/>
          </a:p>
        </p:txBody>
      </p:sp>
      <p:sp>
        <p:nvSpPr>
          <p:cNvPr id="6" name="Slide Number Placeholder 5"/>
          <p:cNvSpPr>
            <a:spLocks noGrp="1"/>
          </p:cNvSpPr>
          <p:nvPr>
            <p:ph type="sldNum" sz="quarter" idx="24"/>
          </p:nvPr>
        </p:nvSpPr>
        <p:spPr/>
        <p:txBody>
          <a:bodyPr/>
          <a:lstStyle/>
          <a:p>
            <a:r>
              <a:rPr lang="da-DK" noProof="0"/>
              <a:t>Side </a:t>
            </a:r>
            <a:fld id="{4F2B6656-7882-4CEF-9850-9EB873E823C4}" type="slidenum">
              <a:rPr lang="da-DK" noProof="0" smtClean="0"/>
              <a:pPr/>
              <a:t>‹nr.›</a:t>
            </a:fld>
            <a:endParaRPr lang="da-DK" noProof="0"/>
          </a:p>
        </p:txBody>
      </p:sp>
      <p:sp>
        <p:nvSpPr>
          <p:cNvPr id="17" name="Text Placeholder 6"/>
          <p:cNvSpPr>
            <a:spLocks noGrp="1"/>
          </p:cNvSpPr>
          <p:nvPr>
            <p:ph type="body" sz="quarter" idx="25" hasCustomPrompt="1"/>
          </p:nvPr>
        </p:nvSpPr>
        <p:spPr>
          <a:xfrm>
            <a:off x="2477919" y="6180794"/>
            <a:ext cx="7305315" cy="304807"/>
          </a:xfrm>
        </p:spPr>
        <p:txBody>
          <a:bodyPr/>
          <a:lstStyle>
            <a:lvl1pPr marL="0" indent="0">
              <a:lnSpc>
                <a:spcPct val="100000"/>
              </a:lnSpc>
              <a:spcAft>
                <a:spcPts val="0"/>
              </a:spcAft>
              <a:buNone/>
              <a:defRPr sz="1200">
                <a:solidFill>
                  <a:srgbClr val="62645B"/>
                </a:solidFill>
              </a:defRPr>
            </a:lvl1pPr>
          </a:lstStyle>
          <a:p>
            <a:pPr lvl="0"/>
            <a:r>
              <a:rPr lang="da-DK" dirty="0"/>
              <a:t>Referencer kan skrives heri</a:t>
            </a:r>
          </a:p>
        </p:txBody>
      </p:sp>
    </p:spTree>
    <p:extLst>
      <p:ext uri="{BB962C8B-B14F-4D97-AF65-F5344CB8AC3E}">
        <p14:creationId xmlns:p14="http://schemas.microsoft.com/office/powerpoint/2010/main" val="5838080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sp>
        <p:nvSpPr>
          <p:cNvPr id="3" name="Title 1"/>
          <p:cNvSpPr>
            <a:spLocks noGrp="1"/>
          </p:cNvSpPr>
          <p:nvPr>
            <p:ph type="title"/>
          </p:nvPr>
        </p:nvSpPr>
        <p:spPr>
          <a:xfrm>
            <a:off x="1377958" y="1151046"/>
            <a:ext cx="9380057" cy="498599"/>
          </a:xfrm>
          <a:noFill/>
          <a:ln>
            <a:solidFill>
              <a:srgbClr val="F4F4DA"/>
            </a:solidFill>
          </a:ln>
        </p:spPr>
        <p:txBody>
          <a:bodyPr wrap="square">
            <a:spAutoFit/>
          </a:bodyPr>
          <a:lstStyle>
            <a:lvl1pPr algn="l">
              <a:defRPr sz="3600">
                <a:solidFill>
                  <a:srgbClr val="31623F"/>
                </a:solidFill>
              </a:defRPr>
            </a:lvl1pPr>
          </a:lstStyle>
          <a:p>
            <a:r>
              <a:rPr lang="da-DK" dirty="0"/>
              <a:t>Klik for at redigere i master</a:t>
            </a:r>
            <a:endParaRPr lang="en-US" dirty="0"/>
          </a:p>
        </p:txBody>
      </p:sp>
      <p:sp>
        <p:nvSpPr>
          <p:cNvPr id="4" name="Pladsholder til indhold 2"/>
          <p:cNvSpPr>
            <a:spLocks noGrp="1"/>
          </p:cNvSpPr>
          <p:nvPr>
            <p:ph sz="half" idx="1"/>
          </p:nvPr>
        </p:nvSpPr>
        <p:spPr>
          <a:xfrm>
            <a:off x="1377955" y="2358573"/>
            <a:ext cx="9380059" cy="653256"/>
          </a:xfrm>
        </p:spPr>
        <p:txBody>
          <a:bodyPr wrap="square">
            <a:spAutoFit/>
          </a:bodyPr>
          <a:lstStyle>
            <a:lvl1pPr>
              <a:defRPr sz="2000"/>
            </a:lvl1pPr>
            <a:lvl2pPr>
              <a:defRPr sz="1900"/>
            </a:lvl2pPr>
            <a:lvl3pPr marL="914377" indent="0">
              <a:buNone/>
              <a:defRPr sz="1800"/>
            </a:lvl3pPr>
            <a:lvl4pPr marL="1371566" indent="0">
              <a:buNone/>
              <a:defRPr/>
            </a:lvl4pPr>
            <a:lvl5pPr marL="1828754" indent="0">
              <a:buNone/>
              <a:defRPr/>
            </a:lvl5pPr>
          </a:lstStyle>
          <a:p>
            <a:pPr lvl="0"/>
            <a:r>
              <a:rPr lang="da-DK" dirty="0"/>
              <a:t>Klik for at redigere i master</a:t>
            </a:r>
          </a:p>
          <a:p>
            <a:pPr lvl="1"/>
            <a:r>
              <a:rPr lang="da-DK" dirty="0"/>
              <a:t>Andet niveau</a:t>
            </a:r>
          </a:p>
        </p:txBody>
      </p:sp>
    </p:spTree>
    <p:extLst>
      <p:ext uri="{BB962C8B-B14F-4D97-AF65-F5344CB8AC3E}">
        <p14:creationId xmlns:p14="http://schemas.microsoft.com/office/powerpoint/2010/main" val="2835157826"/>
      </p:ext>
    </p:extLst>
  </p:cSld>
  <p:clrMapOvr>
    <a:masterClrMapping/>
  </p:clrMapOvr>
  <p:transition>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smtClean="0"/>
            </a:lvl1pPr>
          </a:lstStyle>
          <a:p>
            <a:pPr>
              <a:defRPr/>
            </a:pPr>
            <a:fld id="{3F4A5380-A68C-4EDB-8E42-2B2C96548F00}" type="datetime1">
              <a:rPr lang="da-DK" noProof="1" smtClean="0"/>
              <a:t>17-03-2025</a:t>
            </a:fld>
            <a:endParaRPr lang="da-DK" noProof="1"/>
          </a:p>
        </p:txBody>
      </p:sp>
      <p:sp>
        <p:nvSpPr>
          <p:cNvPr id="3" name="Pladsholder til sidefod 2"/>
          <p:cNvSpPr>
            <a:spLocks noGrp="1"/>
          </p:cNvSpPr>
          <p:nvPr>
            <p:ph type="ftr" sz="quarter" idx="11"/>
          </p:nvPr>
        </p:nvSpPr>
        <p:spPr/>
        <p:txBody>
          <a:bodyPr/>
          <a:lstStyle>
            <a:lvl1pPr>
              <a:defRPr smtClean="0"/>
            </a:lvl1pPr>
          </a:lstStyle>
          <a:p>
            <a:pPr>
              <a:defRPr/>
            </a:pPr>
            <a:r>
              <a:rPr lang="da-DK"/>
              <a:t>Titel/beskrivelse (Sidehoved/fod)</a:t>
            </a:r>
          </a:p>
        </p:txBody>
      </p:sp>
    </p:spTree>
    <p:extLst>
      <p:ext uri="{BB962C8B-B14F-4D97-AF65-F5344CB8AC3E}">
        <p14:creationId xmlns:p14="http://schemas.microsoft.com/office/powerpoint/2010/main" val="93131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B98786F3-822C-420C-B175-DE2D845DCC4F}"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5E82E041-FD84-43DE-B4A2-5FEA1764D0DD}" type="datetime2">
              <a:rPr lang="da-DK" smtClean="0"/>
              <a:t>17. marts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0A3628CF-D31A-474C-B870-D1513AF9D8B1}"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E83B93B1-D66C-46D5-BC3B-02D2B959B437}" type="datetime2">
              <a:rPr lang="da-DK" smtClean="0"/>
              <a:t>17. marts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05FB6E0-A551-4D4B-8C82-C2E409324272}" type="datetime2">
              <a:rPr lang="da-DK" smtClean="0"/>
              <a:t>17. marts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5C495732-A8AA-46A4-B08C-5C53B184EC31}"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0955DD9B-1888-4017-99FD-8A65FC140ABD}" type="datetime2">
              <a:rPr lang="da-DK" smtClean="0"/>
              <a:t>17. marts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CA17F534-3D92-4BB7-A44C-CD93C212604A}" type="datetime2">
              <a:rPr lang="da-DK" smtClean="0"/>
              <a:t>17. marts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5670000"/>
            <a:ext cx="3209953" cy="1044000"/>
          </a:xfrm>
          <a:prstGeom prst="rect">
            <a:avLst/>
          </a:prstGeom>
        </p:spPr>
      </p:pic>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F5884E7B-D534-4D75-A774-FBF260A2CCA5}" type="datetime2">
              <a:rPr lang="da-DK" smtClean="0"/>
              <a:t>17. marts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326687"/>
            <a:ext cx="3209953" cy="1044000"/>
          </a:xfrm>
          <a:prstGeom prst="rect">
            <a:avLst/>
          </a:prstGeom>
        </p:spPr>
      </p:pic>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54E00507-53AF-4E29-AAB5-2BC1E4A90EB0}" type="datetime2">
              <a:rPr lang="da-DK" smtClean="0"/>
              <a:t>17. marts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835591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orside med Baggrundsbillede - Grå logo">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0"/>
            <a:ext cx="12192000" cy="6858000"/>
          </a:xfrm>
        </p:spPr>
        <p:txBody>
          <a:bodyPr anchor="t"/>
          <a:lstStyle>
            <a:lvl1pPr marL="0" indent="0" algn="ctr">
              <a:buNone/>
              <a:defRPr sz="1067" baseline="0"/>
            </a:lvl1pPr>
          </a:lstStyle>
          <a:p>
            <a:r>
              <a:rPr lang="da-DK" noProof="0"/>
              <a:t>Træk billede til pladsholder, eller klik på symbol for at tilføje</a:t>
            </a:r>
          </a:p>
        </p:txBody>
      </p:sp>
      <p:sp>
        <p:nvSpPr>
          <p:cNvPr id="14" name="Text Placeholder 4"/>
          <p:cNvSpPr>
            <a:spLocks noGrp="1"/>
          </p:cNvSpPr>
          <p:nvPr>
            <p:ph type="body" sz="quarter" idx="11" hasCustomPrompt="1"/>
          </p:nvPr>
        </p:nvSpPr>
        <p:spPr>
          <a:xfrm>
            <a:off x="566466" y="338664"/>
            <a:ext cx="1719535" cy="384000"/>
          </a:xfrm>
          <a:blipFill rotWithShape="1">
            <a:blip r:embed="rId2"/>
            <a:stretch>
              <a:fillRect/>
            </a:stretch>
          </a:blipFill>
        </p:spPr>
        <p:txBody>
          <a:bodyPr/>
          <a:lstStyle>
            <a:lvl1pPr marL="0" indent="0">
              <a:buNone/>
              <a:defRPr sz="133">
                <a:solidFill>
                  <a:schemeClr val="bg1"/>
                </a:solidFill>
              </a:defRPr>
            </a:lvl1pPr>
          </a:lstStyle>
          <a:p>
            <a:pPr lvl="0"/>
            <a:r>
              <a:rPr lang="da-DK" noProof="0"/>
              <a:t>,</a:t>
            </a:r>
          </a:p>
        </p:txBody>
      </p:sp>
      <p:sp>
        <p:nvSpPr>
          <p:cNvPr id="15" name="Text Placeholder 4"/>
          <p:cNvSpPr>
            <a:spLocks noGrp="1"/>
          </p:cNvSpPr>
          <p:nvPr>
            <p:ph type="body" sz="quarter" idx="10" hasCustomPrompt="1"/>
          </p:nvPr>
        </p:nvSpPr>
        <p:spPr>
          <a:xfrm>
            <a:off x="9916586" y="5542389"/>
            <a:ext cx="1775993" cy="944215"/>
          </a:xfrm>
          <a:blipFill rotWithShape="1">
            <a:blip r:embed="rId3"/>
            <a:stretch>
              <a:fillRect/>
            </a:stretch>
          </a:blipFill>
        </p:spPr>
        <p:txBody>
          <a:bodyPr/>
          <a:lstStyle>
            <a:lvl1pPr marL="0" indent="0">
              <a:buNone/>
              <a:defRPr sz="133">
                <a:solidFill>
                  <a:schemeClr val="bg1"/>
                </a:solidFill>
              </a:defRPr>
            </a:lvl1pPr>
          </a:lstStyle>
          <a:p>
            <a:pPr lvl="0"/>
            <a:r>
              <a:rPr lang="da-DK" noProof="0"/>
              <a:t>,</a:t>
            </a:r>
          </a:p>
        </p:txBody>
      </p:sp>
      <p:sp>
        <p:nvSpPr>
          <p:cNvPr id="2" name="Title 1"/>
          <p:cNvSpPr>
            <a:spLocks noGrp="1"/>
          </p:cNvSpPr>
          <p:nvPr>
            <p:ph type="title" hasCustomPrompt="1"/>
          </p:nvPr>
        </p:nvSpPr>
        <p:spPr>
          <a:xfrm>
            <a:off x="529862" y="1394182"/>
            <a:ext cx="9253372" cy="2127961"/>
          </a:xfrm>
        </p:spPr>
        <p:txBody>
          <a:bodyPr/>
          <a:lstStyle>
            <a:lvl1pPr>
              <a:defRPr sz="7333" spc="-200">
                <a:solidFill>
                  <a:schemeClr val="tx2"/>
                </a:solidFill>
              </a:defRPr>
            </a:lvl1pPr>
          </a:lstStyle>
          <a:p>
            <a:r>
              <a:rPr lang="da-DK" noProof="0" dirty="0"/>
              <a:t>Titel på PowerPoint præsentationen</a:t>
            </a:r>
          </a:p>
        </p:txBody>
      </p:sp>
      <p:sp>
        <p:nvSpPr>
          <p:cNvPr id="12" name="Text Placeholder 11"/>
          <p:cNvSpPr>
            <a:spLocks noGrp="1"/>
          </p:cNvSpPr>
          <p:nvPr>
            <p:ph type="body" sz="quarter" idx="13" hasCustomPrompt="1"/>
          </p:nvPr>
        </p:nvSpPr>
        <p:spPr>
          <a:xfrm>
            <a:off x="551745" y="3759199"/>
            <a:ext cx="5478640" cy="1833032"/>
          </a:xfrm>
        </p:spPr>
        <p:txBody>
          <a:bodyPr/>
          <a:lstStyle>
            <a:lvl1pPr marL="0" indent="0">
              <a:buNone/>
              <a:defRPr baseline="0">
                <a:solidFill>
                  <a:srgbClr val="000000"/>
                </a:solidFill>
              </a:defRPr>
            </a:lvl1pPr>
          </a:lstStyle>
          <a:p>
            <a:pPr lvl="0"/>
            <a:r>
              <a:rPr lang="da-DK" noProof="0" dirty="0"/>
              <a:t>Manchet kan skrives her i op til tre linjer</a:t>
            </a:r>
          </a:p>
        </p:txBody>
      </p:sp>
      <p:sp>
        <p:nvSpPr>
          <p:cNvPr id="3" name="Date Placeholder 2"/>
          <p:cNvSpPr>
            <a:spLocks noGrp="1"/>
          </p:cNvSpPr>
          <p:nvPr>
            <p:ph type="dt" sz="half" idx="14"/>
          </p:nvPr>
        </p:nvSpPr>
        <p:spPr/>
        <p:txBody>
          <a:bodyPr/>
          <a:lstStyle/>
          <a:p>
            <a:fld id="{E96D35FA-C434-4D47-B95D-DD4FEAB7A040}" type="datetime2">
              <a:rPr lang="da-DK" smtClean="0"/>
              <a:t>17. marts 2025</a:t>
            </a:fld>
            <a:endParaRPr lang="da-DK"/>
          </a:p>
        </p:txBody>
      </p:sp>
      <p:sp>
        <p:nvSpPr>
          <p:cNvPr id="4" name="Slide Number Placeholder 3"/>
          <p:cNvSpPr>
            <a:spLocks noGrp="1"/>
          </p:cNvSpPr>
          <p:nvPr>
            <p:ph type="sldNum" sz="quarter" idx="15"/>
          </p:nvPr>
        </p:nvSpPr>
        <p:spPr/>
        <p:txBody>
          <a:bodyPr/>
          <a:lstStyle/>
          <a:p>
            <a:r>
              <a:rPr lang="da-DK"/>
              <a:t>Side </a:t>
            </a:r>
            <a:fld id="{4F2B6656-7882-4CEF-9850-9EB873E823C4}" type="slidenum">
              <a:rPr lang="da-DK" smtClean="0"/>
              <a:pPr/>
              <a:t>‹nr.›</a:t>
            </a:fld>
            <a:endParaRPr lang="da-DK"/>
          </a:p>
        </p:txBody>
      </p:sp>
    </p:spTree>
    <p:extLst>
      <p:ext uri="{BB962C8B-B14F-4D97-AF65-F5344CB8AC3E}">
        <p14:creationId xmlns:p14="http://schemas.microsoft.com/office/powerpoint/2010/main" val="2211381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a-DK" dirty="0"/>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pPr>
              <a:defRPr/>
            </a:pPr>
            <a:fld id="{5B89AD39-8D6A-4F99-88DB-B10BDD668F3E}" type="datetime2">
              <a:rPr lang="da-DK" smtClean="0"/>
              <a:t>17. marts 2025</a:t>
            </a:fld>
            <a:endParaRPr lang="da-DK"/>
          </a:p>
        </p:txBody>
      </p:sp>
      <p:sp>
        <p:nvSpPr>
          <p:cNvPr id="6" name="Pladsholder til sidefod 5"/>
          <p:cNvSpPr>
            <a:spLocks noGrp="1"/>
          </p:cNvSpPr>
          <p:nvPr>
            <p:ph type="ftr" sz="quarter" idx="11"/>
          </p:nvPr>
        </p:nvSpPr>
        <p:spPr/>
        <p:txBody>
          <a:bodyPr/>
          <a:lstStyle>
            <a:lvl1pPr>
              <a:defRPr/>
            </a:lvl1pPr>
          </a:lstStyle>
          <a:p>
            <a:pPr>
              <a:defRPr/>
            </a:pPr>
            <a:r>
              <a:rPr lang="da-DK"/>
              <a:t>Region Sjælland PowerPoint skabelon</a:t>
            </a:r>
          </a:p>
        </p:txBody>
      </p:sp>
      <p:sp>
        <p:nvSpPr>
          <p:cNvPr id="7" name="Pladsholder til diasnummer 6"/>
          <p:cNvSpPr>
            <a:spLocks noGrp="1"/>
          </p:cNvSpPr>
          <p:nvPr>
            <p:ph type="sldNum" sz="quarter" idx="12"/>
          </p:nvPr>
        </p:nvSpPr>
        <p:spPr/>
        <p:txBody>
          <a:bodyPr/>
          <a:lstStyle>
            <a:lvl1pPr>
              <a:defRPr/>
            </a:lvl1pPr>
          </a:lstStyle>
          <a:p>
            <a:pPr>
              <a:defRPr/>
            </a:pPr>
            <a:fld id="{78CE8891-012E-40A5-9898-CE87F023303E}" type="slidenum">
              <a:rPr lang="da-DK"/>
              <a:pPr>
                <a:defRPr/>
              </a:pPr>
              <a:t>‹nr.›</a:t>
            </a:fld>
            <a:endParaRPr lang="da-DK"/>
          </a:p>
        </p:txBody>
      </p:sp>
    </p:spTree>
    <p:extLst>
      <p:ext uri="{BB962C8B-B14F-4D97-AF65-F5344CB8AC3E}">
        <p14:creationId xmlns:p14="http://schemas.microsoft.com/office/powerpoint/2010/main" val="3047110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8A6E5-69BA-957D-B575-69D6A9B3881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CB3180C-BA34-D108-73DF-6FE795AB84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02EF1D8-3DC8-9307-1B1C-4FF402732F7E}"/>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5" name="Pladsholder til sidefod 4">
            <a:extLst>
              <a:ext uri="{FF2B5EF4-FFF2-40B4-BE49-F238E27FC236}">
                <a16:creationId xmlns:a16="http://schemas.microsoft.com/office/drawing/2014/main" id="{D166828E-0395-7178-337B-1F6568A6903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6F86F75-7FD2-0FB0-3326-308E30F2F536}"/>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330077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860F0F-90AB-A880-B38E-DF7F4669F37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565D626-E130-A984-195A-EFE4CA40F3D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9354D2D-BAF9-3CAE-B6A2-1D054BDEF076}"/>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5" name="Pladsholder til sidefod 4">
            <a:extLst>
              <a:ext uri="{FF2B5EF4-FFF2-40B4-BE49-F238E27FC236}">
                <a16:creationId xmlns:a16="http://schemas.microsoft.com/office/drawing/2014/main" id="{012C8AA3-18C7-E122-A578-F33CE51B95A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AF5A405-ED3A-C2FD-4E38-BA4505A1465C}"/>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3401249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9D842B-8C2D-F876-E1F3-7AA771671FF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419D312D-E5EF-56A1-1F4B-895DF543A7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6577B73-0CAF-3AC5-57F8-B7C45F245A43}"/>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5" name="Pladsholder til sidefod 4">
            <a:extLst>
              <a:ext uri="{FF2B5EF4-FFF2-40B4-BE49-F238E27FC236}">
                <a16:creationId xmlns:a16="http://schemas.microsoft.com/office/drawing/2014/main" id="{93CE2DAF-9024-D102-D390-8FA4038C347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C9D0AFE-5193-3215-F664-B7D82D36FF54}"/>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325861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C4C8C-34D5-0157-8B24-9A8A306BB89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2BD86FC-CC04-F87A-D864-615508106DAD}"/>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ACE1AF4-4A56-4B0F-B5D4-AB8E7D5A6DA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37915BA-B066-1769-50DC-48C6EEDF6535}"/>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6" name="Pladsholder til sidefod 5">
            <a:extLst>
              <a:ext uri="{FF2B5EF4-FFF2-40B4-BE49-F238E27FC236}">
                <a16:creationId xmlns:a16="http://schemas.microsoft.com/office/drawing/2014/main" id="{168017C0-2BED-8FFF-6375-F5AA0E2C23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8181E08-9698-06FF-0D3A-59DCDF8D187A}"/>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456419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FB22D1-3529-B4DC-CE65-4D7B880C2972}"/>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D1D32FA-D09C-CB4D-D832-09DB4A931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E304273-1AC5-9D56-2B5D-89A423B3AF5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011F23BC-6969-1F82-3BE0-66E4B1CBA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CF970C6-2219-67D6-75A4-6895FCC4C46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9B364F4-E0E2-1290-F986-793923002537}"/>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8" name="Pladsholder til sidefod 7">
            <a:extLst>
              <a:ext uri="{FF2B5EF4-FFF2-40B4-BE49-F238E27FC236}">
                <a16:creationId xmlns:a16="http://schemas.microsoft.com/office/drawing/2014/main" id="{25F29997-F2BB-078F-D2AB-A6880DC50B7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0BE7807-CDFC-6A71-020F-19B56F2BA9FD}"/>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3872923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582BA6-AB8E-DF2F-80D9-9B0AB397E05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E80AD16-9F98-F7A5-8DCC-9B6BF85865A9}"/>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4" name="Pladsholder til sidefod 3">
            <a:extLst>
              <a:ext uri="{FF2B5EF4-FFF2-40B4-BE49-F238E27FC236}">
                <a16:creationId xmlns:a16="http://schemas.microsoft.com/office/drawing/2014/main" id="{9F9E69F9-68BC-3FDA-56AE-76B49C9E6BB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442E7DB-BF6B-FC8D-3A69-0548AC84CD46}"/>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4013682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47F985E-628B-61F8-CA06-17D81EEBE998}"/>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3" name="Pladsholder til sidefod 2">
            <a:extLst>
              <a:ext uri="{FF2B5EF4-FFF2-40B4-BE49-F238E27FC236}">
                <a16:creationId xmlns:a16="http://schemas.microsoft.com/office/drawing/2014/main" id="{5B2E2F2E-2C8C-0139-7464-C0CFB721361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0473DFD-1025-38E5-3258-FCD6B11EA755}"/>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354164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4181A3B2-DB7E-40A2-A454-F5EF0B0CD505}" type="datetime2">
              <a:rPr lang="da-DK" smtClean="0"/>
              <a:t>17. marts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5670000"/>
            <a:ext cx="3209953" cy="1044000"/>
          </a:xfrm>
          <a:prstGeom prst="rect">
            <a:avLst/>
          </a:prstGeom>
        </p:spPr>
      </p:pic>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936E8-8E40-D4A2-746C-8C3CFA289D5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E1EB59F-1A88-C904-1BC1-13CF93495A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F3E60D6-86A2-8798-2CCC-8F3022421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625526E-0723-DB7F-B99F-92B558FA0350}"/>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6" name="Pladsholder til sidefod 5">
            <a:extLst>
              <a:ext uri="{FF2B5EF4-FFF2-40B4-BE49-F238E27FC236}">
                <a16:creationId xmlns:a16="http://schemas.microsoft.com/office/drawing/2014/main" id="{87F91147-CD95-B0C4-A25D-5C073CC5FEA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E6050E2-78F1-65C2-FAC8-026CA725418B}"/>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1466520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ECF12-4817-1EA6-31B5-2A395D00A05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41406F1-9AEE-F2E5-2B84-F7714A97B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6F3BE931-B2D4-B9C4-8C1F-EBBA65C5DD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6647C40-E293-DE29-118E-E1B83B72D10E}"/>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6" name="Pladsholder til sidefod 5">
            <a:extLst>
              <a:ext uri="{FF2B5EF4-FFF2-40B4-BE49-F238E27FC236}">
                <a16:creationId xmlns:a16="http://schemas.microsoft.com/office/drawing/2014/main" id="{7CD47241-917F-893F-A4BD-A4144C3FA25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9F5D4A4-C29B-DBDA-B893-6B9FE3E40BF4}"/>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3544149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C646E-B7BA-E0F2-CF46-6EA1A36A13D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D29CD19-223B-CBEA-043A-CAE9C6515E0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2D1F8ED-9551-57AB-54B6-8FBF9E2DFE46}"/>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5" name="Pladsholder til sidefod 4">
            <a:extLst>
              <a:ext uri="{FF2B5EF4-FFF2-40B4-BE49-F238E27FC236}">
                <a16:creationId xmlns:a16="http://schemas.microsoft.com/office/drawing/2014/main" id="{F611DA51-777B-59DA-B903-45E7262728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775B54A-E489-4884-9DDB-C9BD3B6F5D4C}"/>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2654378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16FB709-763F-AC84-EAE2-8025CDDFCC9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686032B-9C98-6AAA-EDE5-0BA28A9E8757}"/>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07511A-D512-3A9A-E891-B6BB697679E5}"/>
              </a:ext>
            </a:extLst>
          </p:cNvPr>
          <p:cNvSpPr>
            <a:spLocks noGrp="1"/>
          </p:cNvSpPr>
          <p:nvPr>
            <p:ph type="dt" sz="half" idx="10"/>
          </p:nvPr>
        </p:nvSpPr>
        <p:spPr/>
        <p:txBody>
          <a:bodyPr/>
          <a:lstStyle/>
          <a:p>
            <a:fld id="{8777F293-0096-4D6C-A9D6-4DBD10D59016}" type="datetimeFigureOut">
              <a:rPr lang="da-DK" smtClean="0"/>
              <a:t>17-03-2025</a:t>
            </a:fld>
            <a:endParaRPr lang="da-DK"/>
          </a:p>
        </p:txBody>
      </p:sp>
      <p:sp>
        <p:nvSpPr>
          <p:cNvPr id="5" name="Pladsholder til sidefod 4">
            <a:extLst>
              <a:ext uri="{FF2B5EF4-FFF2-40B4-BE49-F238E27FC236}">
                <a16:creationId xmlns:a16="http://schemas.microsoft.com/office/drawing/2014/main" id="{A1F88A72-74D7-DDF0-06D8-F273BAF2B0C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2572E74-B582-D810-2EAA-B7972D47EC82}"/>
              </a:ext>
            </a:extLst>
          </p:cNvPr>
          <p:cNvSpPr>
            <a:spLocks noGrp="1"/>
          </p:cNvSpPr>
          <p:nvPr>
            <p:ph type="sldNum" sz="quarter" idx="12"/>
          </p:nvPr>
        </p:nvSpPr>
        <p:spPr/>
        <p:txBody>
          <a:bodyPr/>
          <a:lstStyle/>
          <a:p>
            <a:fld id="{8800B9AA-7785-450B-8D70-447C6B1BFA77}" type="slidenum">
              <a:rPr lang="da-DK" smtClean="0"/>
              <a:t>‹nr.›</a:t>
            </a:fld>
            <a:endParaRPr lang="da-DK"/>
          </a:p>
        </p:txBody>
      </p:sp>
    </p:spTree>
    <p:extLst>
      <p:ext uri="{BB962C8B-B14F-4D97-AF65-F5344CB8AC3E}">
        <p14:creationId xmlns:p14="http://schemas.microsoft.com/office/powerpoint/2010/main" val="164078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C4B3120-6308-42BC-B254-1EFBF9338568}" type="datetime2">
              <a:rPr lang="da-DK" smtClean="0"/>
              <a:t>17. marts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3" name="Billede 2">
            <a:extLst>
              <a:ext uri="{FF2B5EF4-FFF2-40B4-BE49-F238E27FC236}">
                <a16:creationId xmlns:a16="http://schemas.microsoft.com/office/drawing/2014/main" id="{E79090BE-9B46-11DD-8EC9-50ADB28B4137}"/>
              </a:ext>
            </a:extLst>
          </p:cNvPr>
          <p:cNvPicPr>
            <a:picLocks noChangeAspect="1"/>
          </p:cNvPicPr>
          <p:nvPr userDrawn="1"/>
        </p:nvPicPr>
        <p:blipFill>
          <a:blip r:embed="rId3"/>
          <a:stretch>
            <a:fillRect/>
          </a:stretch>
        </p:blipFill>
        <p:spPr>
          <a:xfrm>
            <a:off x="11135681" y="5889725"/>
            <a:ext cx="402371" cy="615749"/>
          </a:xfrm>
          <a:prstGeom prst="rect">
            <a:avLst/>
          </a:prstGeom>
        </p:spPr>
      </p:pic>
    </p:spTree>
    <p:extLst>
      <p:ext uri="{BB962C8B-B14F-4D97-AF65-F5344CB8AC3E}">
        <p14:creationId xmlns:p14="http://schemas.microsoft.com/office/powerpoint/2010/main" val="95710464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C7AA79FC-8585-4E27-BCAF-1C019E858D77}" type="datetime2">
              <a:rPr lang="da-DK" smtClean="0"/>
              <a:t>17. marts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326687"/>
            <a:ext cx="3204192" cy="1044000"/>
          </a:xfrm>
          <a:prstGeom prst="rect">
            <a:avLst/>
          </a:prstGeom>
        </p:spPr>
      </p:pic>
    </p:spTree>
    <p:extLst>
      <p:ext uri="{BB962C8B-B14F-4D97-AF65-F5344CB8AC3E}">
        <p14:creationId xmlns:p14="http://schemas.microsoft.com/office/powerpoint/2010/main" val="189933402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3BA409F9-1470-4D38-9BFD-807BCDB3FCB9}" type="datetime2">
              <a:rPr lang="da-DK" smtClean="0"/>
              <a:t>17. marts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7481608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1DA05B02-3B55-4FF5-A2A7-8DAD791AB121}" type="datetime2">
              <a:rPr lang="da-DK" smtClean="0"/>
              <a:t>17. marts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76847154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E8F4223A-D443-4B8A-A66D-EB913AEE0186}"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494712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517C9D7-5456-48CF-BDCA-819810F3BB2C}"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3438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CE79A8BA-6308-4AB4-BA07-07901CC93943}" type="datetime2">
              <a:rPr lang="da-DK" smtClean="0"/>
              <a:t>17. marts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5670000"/>
            <a:ext cx="3209953" cy="1044000"/>
          </a:xfrm>
          <a:prstGeom prst="rect">
            <a:avLst/>
          </a:prstGeom>
        </p:spPr>
      </p:pic>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3B214A-2E83-4C44-84C6-E0757773245C}"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315964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85B91BFA-DF38-465B-BD0D-59E90D8CE587}" type="datetime2">
              <a:rPr lang="da-DK" smtClean="0"/>
              <a:t>17. marts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427595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2825BFA4-3DD4-4BB0-8600-5ACD929784A7}"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2255785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19A7A70-F403-4E80-A2A2-17CC92559F51}"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153621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BC62D6F-8F50-41B0-8DD5-BEADB2937909}"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1952241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AD7FCCBA-2970-4080-8F4B-ED05A031515D}" type="datetime2">
              <a:rPr lang="da-DK" smtClean="0"/>
              <a:t>17. marts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15372684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039DF0CC-CC93-486A-9572-76D82C54B8D3}"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4151133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5A663FBD-A802-4C9E-9F36-AC5E85C987C3}" type="datetime2">
              <a:rPr lang="da-DK" smtClean="0"/>
              <a:t>17. marts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351713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D0CEA81B-7E45-49AF-882E-AFBA8B1A92D0}" type="datetime2">
              <a:rPr lang="da-DK" smtClean="0"/>
              <a:t>17. marts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2034491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721410E4-04CE-4236-877D-B07AA722EF15}"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91309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4C451BC2-23AA-4BDD-A195-70A84378D835}"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40873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643B5E71-608E-4BA9-B162-429A95760A1B}" type="datetime2">
              <a:rPr lang="da-DK" smtClean="0"/>
              <a:t>17. marts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937161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5C34B524-B61B-4784-AE7C-BB7CB6EB9246}" type="datetime2">
              <a:rPr lang="da-DK" smtClean="0"/>
              <a:t>17. marts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242076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Pladsholder til dato 2">
            <a:extLst>
              <a:ext uri="{FF2B5EF4-FFF2-40B4-BE49-F238E27FC236}">
                <a16:creationId xmlns:a16="http://schemas.microsoft.com/office/drawing/2014/main" id="{2A82586A-4EEE-EE07-EC30-532455BA7CE0}"/>
              </a:ext>
            </a:extLst>
          </p:cNvPr>
          <p:cNvSpPr>
            <a:spLocks noGrp="1"/>
          </p:cNvSpPr>
          <p:nvPr>
            <p:ph type="dt" sz="half" idx="10"/>
          </p:nvPr>
        </p:nvSpPr>
        <p:spPr/>
        <p:txBody>
          <a:bodyPr/>
          <a:lstStyle/>
          <a:p>
            <a:fld id="{D235AAE7-3E2B-4A3F-9331-9D713CB86C90}" type="datetime2">
              <a:rPr lang="da-DK" smtClean="0"/>
              <a:t>17. marts 2025</a:t>
            </a:fld>
            <a:endParaRPr lang="da-DK" dirty="0"/>
          </a:p>
        </p:txBody>
      </p:sp>
      <p:sp>
        <p:nvSpPr>
          <p:cNvPr id="4" name="Pladsholder til sidefod 3">
            <a:extLst>
              <a:ext uri="{FF2B5EF4-FFF2-40B4-BE49-F238E27FC236}">
                <a16:creationId xmlns:a16="http://schemas.microsoft.com/office/drawing/2014/main" id="{EBFB5731-F38C-D136-9F9E-6BC9AE628B8A}"/>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413F39D1-6873-FC98-7B49-4B5CDE96B02D}"/>
              </a:ext>
            </a:extLst>
          </p:cNvPr>
          <p:cNvSpPr>
            <a:spLocks noGrp="1"/>
          </p:cNvSpPr>
          <p:nvPr>
            <p:ph type="sldNum" sz="quarter" idx="12"/>
          </p:nvPr>
        </p:nvSpPr>
        <p:spPr/>
        <p:txBody>
          <a:body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01769048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43A4DE62-6C9A-45A2-BA9B-44FD26DE1D93}" type="datetime2">
              <a:rPr lang="da-DK" smtClean="0"/>
              <a:t>17. marts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468923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E993ADFE-1DE0-470B-93B6-DBB6D3C7B6B4}" type="datetime2">
              <a:rPr lang="da-DK" smtClean="0"/>
              <a:t>17. marts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073935707"/>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5AFB4767-F3AC-4FA2-B271-636071945BB5}" type="datetime2">
              <a:rPr lang="da-DK" smtClean="0"/>
              <a:t>17. marts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326687"/>
            <a:ext cx="3209953" cy="1044000"/>
          </a:xfrm>
          <a:prstGeom prst="rect">
            <a:avLst/>
          </a:prstGeom>
        </p:spPr>
      </p:pic>
    </p:spTree>
    <p:extLst>
      <p:ext uri="{BB962C8B-B14F-4D97-AF65-F5344CB8AC3E}">
        <p14:creationId xmlns:p14="http://schemas.microsoft.com/office/powerpoint/2010/main" val="333142900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88A9DD8D-B229-4397-A1CE-8DBC978D3B7D}" type="datetime2">
              <a:rPr lang="da-DK" smtClean="0"/>
              <a:t>17. marts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26265005"/>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FEC434A-DE10-4790-8841-DB6D5A727570}" type="datetime2">
              <a:rPr lang="da-DK" smtClean="0"/>
              <a:t>17. marts 2025</a:t>
            </a:fld>
            <a:endParaRPr lang="da-DK" dirty="0"/>
          </a:p>
        </p:txBody>
      </p:sp>
      <p:pic>
        <p:nvPicPr>
          <p:cNvPr id="8" name="Bille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92772688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EC956778-A906-4AC4-9220-A085E525613D}"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4087984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15CB2F7D-5756-48D3-93EA-09DFC8698F4A}"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933252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CF1F35B8-8684-4CD8-B4D2-22C9DCD53778}"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684986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BB753D6-CF9B-4C36-9E64-97B06A572A66}"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814950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6C907555-41B7-4A94-BCE9-A8C3E16EAB79}" type="datetime2">
              <a:rPr lang="da-DK" smtClean="0"/>
              <a:t>17. marts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1309050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A210E91-2D72-4713-888B-806AB24F1411}"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2260577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78D831F-A41A-49C3-BBED-A1F9169271A4}"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11069177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002BEB5-0371-4F95-BBF0-EA86ABD8A720}"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1104430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A26549D9-867E-4878-A909-8795F34E244E}" type="datetime2">
              <a:rPr lang="da-DK" smtClean="0"/>
              <a:t>17. marts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2705719526"/>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4BFC4C8-4B6D-4284-9D02-57B69F2154FB}"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642066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67F657E-96DB-427D-8C31-DF7F0BD0FD11}" type="datetime2">
              <a:rPr lang="da-DK" smtClean="0"/>
              <a:t>17. marts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3251612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1C771723-38D1-4F5C-A949-31F61FFF68C4}" type="datetime2">
              <a:rPr lang="da-DK" smtClean="0"/>
              <a:t>17. marts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23322808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8385EFB2-F03B-405D-B9B9-C25758152988}"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19404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A6B66DE3-B7C6-4491-BDDF-66332B847930}"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41BEAFA4-4A99-4A18-A66A-AD25588AD5A3}" type="datetime2">
              <a:rPr lang="da-DK" smtClean="0"/>
              <a:t>17. marts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957070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D236E9A5-08D1-4B9E-89AD-59F79671DD44}" type="datetime2">
              <a:rPr lang="da-DK" smtClean="0"/>
              <a:t>17. marts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9078040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Bille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43303761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1B31ED06-C41E-4C29-AEB5-2038FBCE21D9}" type="datetime2">
              <a:rPr lang="da-DK" smtClean="0"/>
              <a:t>17. marts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37043737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fld id="{D9E61596-85F1-4A40-A5D7-85AB6FF13B69}" type="datetime2">
              <a:rPr lang="da-DK" altLang="en-US" smtClean="0"/>
              <a:t>17. marts 2025</a:t>
            </a:fld>
            <a:endParaRPr lang="da-DK"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da-DK"/>
              <a:t>Region Sjælland PowerPoint skabelon</a:t>
            </a:r>
            <a:endParaRPr lang="da-DK" dirty="0"/>
          </a:p>
        </p:txBody>
      </p:sp>
      <p:sp>
        <p:nvSpPr>
          <p:cNvPr id="6" name="Rectangle 6"/>
          <p:cNvSpPr>
            <a:spLocks noGrp="1" noChangeArrowheads="1"/>
          </p:cNvSpPr>
          <p:nvPr>
            <p:ph type="sldNum" sz="quarter" idx="12"/>
          </p:nvPr>
        </p:nvSpPr>
        <p:spPr>
          <a:ln/>
        </p:spPr>
        <p:txBody>
          <a:bodyPr/>
          <a:lstStyle>
            <a:lvl1pPr>
              <a:defRPr/>
            </a:lvl1pPr>
          </a:lstStyle>
          <a:p>
            <a:pPr>
              <a:defRPr/>
            </a:pPr>
            <a:fld id="{27D64B8D-AC23-4405-AEDE-DA3893798D7E}" type="slidenum">
              <a:rPr lang="da-DK"/>
              <a:pPr>
                <a:defRPr/>
              </a:pPr>
              <a:t>‹nr.›</a:t>
            </a:fld>
            <a:endParaRPr lang="da-DK" dirty="0"/>
          </a:p>
        </p:txBody>
      </p:sp>
    </p:spTree>
    <p:extLst>
      <p:ext uri="{BB962C8B-B14F-4D97-AF65-F5344CB8AC3E}">
        <p14:creationId xmlns:p14="http://schemas.microsoft.com/office/powerpoint/2010/main" val="25768840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3C3C8C99-E4BC-4DAC-9286-B85FED81FBE3}" type="datetimeFigureOut">
              <a:rPr lang="da-DK" smtClean="0"/>
              <a:t>17-03-2025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F4010B46-7BA6-406F-9B77-16FA945888EB}" type="slidenum">
              <a:rPr lang="da-DK" smtClean="0"/>
              <a:t>‹nr.›</a:t>
            </a:fld>
            <a:endParaRPr lang="da-DK"/>
          </a:p>
        </p:txBody>
      </p:sp>
    </p:spTree>
    <p:extLst>
      <p:ext uri="{BB962C8B-B14F-4D97-AF65-F5344CB8AC3E}">
        <p14:creationId xmlns:p14="http://schemas.microsoft.com/office/powerpoint/2010/main" val="42299705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87088E36-2F8C-4818-B17A-72B71B8BDABC}" type="datetime2">
              <a:rPr lang="da-DK" smtClean="0"/>
              <a:t>17. marts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25759182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231CC51B-CCA5-44CF-85FE-B750721FBAA6}" type="datetime2">
              <a:rPr lang="da-DK" smtClean="0"/>
              <a:t>17. marts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326687"/>
            <a:ext cx="3204192" cy="1044000"/>
          </a:xfrm>
          <a:prstGeom prst="rect">
            <a:avLst/>
          </a:prstGeom>
        </p:spPr>
      </p:pic>
    </p:spTree>
    <p:extLst>
      <p:ext uri="{BB962C8B-B14F-4D97-AF65-F5344CB8AC3E}">
        <p14:creationId xmlns:p14="http://schemas.microsoft.com/office/powerpoint/2010/main" val="4007787309"/>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3082EE77-DE29-4203-B925-3E8CF61E2ADA}" type="datetime2">
              <a:rPr lang="da-DK" smtClean="0"/>
              <a:t>17. marts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024755947"/>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2FA54026-6C0C-45C8-9EF8-8F722808D9E1}" type="datetime2">
              <a:rPr lang="da-DK" smtClean="0"/>
              <a:t>17. marts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11771038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FE5BFA9F-96AF-4A53-8C7F-A16089E92BAE}" type="datetime2">
              <a:rPr lang="da-DK" smtClean="0"/>
              <a:t>17. marts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377475EA-C764-4522-A5EF-3A5CC29ECC19}"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7291372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84902B70-6C19-4AF0-B122-CA71878AC620}"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085448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8CFA722-F2A8-4C9C-8859-05A999607EEC}"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3157018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233A19AA-91B3-4EF5-89D0-10D61D4DD0A1}" type="datetime2">
              <a:rPr lang="da-DK" smtClean="0"/>
              <a:t>17. marts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41623574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81A8EEA-62EB-42CD-94D0-02AF41C00E10}"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22671797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AA8BBC4B-1EBF-47BE-A22A-0B1CAFD18F16}"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951128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161A24DF-D399-4285-A529-65F2AF64B434}"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563771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B0450D80-604B-4B3D-A1E6-B04DB8181D9E}" type="datetime2">
              <a:rPr lang="da-DK" smtClean="0"/>
              <a:t>17. marts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2171965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F132EEB9-3007-46A1-A2CE-9E2ECD3A07DD}"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645520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59BD8B21-53E1-49E5-9A92-13EEDEC512B1}" type="datetime2">
              <a:rPr lang="da-DK" smtClean="0"/>
              <a:t>17. marts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3219158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879ABB5-899B-4800-AFA0-F7026BA4AC67}"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9A07325-54CC-4933-A6AF-2EBB60EF899A}" type="datetime2">
              <a:rPr lang="da-DK" smtClean="0"/>
              <a:t>17. marts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8800540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0274229C-3C51-4A9F-9A9A-F54D456FEBD0}" type="datetime2">
              <a:rPr lang="da-DK" smtClean="0"/>
              <a:t>17. marts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1347344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E8E40635-AB26-47B3-916C-8D6A48B5A61F}" type="datetime2">
              <a:rPr lang="da-DK" smtClean="0"/>
              <a:t>17. marts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3579636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1175A948-3C42-45BA-9002-65DB3294C31A}" type="datetime2">
              <a:rPr lang="da-DK" smtClean="0"/>
              <a:t>17. marts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5455236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088038590"/>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FEAF62F3-563F-4538-B797-BCFFA0C35A55}" type="datetimeFigureOut">
              <a:rPr lang="da-DK" smtClean="0"/>
              <a:pPr/>
              <a:t>17-03-2025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2645937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om">
    <p:spTree>
      <p:nvGrpSpPr>
        <p:cNvPr id="1" name=""/>
        <p:cNvGrpSpPr/>
        <p:nvPr/>
      </p:nvGrpSpPr>
      <p:grpSpPr>
        <a:xfrm>
          <a:off x="0" y="0"/>
          <a:ext cx="0" cy="0"/>
          <a:chOff x="0" y="0"/>
          <a:chExt cx="0" cy="0"/>
        </a:xfrm>
      </p:grpSpPr>
      <p:sp>
        <p:nvSpPr>
          <p:cNvPr id="2" name="Title 1"/>
          <p:cNvSpPr>
            <a:spLocks noGrp="1"/>
          </p:cNvSpPr>
          <p:nvPr>
            <p:ph type="title"/>
          </p:nvPr>
        </p:nvSpPr>
        <p:spPr>
          <a:xfrm>
            <a:off x="529861" y="392886"/>
            <a:ext cx="11119219" cy="711639"/>
          </a:xfrm>
        </p:spPr>
        <p:txBody>
          <a:bodyPr/>
          <a:lstStyle>
            <a:lvl1pPr>
              <a:defRPr/>
            </a:lvl1pPr>
          </a:lstStyle>
          <a:p>
            <a:r>
              <a:rPr lang="da-DK" noProof="0"/>
              <a:t>Klik for at redigere titeltypografien i masteren</a:t>
            </a:r>
            <a:endParaRPr lang="en-GB" noProof="0" dirty="0"/>
          </a:p>
        </p:txBody>
      </p:sp>
      <p:sp>
        <p:nvSpPr>
          <p:cNvPr id="7" name="Text Placeholder 6"/>
          <p:cNvSpPr>
            <a:spLocks noGrp="1"/>
          </p:cNvSpPr>
          <p:nvPr>
            <p:ph type="body" sz="quarter" idx="25"/>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Klik for at redigere teksttypografierne i masteren</a:t>
            </a:r>
          </a:p>
        </p:txBody>
      </p:sp>
      <p:sp>
        <p:nvSpPr>
          <p:cNvPr id="4" name="Date Placeholder 3"/>
          <p:cNvSpPr>
            <a:spLocks noGrp="1"/>
          </p:cNvSpPr>
          <p:nvPr>
            <p:ph type="dt" sz="half" idx="26"/>
          </p:nvPr>
        </p:nvSpPr>
        <p:spPr/>
        <p:txBody>
          <a:bodyPr/>
          <a:lstStyle/>
          <a:p>
            <a:fld id="{AA6A5D16-EEF9-804E-AB0B-3FE018634BE0}" type="datetime3">
              <a:rPr lang="en-GB" noProof="0" smtClean="0"/>
              <a:t>17 March, 2025</a:t>
            </a:fld>
            <a:endParaRPr lang="en-GB" noProof="0" dirty="0"/>
          </a:p>
        </p:txBody>
      </p:sp>
      <p:sp>
        <p:nvSpPr>
          <p:cNvPr id="5" name="Slide Number Placeholder 4"/>
          <p:cNvSpPr>
            <a:spLocks noGrp="1"/>
          </p:cNvSpPr>
          <p:nvPr>
            <p:ph type="sldNum" sz="quarter" idx="27"/>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13073815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2000" y="1900800"/>
            <a:ext cx="8398800" cy="4197600"/>
          </a:xfrm>
          <a:prstGeom prst="rect">
            <a:avLst/>
          </a:prstGeom>
        </p:spPr>
        <p:txBody>
          <a:bodyPr/>
          <a:lstStyle>
            <a:lvl1pPr>
              <a:defRPr/>
            </a:lvl1pPr>
          </a:lstStyle>
          <a:p>
            <a:pPr lvl="0"/>
            <a:r>
              <a:rPr lang="da-DK" noProof="0" dirty="0"/>
              <a:t>Klik og indsæt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7" name="Pladsholder til dato 6" hidden="1">
            <a:extLst>
              <a:ext uri="{FF2B5EF4-FFF2-40B4-BE49-F238E27FC236}">
                <a16:creationId xmlns:a16="http://schemas.microsoft.com/office/drawing/2014/main" id="{5A08C27B-7A27-47B8-9CF1-252CB4F48163}"/>
              </a:ext>
            </a:extLst>
          </p:cNvPr>
          <p:cNvSpPr>
            <a:spLocks noGrp="1"/>
          </p:cNvSpPr>
          <p:nvPr>
            <p:ph type="dt" sz="half" idx="10"/>
          </p:nvPr>
        </p:nvSpPr>
        <p:spPr/>
        <p:txBody>
          <a:bodyPr/>
          <a:lstStyle/>
          <a:p>
            <a:endParaRPr lang="da-DK" dirty="0"/>
          </a:p>
        </p:txBody>
      </p:sp>
      <p:sp>
        <p:nvSpPr>
          <p:cNvPr id="8" name="Pladsholder til sidefod 7" hidden="1">
            <a:extLst>
              <a:ext uri="{FF2B5EF4-FFF2-40B4-BE49-F238E27FC236}">
                <a16:creationId xmlns:a16="http://schemas.microsoft.com/office/drawing/2014/main" id="{D15E0955-A169-4DAF-A047-BC190CE5F9A0}"/>
              </a:ext>
            </a:extLst>
          </p:cNvPr>
          <p:cNvSpPr>
            <a:spLocks noGrp="1"/>
          </p:cNvSpPr>
          <p:nvPr>
            <p:ph type="ftr" sz="quarter" idx="11"/>
          </p:nvPr>
        </p:nvSpPr>
        <p:spPr/>
        <p:txBody>
          <a:bodyPr/>
          <a:lstStyle/>
          <a:p>
            <a:endParaRPr lang="da-DK" dirty="0"/>
          </a:p>
        </p:txBody>
      </p:sp>
      <p:sp>
        <p:nvSpPr>
          <p:cNvPr id="10" name="Titel 9">
            <a:extLst>
              <a:ext uri="{FF2B5EF4-FFF2-40B4-BE49-F238E27FC236}">
                <a16:creationId xmlns:a16="http://schemas.microsoft.com/office/drawing/2014/main" id="{31978114-E33D-4532-9510-F2E19D31204C}"/>
              </a:ext>
            </a:extLst>
          </p:cNvPr>
          <p:cNvSpPr>
            <a:spLocks noGrp="1"/>
          </p:cNvSpPr>
          <p:nvPr>
            <p:ph type="title" hasCustomPrompt="1"/>
          </p:nvPr>
        </p:nvSpPr>
        <p:spPr>
          <a:xfrm>
            <a:off x="432000" y="632969"/>
            <a:ext cx="8398800" cy="934891"/>
          </a:xfrm>
        </p:spPr>
        <p:txBody>
          <a:bodyPr/>
          <a:lstStyle>
            <a:lvl1pPr>
              <a:defRPr/>
            </a:lvl1pPr>
          </a:lstStyle>
          <a:p>
            <a:r>
              <a:rPr lang="da-DK" dirty="0"/>
              <a:t>Overskrift skrives her i en eller to linjer</a:t>
            </a:r>
          </a:p>
        </p:txBody>
      </p:sp>
    </p:spTree>
    <p:extLst>
      <p:ext uri="{BB962C8B-B14F-4D97-AF65-F5344CB8AC3E}">
        <p14:creationId xmlns:p14="http://schemas.microsoft.com/office/powerpoint/2010/main" val="26761727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endParaRPr lang="da-DK"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da-DK" dirty="0"/>
          </a:p>
        </p:txBody>
      </p:sp>
      <p:sp>
        <p:nvSpPr>
          <p:cNvPr id="6" name="Rectangle 6"/>
          <p:cNvSpPr>
            <a:spLocks noGrp="1" noChangeArrowheads="1"/>
          </p:cNvSpPr>
          <p:nvPr>
            <p:ph type="sldNum" sz="quarter" idx="12"/>
          </p:nvPr>
        </p:nvSpPr>
        <p:spPr>
          <a:ln/>
        </p:spPr>
        <p:txBody>
          <a:bodyPr/>
          <a:lstStyle>
            <a:lvl1pPr>
              <a:defRPr/>
            </a:lvl1pPr>
          </a:lstStyle>
          <a:p>
            <a:pPr>
              <a:defRPr/>
            </a:pPr>
            <a:fld id="{27D64B8D-AC23-4405-AEDE-DA3893798D7E}" type="slidenum">
              <a:rPr lang="da-DK"/>
              <a:pPr>
                <a:defRPr/>
              </a:pPr>
              <a:t>‹nr.›</a:t>
            </a:fld>
            <a:endParaRPr lang="da-DK" dirty="0"/>
          </a:p>
        </p:txBody>
      </p:sp>
    </p:spTree>
    <p:extLst>
      <p:ext uri="{BB962C8B-B14F-4D97-AF65-F5344CB8AC3E}">
        <p14:creationId xmlns:p14="http://schemas.microsoft.com/office/powerpoint/2010/main" val="13627020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3" name="Content Placeholder 12"/>
          <p:cNvSpPr>
            <a:spLocks noGrp="1"/>
          </p:cNvSpPr>
          <p:nvPr>
            <p:ph sz="quarter" idx="21" hasCustomPrompt="1"/>
          </p:nvPr>
        </p:nvSpPr>
        <p:spPr>
          <a:xfrm>
            <a:off x="529861" y="1339200"/>
            <a:ext cx="11119219" cy="4518000"/>
          </a:xfrm>
        </p:spPr>
        <p:txBody>
          <a:bodyPr/>
          <a:lstStyle>
            <a:lvl1pPr>
              <a:defRPr baseline="0"/>
            </a:lvl1pPr>
            <a:lvl2pPr>
              <a:defRPr baseline="0"/>
            </a:lvl2pPr>
            <a:lvl3pPr>
              <a:defRPr baseline="0"/>
            </a:lvl3pPr>
            <a:lvl4pPr>
              <a:defRPr baseline="0"/>
            </a:lvl4pPr>
            <a:lvl5pPr>
              <a:defRPr baseline="0"/>
            </a:lvl5pPr>
          </a:lstStyle>
          <a:p>
            <a:pPr lvl="0"/>
            <a:r>
              <a:rPr lang="en-GB" noProof="0" dirty="0"/>
              <a:t>Click to add text</a:t>
            </a:r>
          </a:p>
        </p:txBody>
      </p:sp>
      <p:sp>
        <p:nvSpPr>
          <p:cNvPr id="2" name="Title 1"/>
          <p:cNvSpPr>
            <a:spLocks noGrp="1"/>
          </p:cNvSpPr>
          <p:nvPr>
            <p:ph type="title"/>
          </p:nvPr>
        </p:nvSpPr>
        <p:spPr>
          <a:xfrm>
            <a:off x="529861" y="392886"/>
            <a:ext cx="11119219" cy="711639"/>
          </a:xfrm>
        </p:spPr>
        <p:txBody>
          <a:bodyPr/>
          <a:lstStyle>
            <a:lvl1pPr>
              <a:defRPr/>
            </a:lvl1pPr>
          </a:lstStyle>
          <a:p>
            <a:r>
              <a:rPr lang="da-DK" noProof="0"/>
              <a:t>Klik for at redigere titeltypografien i masteren</a:t>
            </a:r>
            <a:endParaRPr lang="en-GB" noProof="0" dirty="0"/>
          </a:p>
        </p:txBody>
      </p:sp>
      <p:sp>
        <p:nvSpPr>
          <p:cNvPr id="7" name="Text Placeholder 6"/>
          <p:cNvSpPr>
            <a:spLocks noGrp="1"/>
          </p:cNvSpPr>
          <p:nvPr>
            <p:ph type="body" sz="quarter" idx="25"/>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Klik for at redigere teksttypografierne i masteren</a:t>
            </a:r>
          </a:p>
        </p:txBody>
      </p:sp>
      <p:sp>
        <p:nvSpPr>
          <p:cNvPr id="4" name="Date Placeholder 3"/>
          <p:cNvSpPr>
            <a:spLocks noGrp="1"/>
          </p:cNvSpPr>
          <p:nvPr>
            <p:ph type="dt" sz="half" idx="26"/>
          </p:nvPr>
        </p:nvSpPr>
        <p:spPr/>
        <p:txBody>
          <a:bodyPr/>
          <a:lstStyle/>
          <a:p>
            <a:fld id="{AA6A5D16-EEF9-804E-AB0B-3FE018634BE0}" type="datetime3">
              <a:rPr lang="en-GB" noProof="0" smtClean="0"/>
              <a:t>17 March, 2025</a:t>
            </a:fld>
            <a:endParaRPr lang="en-GB" noProof="0" dirty="0"/>
          </a:p>
        </p:txBody>
      </p:sp>
      <p:sp>
        <p:nvSpPr>
          <p:cNvPr id="5" name="Slide Number Placeholder 4"/>
          <p:cNvSpPr>
            <a:spLocks noGrp="1"/>
          </p:cNvSpPr>
          <p:nvPr>
            <p:ph type="sldNum" sz="quarter" idx="27"/>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422371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image" Target="../media/image1.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4.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image" Target="../media/image1.pn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AB403FCA-C771-403A-8EC6-5B33A0E14EC5}" type="datetime2">
              <a:rPr lang="da-DK" smtClean="0"/>
              <a:t>17. marts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700" r:id="rId21"/>
    <p:sldLayoutId id="2147483701" r:id="rId2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FEF938C-0881-E873-4D6F-8E2556B45F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F5D7FD6-106E-E9C6-3187-386FC82E7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5CD3C13-92E0-3AD1-4F66-F30B6AABD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77F293-0096-4D6C-A9D6-4DBD10D59016}" type="datetimeFigureOut">
              <a:rPr lang="da-DK" smtClean="0"/>
              <a:t>17-03-2025</a:t>
            </a:fld>
            <a:endParaRPr lang="da-DK"/>
          </a:p>
        </p:txBody>
      </p:sp>
      <p:sp>
        <p:nvSpPr>
          <p:cNvPr id="5" name="Pladsholder til sidefod 4">
            <a:extLst>
              <a:ext uri="{FF2B5EF4-FFF2-40B4-BE49-F238E27FC236}">
                <a16:creationId xmlns:a16="http://schemas.microsoft.com/office/drawing/2014/main" id="{2A3C6203-CC4F-AE23-D49B-1E11772119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0E4E7E49-2A27-2449-9CC0-AA89EB0A84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00B9AA-7785-450B-8D70-447C6B1BFA77}" type="slidenum">
              <a:rPr lang="da-DK" smtClean="0"/>
              <a:t>‹nr.›</a:t>
            </a:fld>
            <a:endParaRPr lang="da-DK"/>
          </a:p>
        </p:txBody>
      </p:sp>
    </p:spTree>
    <p:extLst>
      <p:ext uri="{BB962C8B-B14F-4D97-AF65-F5344CB8AC3E}">
        <p14:creationId xmlns:p14="http://schemas.microsoft.com/office/powerpoint/2010/main" val="187563024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289DD84C-7B1A-4B6E-BDCC-2F3FB97FD5C7}" type="datetime2">
              <a:rPr lang="da-DK" smtClean="0"/>
              <a:t>17. marts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78803813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0AE0A80F-84F3-4D1E-851D-9F2985B9CA25}" type="datetime2">
              <a:rPr lang="da-DK" smtClean="0"/>
              <a:t>17. marts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88718940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A06F5D98-9C2B-43D9-A5D7-EA40A0482DB3}" type="datetime2">
              <a:rPr lang="da-DK" smtClean="0"/>
              <a:t>17. marts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10869854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46.sv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46.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46.sv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46.svg"/></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jpg"/><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FE266-7F42-1CF6-9E4F-62681AD9B79F}"/>
              </a:ext>
            </a:extLst>
          </p:cNvPr>
          <p:cNvSpPr>
            <a:spLocks noGrp="1"/>
          </p:cNvSpPr>
          <p:nvPr>
            <p:ph type="title"/>
          </p:nvPr>
        </p:nvSpPr>
        <p:spPr/>
        <p:txBody>
          <a:bodyPr/>
          <a:lstStyle/>
          <a:p>
            <a:r>
              <a:rPr lang="da-DK" dirty="0"/>
              <a:t>Anvendelse af læringsmaterialet</a:t>
            </a:r>
          </a:p>
        </p:txBody>
      </p:sp>
      <p:sp>
        <p:nvSpPr>
          <p:cNvPr id="3" name="Pladsholder til indhold 2">
            <a:extLst>
              <a:ext uri="{FF2B5EF4-FFF2-40B4-BE49-F238E27FC236}">
                <a16:creationId xmlns:a16="http://schemas.microsoft.com/office/drawing/2014/main" id="{39B1D444-58AC-89BA-8DFE-66F8DE7F9F3E}"/>
              </a:ext>
            </a:extLst>
          </p:cNvPr>
          <p:cNvSpPr>
            <a:spLocks noGrp="1"/>
          </p:cNvSpPr>
          <p:nvPr>
            <p:ph idx="1"/>
          </p:nvPr>
        </p:nvSpPr>
        <p:spPr>
          <a:xfrm>
            <a:off x="911224" y="1881187"/>
            <a:ext cx="10366375" cy="4392614"/>
          </a:xfrm>
        </p:spPr>
        <p:txBody>
          <a:bodyPr/>
          <a:lstStyle/>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Læringsmaterialet er designet til at understøtte en fælles forståelse og ensartet tilgang til forbedringsarbejdet på tværs af virksomheder og facilitatorer i Region Sjælland</a:t>
            </a:r>
          </a:p>
          <a:p>
            <a:pPr marL="342900" lvl="0" indent="-342900">
              <a:lnSpc>
                <a:spcPct val="107000"/>
              </a:lnSpc>
              <a:buFont typeface="Symbol" panose="05050102010706020507" pitchFamily="18" charset="2"/>
              <a:buChar char=""/>
            </a:pPr>
            <a:r>
              <a:rPr lang="da-DK" sz="1600" kern="100" dirty="0">
                <a:latin typeface="Aptos" panose="020B0004020202020204" pitchFamily="34" charset="0"/>
                <a:ea typeface="Aptos" panose="020B0004020202020204" pitchFamily="34" charset="0"/>
                <a:cs typeface="Times New Roman" panose="02020603050405020304" pitchFamily="18" charset="0"/>
              </a:rPr>
              <a:t>Læringsmaterialet er u</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nderstøttet af:</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talenoter</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omfattende tekst til forståelse af slide baseret på teori</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talekort</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kortfattede noter til hovedbudskaber i præsentation, så facilitator kan holde fokus på læringspointerne</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Præsentationen er tænkt fleksibelt, så den kan tilpasses lokale behov fx skjule slides, der ikke er relevante, eller tilføje lokale eksempler, data og lignende for at gøre præsentationen relevant og kontekstnær ved behov</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Med funktionen "Skjul slide" kan præsentationen tilpasses uden at slette slides. Dette er nyttigt, hvis der er indhold, der ikke er relevant </a:t>
            </a:r>
            <a:r>
              <a:rPr lang="da-DK" sz="1600" kern="100" dirty="0">
                <a:latin typeface="Aptos" panose="020B0004020202020204" pitchFamily="34" charset="0"/>
                <a:ea typeface="Aptos" panose="020B0004020202020204" pitchFamily="34" charset="0"/>
                <a:cs typeface="Times New Roman" panose="02020603050405020304" pitchFamily="18" charset="0"/>
              </a:rPr>
              <a:t>i</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en specifik kontekst eller målgruppe.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Åbn præsentationen</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Find det slide, du vil skjule - I venstre panel med oversigten over slides skal du klikke på det slide, du ønsker at skjule.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Højreklik på det markerede slide - I menuen, der kommer frem, skal du vælge "Skjul slide". </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Tjek visningen - Når præsentationen afspilles (F5 eller "Fra begyndelsen"), springes det skjulte slide over. </a:t>
            </a:r>
          </a:p>
          <a:p>
            <a:endParaRPr lang="da-DK" sz="3200" dirty="0"/>
          </a:p>
        </p:txBody>
      </p:sp>
      <p:sp>
        <p:nvSpPr>
          <p:cNvPr id="4" name="Pladsholder til slidenummer 3">
            <a:extLst>
              <a:ext uri="{FF2B5EF4-FFF2-40B4-BE49-F238E27FC236}">
                <a16:creationId xmlns:a16="http://schemas.microsoft.com/office/drawing/2014/main" id="{E1DD77FD-E304-843E-9621-9E0C32AE1D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106634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ottie animations set - teamwork by Gabriela Schmitz for LottieFiles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52204" y="2871298"/>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a-DK" dirty="0"/>
              <a:t>Status på indsatser</a:t>
            </a:r>
          </a:p>
        </p:txBody>
      </p:sp>
      <p:sp>
        <p:nvSpPr>
          <p:cNvPr id="8" name="Ellipse 7"/>
          <p:cNvSpPr/>
          <p:nvPr/>
        </p:nvSpPr>
        <p:spPr>
          <a:xfrm>
            <a:off x="1701581" y="2757445"/>
            <a:ext cx="2340000" cy="23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dirty="0"/>
          </a:p>
        </p:txBody>
      </p:sp>
      <p:sp>
        <p:nvSpPr>
          <p:cNvPr id="9" name="Ellipse 8"/>
          <p:cNvSpPr/>
          <p:nvPr/>
        </p:nvSpPr>
        <p:spPr>
          <a:xfrm>
            <a:off x="7030925" y="2735934"/>
            <a:ext cx="2340000" cy="23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dirty="0"/>
          </a:p>
        </p:txBody>
      </p:sp>
      <p:sp>
        <p:nvSpPr>
          <p:cNvPr id="11" name="Tekstfelt 10"/>
          <p:cNvSpPr txBox="1"/>
          <p:nvPr/>
        </p:nvSpPr>
        <p:spPr>
          <a:xfrm>
            <a:off x="1701581" y="3244215"/>
            <a:ext cx="2493034" cy="1323439"/>
          </a:xfrm>
          <a:prstGeom prst="rect">
            <a:avLst/>
          </a:prstGeom>
          <a:noFill/>
        </p:spPr>
        <p:txBody>
          <a:bodyPr wrap="square" rtlCol="0">
            <a:spAutoFit/>
          </a:bodyPr>
          <a:lstStyle/>
          <a:p>
            <a:pPr algn="ctr"/>
            <a:r>
              <a:rPr lang="da-DK" sz="4000" dirty="0">
                <a:solidFill>
                  <a:schemeClr val="bg1"/>
                </a:solidFill>
              </a:rPr>
              <a:t>Max. </a:t>
            </a:r>
          </a:p>
          <a:p>
            <a:pPr algn="ctr"/>
            <a:r>
              <a:rPr lang="da-DK" sz="4000" dirty="0">
                <a:solidFill>
                  <a:srgbClr val="FF0000"/>
                </a:solidFill>
              </a:rPr>
              <a:t>x</a:t>
            </a:r>
            <a:r>
              <a:rPr lang="da-DK" sz="4000" dirty="0">
                <a:solidFill>
                  <a:schemeClr val="bg1"/>
                </a:solidFill>
              </a:rPr>
              <a:t> min.</a:t>
            </a:r>
          </a:p>
        </p:txBody>
      </p:sp>
      <p:sp>
        <p:nvSpPr>
          <p:cNvPr id="20" name="Tekstfelt 19"/>
          <p:cNvSpPr txBox="1"/>
          <p:nvPr/>
        </p:nvSpPr>
        <p:spPr>
          <a:xfrm>
            <a:off x="6968433" y="3551991"/>
            <a:ext cx="2493034" cy="707886"/>
          </a:xfrm>
          <a:prstGeom prst="rect">
            <a:avLst/>
          </a:prstGeom>
          <a:noFill/>
        </p:spPr>
        <p:txBody>
          <a:bodyPr wrap="square" lIns="91440" tIns="45720" rIns="91440" bIns="45720" rtlCol="0" anchor="t">
            <a:spAutoFit/>
          </a:bodyPr>
          <a:lstStyle/>
          <a:p>
            <a:pPr algn="ctr"/>
            <a:r>
              <a:rPr lang="da-DK" sz="4000" dirty="0">
                <a:solidFill>
                  <a:srgbClr val="FF0000"/>
                </a:solidFill>
              </a:rPr>
              <a:t>y</a:t>
            </a:r>
            <a:r>
              <a:rPr lang="da-DK" sz="4000" dirty="0">
                <a:solidFill>
                  <a:schemeClr val="bg1"/>
                </a:solidFill>
              </a:rPr>
              <a:t> min.</a:t>
            </a:r>
          </a:p>
        </p:txBody>
      </p:sp>
      <p:sp>
        <p:nvSpPr>
          <p:cNvPr id="21" name="Tekstfelt 20"/>
          <p:cNvSpPr txBox="1"/>
          <p:nvPr/>
        </p:nvSpPr>
        <p:spPr>
          <a:xfrm>
            <a:off x="1283400" y="1819253"/>
            <a:ext cx="3183148" cy="461665"/>
          </a:xfrm>
          <a:prstGeom prst="rect">
            <a:avLst/>
          </a:prstGeom>
          <a:noFill/>
        </p:spPr>
        <p:txBody>
          <a:bodyPr wrap="square" rtlCol="0">
            <a:spAutoFit/>
          </a:bodyPr>
          <a:lstStyle/>
          <a:p>
            <a:pPr algn="ctr"/>
            <a:r>
              <a:rPr lang="da-DK" sz="2400" b="1" dirty="0"/>
              <a:t>PITCH</a:t>
            </a:r>
            <a:endParaRPr lang="da-DK" b="1" dirty="0"/>
          </a:p>
        </p:txBody>
      </p:sp>
      <p:sp>
        <p:nvSpPr>
          <p:cNvPr id="22" name="Tekstfelt 21"/>
          <p:cNvSpPr txBox="1"/>
          <p:nvPr/>
        </p:nvSpPr>
        <p:spPr>
          <a:xfrm>
            <a:off x="5644016" y="1753333"/>
            <a:ext cx="5009534" cy="461665"/>
          </a:xfrm>
          <a:prstGeom prst="rect">
            <a:avLst/>
          </a:prstGeom>
          <a:noFill/>
        </p:spPr>
        <p:txBody>
          <a:bodyPr wrap="square" rtlCol="0">
            <a:spAutoFit/>
          </a:bodyPr>
          <a:lstStyle/>
          <a:p>
            <a:pPr algn="ctr"/>
            <a:r>
              <a:rPr lang="da-DK" sz="2400" b="1" dirty="0"/>
              <a:t>Spørgsmål/kommentarer</a:t>
            </a:r>
          </a:p>
        </p:txBody>
      </p:sp>
      <p:sp>
        <p:nvSpPr>
          <p:cNvPr id="3" name="Pil: venstre 2">
            <a:extLst>
              <a:ext uri="{FF2B5EF4-FFF2-40B4-BE49-F238E27FC236}">
                <a16:creationId xmlns:a16="http://schemas.microsoft.com/office/drawing/2014/main" id="{F5DB6F0A-527A-0B03-80BA-75B1CD3D586A}"/>
              </a:ext>
            </a:extLst>
          </p:cNvPr>
          <p:cNvSpPr/>
          <p:nvPr/>
        </p:nvSpPr>
        <p:spPr>
          <a:xfrm>
            <a:off x="9930063" y="2277071"/>
            <a:ext cx="1957137" cy="5942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Team </a:t>
            </a:r>
            <a:r>
              <a:rPr lang="da-DK" dirty="0">
                <a:solidFill>
                  <a:srgbClr val="FF0000"/>
                </a:solidFill>
              </a:rPr>
              <a:t>a</a:t>
            </a:r>
          </a:p>
        </p:txBody>
      </p:sp>
      <p:sp>
        <p:nvSpPr>
          <p:cNvPr id="4" name="Pil: venstre 3">
            <a:extLst>
              <a:ext uri="{FF2B5EF4-FFF2-40B4-BE49-F238E27FC236}">
                <a16:creationId xmlns:a16="http://schemas.microsoft.com/office/drawing/2014/main" id="{E6C73EA0-65C9-DE29-9C01-50B5A7E105D3}"/>
              </a:ext>
            </a:extLst>
          </p:cNvPr>
          <p:cNvSpPr/>
          <p:nvPr/>
        </p:nvSpPr>
        <p:spPr>
          <a:xfrm>
            <a:off x="9930063" y="3023698"/>
            <a:ext cx="1957137" cy="5942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Team </a:t>
            </a:r>
            <a:r>
              <a:rPr lang="da-DK" dirty="0">
                <a:solidFill>
                  <a:srgbClr val="FF0000"/>
                </a:solidFill>
              </a:rPr>
              <a:t>b</a:t>
            </a:r>
          </a:p>
        </p:txBody>
      </p:sp>
      <p:sp>
        <p:nvSpPr>
          <p:cNvPr id="5" name="Pil: venstre 4">
            <a:extLst>
              <a:ext uri="{FF2B5EF4-FFF2-40B4-BE49-F238E27FC236}">
                <a16:creationId xmlns:a16="http://schemas.microsoft.com/office/drawing/2014/main" id="{2C245C53-0F58-2DFC-B773-CE8CA23701CC}"/>
              </a:ext>
            </a:extLst>
          </p:cNvPr>
          <p:cNvSpPr/>
          <p:nvPr/>
        </p:nvSpPr>
        <p:spPr>
          <a:xfrm>
            <a:off x="9930062" y="3738241"/>
            <a:ext cx="1957137" cy="5942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Team </a:t>
            </a:r>
            <a:r>
              <a:rPr lang="da-DK" dirty="0">
                <a:solidFill>
                  <a:srgbClr val="FF0000"/>
                </a:solidFill>
              </a:rPr>
              <a:t>c</a:t>
            </a:r>
          </a:p>
        </p:txBody>
      </p:sp>
      <p:sp>
        <p:nvSpPr>
          <p:cNvPr id="6" name="Tekstfelt 5">
            <a:extLst>
              <a:ext uri="{FF2B5EF4-FFF2-40B4-BE49-F238E27FC236}">
                <a16:creationId xmlns:a16="http://schemas.microsoft.com/office/drawing/2014/main" id="{64F75583-FA4D-4E9B-3757-464FA28C1416}"/>
              </a:ext>
            </a:extLst>
          </p:cNvPr>
          <p:cNvSpPr txBox="1"/>
          <p:nvPr/>
        </p:nvSpPr>
        <p:spPr>
          <a:xfrm>
            <a:off x="118152" y="69750"/>
            <a:ext cx="3374348" cy="307777"/>
          </a:xfrm>
          <a:prstGeom prst="rect">
            <a:avLst/>
          </a:prstGeom>
          <a:noFill/>
        </p:spPr>
        <p:txBody>
          <a:bodyPr wrap="square">
            <a:spAutoFit/>
          </a:bodyPr>
          <a:lstStyle/>
          <a:p>
            <a:r>
              <a:rPr lang="da-DK" sz="1400" dirty="0"/>
              <a:t>Systematisk videndeling af læring</a:t>
            </a:r>
          </a:p>
        </p:txBody>
      </p:sp>
      <p:sp>
        <p:nvSpPr>
          <p:cNvPr id="10" name="Pladsholder til slidenummer 9">
            <a:extLst>
              <a:ext uri="{FF2B5EF4-FFF2-40B4-BE49-F238E27FC236}">
                <a16:creationId xmlns:a16="http://schemas.microsoft.com/office/drawing/2014/main" id="{7FF8EA58-76DA-BC02-378E-D2272B3CA74A}"/>
              </a:ext>
            </a:extLst>
          </p:cNvPr>
          <p:cNvSpPr>
            <a:spLocks noGrp="1"/>
          </p:cNvSpPr>
          <p:nvPr>
            <p:ph type="sldNum" sz="quarter" idx="12"/>
          </p:nvPr>
        </p:nvSpPr>
        <p:spPr/>
        <p:txBody>
          <a:bodyPr/>
          <a:lstStyle/>
          <a:p>
            <a:fld id="{50DEC214-4A26-8544-86E4-D5810B015655}" type="slidenum">
              <a:rPr lang="da-DK" smtClean="0"/>
              <a:t>10</a:t>
            </a:fld>
            <a:endParaRPr lang="da-DK" dirty="0"/>
          </a:p>
        </p:txBody>
      </p:sp>
    </p:spTree>
    <p:extLst>
      <p:ext uri="{BB962C8B-B14F-4D97-AF65-F5344CB8AC3E}">
        <p14:creationId xmlns:p14="http://schemas.microsoft.com/office/powerpoint/2010/main" val="2753924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EEF44BF-D55F-FAE8-7362-A5B51725D332}"/>
              </a:ext>
            </a:extLst>
          </p:cNvPr>
          <p:cNvSpPr>
            <a:spLocks noGrp="1"/>
          </p:cNvSpPr>
          <p:nvPr>
            <p:ph idx="1"/>
          </p:nvPr>
        </p:nvSpPr>
        <p:spPr>
          <a:xfrm>
            <a:off x="1235637" y="1881187"/>
            <a:ext cx="9000000" cy="4392614"/>
          </a:xfrm>
        </p:spPr>
        <p:txBody>
          <a:bodyPr/>
          <a:lstStyle/>
          <a:p>
            <a:pPr lvl="1">
              <a:lnSpc>
                <a:spcPct val="150000"/>
              </a:lnSpc>
              <a:buFont typeface="Wingdings" panose="05000000000000000000" pitchFamily="2" charset="2"/>
              <a:buChar char="ü"/>
            </a:pPr>
            <a:r>
              <a:rPr lang="da-DK" sz="2400" dirty="0"/>
              <a:t>Er der et problem?</a:t>
            </a:r>
          </a:p>
          <a:p>
            <a:pPr lvl="1">
              <a:lnSpc>
                <a:spcPct val="150000"/>
              </a:lnSpc>
              <a:buFont typeface="Wingdings" panose="05000000000000000000" pitchFamily="2" charset="2"/>
              <a:buChar char="ü"/>
            </a:pPr>
            <a:r>
              <a:rPr lang="da-DK" sz="2400" dirty="0"/>
              <a:t>Hvor stort er det?</a:t>
            </a:r>
          </a:p>
          <a:p>
            <a:pPr lvl="1">
              <a:lnSpc>
                <a:spcPct val="150000"/>
              </a:lnSpc>
              <a:buFont typeface="Wingdings" panose="05000000000000000000" pitchFamily="2" charset="2"/>
              <a:buChar char="ü"/>
            </a:pPr>
            <a:r>
              <a:rPr lang="da-DK" sz="2400" dirty="0"/>
              <a:t>Hvor vigtigt er det?</a:t>
            </a:r>
          </a:p>
          <a:p>
            <a:pPr lvl="1">
              <a:lnSpc>
                <a:spcPct val="150000"/>
              </a:lnSpc>
              <a:buFont typeface="Wingdings" panose="05000000000000000000" pitchFamily="2" charset="2"/>
              <a:buChar char="ü"/>
            </a:pPr>
            <a:r>
              <a:rPr lang="da-DK" sz="2400" dirty="0"/>
              <a:t>Hvem er det et problem for?</a:t>
            </a:r>
          </a:p>
          <a:p>
            <a:pPr lvl="1">
              <a:lnSpc>
                <a:spcPct val="150000"/>
              </a:lnSpc>
              <a:buFont typeface="Wingdings" panose="05000000000000000000" pitchFamily="2" charset="2"/>
              <a:buChar char="ü"/>
            </a:pPr>
            <a:r>
              <a:rPr lang="da-DK" sz="2400" dirty="0"/>
              <a:t>Hvornår er det et problem?</a:t>
            </a:r>
          </a:p>
          <a:p>
            <a:pPr lvl="1">
              <a:lnSpc>
                <a:spcPct val="150000"/>
              </a:lnSpc>
              <a:buFont typeface="Wingdings" panose="05000000000000000000" pitchFamily="2" charset="2"/>
              <a:buChar char="ü"/>
            </a:pPr>
            <a:r>
              <a:rPr lang="da-DK" sz="2400" dirty="0"/>
              <a:t>Hvordan er det et problem for patienten? </a:t>
            </a:r>
          </a:p>
          <a:p>
            <a:pPr lvl="1">
              <a:lnSpc>
                <a:spcPct val="150000"/>
              </a:lnSpc>
              <a:buFont typeface="Wingdings" panose="05000000000000000000" pitchFamily="2" charset="2"/>
              <a:buChar char="ü"/>
            </a:pPr>
            <a:r>
              <a:rPr lang="da-DK" sz="2400" dirty="0"/>
              <a:t>Hvad er årsagerne til problemet?</a:t>
            </a:r>
          </a:p>
          <a:p>
            <a:pPr>
              <a:buFont typeface="Wingdings" panose="05000000000000000000" pitchFamily="2" charset="2"/>
              <a:buChar char="ü"/>
            </a:pPr>
            <a:endParaRPr lang="da-DK" dirty="0"/>
          </a:p>
        </p:txBody>
      </p:sp>
      <p:sp>
        <p:nvSpPr>
          <p:cNvPr id="4" name="Pladsholder til slidenummer 3">
            <a:extLst>
              <a:ext uri="{FF2B5EF4-FFF2-40B4-BE49-F238E27FC236}">
                <a16:creationId xmlns:a16="http://schemas.microsoft.com/office/drawing/2014/main" id="{9552DEA1-EF99-B40A-6097-287F68038B97}"/>
              </a:ext>
            </a:extLst>
          </p:cNvPr>
          <p:cNvSpPr>
            <a:spLocks noGrp="1"/>
          </p:cNvSpPr>
          <p:nvPr>
            <p:ph type="sldNum" sz="quarter" idx="12"/>
          </p:nvPr>
        </p:nvSpPr>
        <p:spPr/>
        <p:txBody>
          <a:bodyPr/>
          <a:lstStyle/>
          <a:p>
            <a:fld id="{50DEC214-4A26-8544-86E4-D5810B015655}" type="slidenum">
              <a:rPr lang="da-DK" smtClean="0"/>
              <a:t>11</a:t>
            </a:fld>
            <a:endParaRPr lang="da-DK" dirty="0"/>
          </a:p>
        </p:txBody>
      </p:sp>
      <p:sp>
        <p:nvSpPr>
          <p:cNvPr id="5" name="Titel 2">
            <a:extLst>
              <a:ext uri="{FF2B5EF4-FFF2-40B4-BE49-F238E27FC236}">
                <a16:creationId xmlns:a16="http://schemas.microsoft.com/office/drawing/2014/main" id="{1E139A51-E188-724A-1C7A-712B17E8A72B}"/>
              </a:ext>
            </a:extLst>
          </p:cNvPr>
          <p:cNvSpPr>
            <a:spLocks noGrp="1"/>
          </p:cNvSpPr>
          <p:nvPr>
            <p:ph type="title"/>
          </p:nvPr>
        </p:nvSpPr>
        <p:spPr>
          <a:xfrm>
            <a:off x="911225" y="369888"/>
            <a:ext cx="9648825" cy="1081087"/>
          </a:xfrm>
        </p:spPr>
        <p:txBody>
          <a:bodyPr/>
          <a:lstStyle/>
          <a:p>
            <a:r>
              <a:rPr lang="da-DK" dirty="0"/>
              <a:t>Problemafklaring</a:t>
            </a:r>
          </a:p>
        </p:txBody>
      </p:sp>
      <p:sp>
        <p:nvSpPr>
          <p:cNvPr id="6" name="Tekstfelt 5">
            <a:extLst>
              <a:ext uri="{FF2B5EF4-FFF2-40B4-BE49-F238E27FC236}">
                <a16:creationId xmlns:a16="http://schemas.microsoft.com/office/drawing/2014/main" id="{84F5CB1A-4CE5-E26C-3BFF-98B80E50086B}"/>
              </a:ext>
            </a:extLst>
          </p:cNvPr>
          <p:cNvSpPr txBox="1"/>
          <p:nvPr/>
        </p:nvSpPr>
        <p:spPr>
          <a:xfrm>
            <a:off x="118152" y="69750"/>
            <a:ext cx="3374348" cy="307777"/>
          </a:xfrm>
          <a:prstGeom prst="rect">
            <a:avLst/>
          </a:prstGeom>
          <a:noFill/>
        </p:spPr>
        <p:txBody>
          <a:bodyPr wrap="square">
            <a:spAutoFit/>
          </a:bodyPr>
          <a:lstStyle/>
          <a:p>
            <a:r>
              <a:rPr lang="da-DK" sz="1400" dirty="0"/>
              <a:t>Systematisk videndeling af læring</a:t>
            </a:r>
          </a:p>
        </p:txBody>
      </p:sp>
      <p:pic>
        <p:nvPicPr>
          <p:cNvPr id="7" name="Picture 4" descr="Billedresultat for without data you're just another person with an opinion">
            <a:extLst>
              <a:ext uri="{FF2B5EF4-FFF2-40B4-BE49-F238E27FC236}">
                <a16:creationId xmlns:a16="http://schemas.microsoft.com/office/drawing/2014/main" id="{8FF76A4A-9B20-868D-B470-5E70CB9AB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0" y="1450975"/>
            <a:ext cx="3509933" cy="2030040"/>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B6B06013-12A7-971A-DB67-A3361CECEB04}"/>
              </a:ext>
            </a:extLst>
          </p:cNvPr>
          <p:cNvSpPr txBox="1"/>
          <p:nvPr/>
        </p:nvSpPr>
        <p:spPr>
          <a:xfrm>
            <a:off x="8559799" y="6505733"/>
            <a:ext cx="3632201" cy="246221"/>
          </a:xfrm>
          <a:prstGeom prst="rect">
            <a:avLst/>
          </a:prstGeom>
          <a:noFill/>
        </p:spPr>
        <p:txBody>
          <a:bodyPr wrap="square" rtlCol="0">
            <a:spAutoFit/>
          </a:bodyPr>
          <a:lstStyle/>
          <a:p>
            <a:r>
              <a:rPr lang="da-DK" sz="1000" dirty="0">
                <a:solidFill>
                  <a:schemeClr val="tx2"/>
                </a:solidFill>
              </a:rPr>
              <a:t>Kilde: Dansk Selskab for patientsikkerhed</a:t>
            </a:r>
          </a:p>
        </p:txBody>
      </p:sp>
    </p:spTree>
    <p:extLst>
      <p:ext uri="{BB962C8B-B14F-4D97-AF65-F5344CB8AC3E}">
        <p14:creationId xmlns:p14="http://schemas.microsoft.com/office/powerpoint/2010/main" val="363739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106097" y="800180"/>
            <a:ext cx="9648826" cy="1081007"/>
          </a:xfrm>
        </p:spPr>
        <p:txBody>
          <a:bodyPr/>
          <a:lstStyle/>
          <a:p>
            <a:br>
              <a:rPr lang="da-DK" dirty="0"/>
            </a:br>
            <a:br>
              <a:rPr lang="da-DK" dirty="0"/>
            </a:br>
            <a:br>
              <a:rPr lang="da-DK" dirty="0"/>
            </a:br>
            <a:br>
              <a:rPr lang="da-DK" dirty="0"/>
            </a:br>
            <a:r>
              <a:rPr lang="da-DK" dirty="0"/>
              <a:t>Er der et problem og hvor stort er det?</a:t>
            </a:r>
          </a:p>
        </p:txBody>
      </p:sp>
      <p:sp>
        <p:nvSpPr>
          <p:cNvPr id="2" name="Pladsholder til indhold 1"/>
          <p:cNvSpPr>
            <a:spLocks noGrp="1"/>
          </p:cNvSpPr>
          <p:nvPr>
            <p:ph idx="1"/>
          </p:nvPr>
        </p:nvSpPr>
        <p:spPr>
          <a:xfrm>
            <a:off x="1754923" y="2269214"/>
            <a:ext cx="9000000" cy="4392614"/>
          </a:xfrm>
        </p:spPr>
        <p:txBody>
          <a:bodyPr/>
          <a:lstStyle/>
          <a:p>
            <a:pPr marL="0" indent="0">
              <a:lnSpc>
                <a:spcPct val="150000"/>
              </a:lnSpc>
              <a:buNone/>
            </a:pPr>
            <a:r>
              <a:rPr lang="da-DK" b="1" dirty="0"/>
              <a:t>Quick and </a:t>
            </a:r>
            <a:r>
              <a:rPr lang="da-DK" b="1" dirty="0" err="1"/>
              <a:t>dirty</a:t>
            </a:r>
            <a:endParaRPr lang="da-DK" b="1" dirty="0"/>
          </a:p>
          <a:p>
            <a:pPr>
              <a:lnSpc>
                <a:spcPct val="150000"/>
              </a:lnSpc>
            </a:pPr>
            <a:r>
              <a:rPr lang="da-DK" dirty="0"/>
              <a:t>Spørg tre patienter</a:t>
            </a:r>
          </a:p>
          <a:p>
            <a:pPr>
              <a:lnSpc>
                <a:spcPct val="150000"/>
              </a:lnSpc>
            </a:pPr>
            <a:r>
              <a:rPr lang="da-DK" dirty="0"/>
              <a:t>Spørg tre kollegaer  - og gerne tværfagligt</a:t>
            </a:r>
          </a:p>
          <a:p>
            <a:pPr>
              <a:lnSpc>
                <a:spcPct val="150000"/>
              </a:lnSpc>
            </a:pPr>
            <a:r>
              <a:rPr lang="da-DK" dirty="0"/>
              <a:t>Lær af baseline data, hvis de findes </a:t>
            </a:r>
          </a:p>
          <a:p>
            <a:pPr>
              <a:lnSpc>
                <a:spcPct val="150000"/>
              </a:lnSpc>
            </a:pPr>
            <a:r>
              <a:rPr lang="da-DK" dirty="0"/>
              <a:t>Saml data i en uge til at kortlægge problemets omfang og årsager</a:t>
            </a:r>
          </a:p>
        </p:txBody>
      </p:sp>
      <p:sp>
        <p:nvSpPr>
          <p:cNvPr id="4" name="Tekstfelt 3">
            <a:extLst>
              <a:ext uri="{FF2B5EF4-FFF2-40B4-BE49-F238E27FC236}">
                <a16:creationId xmlns:a16="http://schemas.microsoft.com/office/drawing/2014/main" id="{BF950D87-4206-98F8-87A0-38AF578C9113}"/>
              </a:ext>
            </a:extLst>
          </p:cNvPr>
          <p:cNvSpPr txBox="1"/>
          <p:nvPr/>
        </p:nvSpPr>
        <p:spPr>
          <a:xfrm>
            <a:off x="118152" y="69750"/>
            <a:ext cx="3374348" cy="307777"/>
          </a:xfrm>
          <a:prstGeom prst="rect">
            <a:avLst/>
          </a:prstGeom>
          <a:noFill/>
        </p:spPr>
        <p:txBody>
          <a:bodyPr wrap="square">
            <a:spAutoFit/>
          </a:bodyPr>
          <a:lstStyle/>
          <a:p>
            <a:r>
              <a:rPr lang="da-DK" sz="1400" dirty="0"/>
              <a:t>Systematisk videndeling af læring</a:t>
            </a:r>
          </a:p>
        </p:txBody>
      </p:sp>
      <p:pic>
        <p:nvPicPr>
          <p:cNvPr id="6" name="Grafik 5" descr="Spørgsmål med massiv udfyldning">
            <a:extLst>
              <a:ext uri="{FF2B5EF4-FFF2-40B4-BE49-F238E27FC236}">
                <a16:creationId xmlns:a16="http://schemas.microsoft.com/office/drawing/2014/main" id="{20728041-D7A1-024B-6422-EFD376EA42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2549" y="2514600"/>
            <a:ext cx="1828800" cy="1828800"/>
          </a:xfrm>
          <a:prstGeom prst="rect">
            <a:avLst/>
          </a:prstGeom>
        </p:spPr>
      </p:pic>
      <p:sp>
        <p:nvSpPr>
          <p:cNvPr id="7" name="Pladsholder til slidenummer 6">
            <a:extLst>
              <a:ext uri="{FF2B5EF4-FFF2-40B4-BE49-F238E27FC236}">
                <a16:creationId xmlns:a16="http://schemas.microsoft.com/office/drawing/2014/main" id="{C1222DB1-45F2-7401-C054-FAB498E41D1B}"/>
              </a:ext>
            </a:extLst>
          </p:cNvPr>
          <p:cNvSpPr>
            <a:spLocks noGrp="1"/>
          </p:cNvSpPr>
          <p:nvPr>
            <p:ph type="sldNum" sz="quarter" idx="12"/>
          </p:nvPr>
        </p:nvSpPr>
        <p:spPr/>
        <p:txBody>
          <a:bodyPr/>
          <a:lstStyle/>
          <a:p>
            <a:fld id="{50DEC214-4A26-8544-86E4-D5810B015655}" type="slidenum">
              <a:rPr lang="da-DK" smtClean="0"/>
              <a:t>12</a:t>
            </a:fld>
            <a:endParaRPr lang="da-DK" dirty="0"/>
          </a:p>
        </p:txBody>
      </p:sp>
    </p:spTree>
    <p:extLst>
      <p:ext uri="{BB962C8B-B14F-4D97-AF65-F5344CB8AC3E}">
        <p14:creationId xmlns:p14="http://schemas.microsoft.com/office/powerpoint/2010/main" val="381240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830B6-28A6-BA11-1BFC-5FC45504F0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A22726-7448-5848-CF73-03F2039661D6}"/>
              </a:ext>
            </a:extLst>
          </p:cNvPr>
          <p:cNvSpPr>
            <a:spLocks noGrp="1"/>
          </p:cNvSpPr>
          <p:nvPr>
            <p:ph type="title"/>
          </p:nvPr>
        </p:nvSpPr>
        <p:spPr/>
        <p:txBody>
          <a:bodyPr/>
          <a:lstStyle/>
          <a:p>
            <a:r>
              <a:rPr lang="da-DK" dirty="0"/>
              <a:t>Pause</a:t>
            </a:r>
          </a:p>
        </p:txBody>
      </p:sp>
      <p:sp>
        <p:nvSpPr>
          <p:cNvPr id="4" name="Pladsholder til slidenummer 3">
            <a:extLst>
              <a:ext uri="{FF2B5EF4-FFF2-40B4-BE49-F238E27FC236}">
                <a16:creationId xmlns:a16="http://schemas.microsoft.com/office/drawing/2014/main" id="{C2CB81F6-B0F1-0584-C4F9-483A28F70F7A}"/>
              </a:ext>
            </a:extLst>
          </p:cNvPr>
          <p:cNvSpPr>
            <a:spLocks noGrp="1"/>
          </p:cNvSpPr>
          <p:nvPr>
            <p:ph type="sldNum" sz="quarter" idx="12"/>
          </p:nvPr>
        </p:nvSpPr>
        <p:spPr/>
        <p:txBody>
          <a:bodyPr/>
          <a:lstStyle/>
          <a:p>
            <a:fld id="{50DEC214-4A26-8544-86E4-D5810B015655}" type="slidenum">
              <a:rPr lang="da-DK" smtClean="0"/>
              <a:t>13</a:t>
            </a:fld>
            <a:endParaRPr lang="da-DK" dirty="0"/>
          </a:p>
        </p:txBody>
      </p:sp>
      <p:pic>
        <p:nvPicPr>
          <p:cNvPr id="5" name="Picture 2" descr="HAVE A SIB | Coffee illustration, Mug drawing, Coffee drawing">
            <a:extLst>
              <a:ext uri="{FF2B5EF4-FFF2-40B4-BE49-F238E27FC236}">
                <a16:creationId xmlns:a16="http://schemas.microsoft.com/office/drawing/2014/main" id="{353EC621-E4A2-2805-2140-98B4FA22864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2393092" y="1450800"/>
            <a:ext cx="7405815" cy="43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024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10472" y="499476"/>
            <a:ext cx="9648826" cy="1081007"/>
          </a:xfrm>
        </p:spPr>
        <p:txBody>
          <a:bodyPr vert="horz" wrap="square" lIns="0" tIns="0" rIns="0" bIns="0" rtlCol="0" anchor="b" anchorCtr="0">
            <a:noAutofit/>
          </a:bodyPr>
          <a:lstStyle/>
          <a:p>
            <a:r>
              <a:rPr lang="da-DK" sz="3200" b="1" kern="1200" dirty="0">
                <a:latin typeface="+mj-lt"/>
                <a:ea typeface="Verdana" panose="020B0604030504040204" pitchFamily="34" charset="0"/>
                <a:cs typeface="Verdana" panose="020B0604030504040204" pitchFamily="34" charset="0"/>
              </a:rPr>
              <a:t>Hvad står der på forsiden af intranet om jeres indsats om et år?</a:t>
            </a:r>
          </a:p>
        </p:txBody>
      </p:sp>
      <p:sp>
        <p:nvSpPr>
          <p:cNvPr id="2" name="Tekstfelt 1">
            <a:extLst>
              <a:ext uri="{FF2B5EF4-FFF2-40B4-BE49-F238E27FC236}">
                <a16:creationId xmlns:a16="http://schemas.microsoft.com/office/drawing/2014/main" id="{9B4A919A-68C4-77E8-28B5-BABBE843637E}"/>
              </a:ext>
            </a:extLst>
          </p:cNvPr>
          <p:cNvSpPr txBox="1"/>
          <p:nvPr/>
        </p:nvSpPr>
        <p:spPr>
          <a:xfrm>
            <a:off x="609600" y="2247785"/>
            <a:ext cx="5384800" cy="3872921"/>
          </a:xfrm>
          <a:prstGeom prst="rect">
            <a:avLst/>
          </a:prstGeom>
        </p:spPr>
        <p:txBody>
          <a:bodyPr vert="horz" lIns="0" tIns="0" rIns="0" bIns="0" rtlCol="0">
            <a:normAutofit/>
          </a:bodyPr>
          <a:lstStyle/>
          <a:p>
            <a:pPr defTabSz="590400">
              <a:spcBef>
                <a:spcPts val="1000"/>
              </a:spcBef>
            </a:pPr>
            <a:r>
              <a:rPr lang="da-DK" sz="2800" dirty="0">
                <a:solidFill>
                  <a:schemeClr val="tx2"/>
                </a:solidFill>
                <a:ea typeface="Verdana" panose="020B0604030504040204" pitchFamily="34" charset="0"/>
              </a:rPr>
              <a:t>Hvilken overskrift vil du være stolt af?</a:t>
            </a:r>
          </a:p>
          <a:p>
            <a:pPr marL="180000" indent="-180000" defTabSz="590400">
              <a:lnSpc>
                <a:spcPts val="2400"/>
              </a:lnSpc>
              <a:spcBef>
                <a:spcPts val="1000"/>
              </a:spcBef>
              <a:buFont typeface="Arial" panose="020B0604020202020204" pitchFamily="34" charset="0"/>
              <a:buChar char="•"/>
            </a:pPr>
            <a:endParaRPr lang="da-DK" sz="2800" dirty="0">
              <a:solidFill>
                <a:schemeClr val="tx2"/>
              </a:solidFill>
              <a:ea typeface="Verdana" panose="020B0604030504040204" pitchFamily="34" charset="0"/>
            </a:endParaRPr>
          </a:p>
          <a:p>
            <a:pPr marL="914400" lvl="1" indent="-457200" defTabSz="590400">
              <a:lnSpc>
                <a:spcPts val="2400"/>
              </a:lnSpc>
              <a:spcBef>
                <a:spcPts val="1000"/>
              </a:spcBef>
              <a:buFont typeface="Arial" panose="020B0604020202020204" pitchFamily="34" charset="0"/>
              <a:buChar char="•"/>
            </a:pPr>
            <a:r>
              <a:rPr lang="da-DK" sz="2800" dirty="0">
                <a:solidFill>
                  <a:schemeClr val="tx2"/>
                </a:solidFill>
                <a:ea typeface="Verdana" panose="020B0604030504040204" pitchFamily="34" charset="0"/>
              </a:rPr>
              <a:t>Individuel refleksion 2 min</a:t>
            </a:r>
          </a:p>
          <a:p>
            <a:pPr marL="914400" lvl="1" indent="-457200" defTabSz="590400">
              <a:lnSpc>
                <a:spcPts val="2400"/>
              </a:lnSpc>
              <a:spcBef>
                <a:spcPts val="1000"/>
              </a:spcBef>
              <a:buFont typeface="Arial" panose="020B0604020202020204" pitchFamily="34" charset="0"/>
              <a:buChar char="•"/>
            </a:pPr>
            <a:endParaRPr lang="da-DK" sz="2800" dirty="0">
              <a:solidFill>
                <a:schemeClr val="tx2"/>
              </a:solidFill>
              <a:ea typeface="Verdana" panose="020B0604030504040204" pitchFamily="34" charset="0"/>
            </a:endParaRPr>
          </a:p>
          <a:p>
            <a:pPr marL="914400" lvl="1" indent="-457200" defTabSz="590400">
              <a:lnSpc>
                <a:spcPts val="2400"/>
              </a:lnSpc>
              <a:spcBef>
                <a:spcPts val="1000"/>
              </a:spcBef>
              <a:buFont typeface="Arial" panose="020B0604020202020204" pitchFamily="34" charset="0"/>
              <a:buChar char="•"/>
            </a:pPr>
            <a:r>
              <a:rPr lang="da-DK" sz="2800" dirty="0">
                <a:solidFill>
                  <a:schemeClr val="tx2"/>
                </a:solidFill>
                <a:ea typeface="Verdana" panose="020B0604030504040204" pitchFamily="34" charset="0"/>
              </a:rPr>
              <a:t>Drøft i teamet 10 min</a:t>
            </a:r>
          </a:p>
          <a:p>
            <a:pPr marL="914400" lvl="1" indent="-457200" defTabSz="590400">
              <a:lnSpc>
                <a:spcPts val="2400"/>
              </a:lnSpc>
              <a:spcBef>
                <a:spcPts val="1000"/>
              </a:spcBef>
              <a:buFont typeface="Arial" panose="020B0604020202020204" pitchFamily="34" charset="0"/>
              <a:buChar char="•"/>
            </a:pPr>
            <a:endParaRPr lang="da-DK" sz="2800" dirty="0">
              <a:solidFill>
                <a:schemeClr val="tx2"/>
              </a:solidFill>
              <a:ea typeface="Verdana" panose="020B0604030504040204" pitchFamily="34" charset="0"/>
            </a:endParaRPr>
          </a:p>
          <a:p>
            <a:pPr marL="914400" lvl="1" indent="-457200" defTabSz="590400">
              <a:lnSpc>
                <a:spcPts val="2400"/>
              </a:lnSpc>
              <a:spcBef>
                <a:spcPts val="1000"/>
              </a:spcBef>
              <a:buFont typeface="Arial" panose="020B0604020202020204" pitchFamily="34" charset="0"/>
              <a:buChar char="•"/>
            </a:pPr>
            <a:r>
              <a:rPr lang="da-DK" sz="2800" dirty="0">
                <a:solidFill>
                  <a:schemeClr val="tx2"/>
                </a:solidFill>
                <a:ea typeface="Verdana" panose="020B0604030504040204" pitchFamily="34" charset="0"/>
              </a:rPr>
              <a:t>Skriv på flip over</a:t>
            </a:r>
          </a:p>
        </p:txBody>
      </p:sp>
      <p:sp>
        <p:nvSpPr>
          <p:cNvPr id="6" name="Tekstfelt 5">
            <a:extLst>
              <a:ext uri="{FF2B5EF4-FFF2-40B4-BE49-F238E27FC236}">
                <a16:creationId xmlns:a16="http://schemas.microsoft.com/office/drawing/2014/main" id="{C1C89340-133A-8AB0-E8A1-D63671C0A605}"/>
              </a:ext>
            </a:extLst>
          </p:cNvPr>
          <p:cNvSpPr txBox="1"/>
          <p:nvPr/>
        </p:nvSpPr>
        <p:spPr>
          <a:xfrm>
            <a:off x="150472" y="110427"/>
            <a:ext cx="6093500" cy="369332"/>
          </a:xfrm>
          <a:prstGeom prst="rect">
            <a:avLst/>
          </a:prstGeom>
          <a:noFill/>
        </p:spPr>
        <p:txBody>
          <a:bodyPr wrap="square">
            <a:spAutoFit/>
          </a:bodyPr>
          <a:lstStyle/>
          <a:p>
            <a:r>
              <a:rPr lang="da-DK" dirty="0"/>
              <a:t>Systemforståelse</a:t>
            </a:r>
          </a:p>
        </p:txBody>
      </p:sp>
      <p:sp>
        <p:nvSpPr>
          <p:cNvPr id="7" name="Pladsholder til slidenummer 6">
            <a:extLst>
              <a:ext uri="{FF2B5EF4-FFF2-40B4-BE49-F238E27FC236}">
                <a16:creationId xmlns:a16="http://schemas.microsoft.com/office/drawing/2014/main" id="{9DCC870E-DFB6-D2C0-6DBA-1F24F0931934}"/>
              </a:ext>
            </a:extLst>
          </p:cNvPr>
          <p:cNvSpPr>
            <a:spLocks noGrp="1"/>
          </p:cNvSpPr>
          <p:nvPr>
            <p:ph type="sldNum" sz="quarter" idx="12"/>
          </p:nvPr>
        </p:nvSpPr>
        <p:spPr/>
        <p:txBody>
          <a:bodyPr/>
          <a:lstStyle/>
          <a:p>
            <a:pPr>
              <a:defRPr/>
            </a:pPr>
            <a:fld id="{78CE8891-012E-40A5-9898-CE87F023303E}" type="slidenum">
              <a:rPr lang="da-DK" smtClean="0"/>
              <a:pPr>
                <a:defRPr/>
              </a:pPr>
              <a:t>14</a:t>
            </a:fld>
            <a:endParaRPr lang="da-DK"/>
          </a:p>
        </p:txBody>
      </p:sp>
      <p:pic>
        <p:nvPicPr>
          <p:cNvPr id="14" name="Pladsholder til indhold 13">
            <a:extLst>
              <a:ext uri="{FF2B5EF4-FFF2-40B4-BE49-F238E27FC236}">
                <a16:creationId xmlns:a16="http://schemas.microsoft.com/office/drawing/2014/main" id="{F36D9557-A75E-8E42-52AE-A1877773A6C1}"/>
              </a:ext>
            </a:extLst>
          </p:cNvPr>
          <p:cNvPicPr>
            <a:picLocks noGrp="1" noChangeAspect="1"/>
          </p:cNvPicPr>
          <p:nvPr>
            <p:ph sz="half" idx="2"/>
          </p:nvPr>
        </p:nvPicPr>
        <p:blipFill>
          <a:blip r:embed="rId3"/>
          <a:stretch>
            <a:fillRect/>
          </a:stretch>
        </p:blipFill>
        <p:spPr>
          <a:xfrm>
            <a:off x="6937513" y="2247681"/>
            <a:ext cx="3619120" cy="3619120"/>
          </a:xfrm>
          <a:prstGeom prst="rect">
            <a:avLst/>
          </a:prstGeom>
        </p:spPr>
      </p:pic>
      <p:sp>
        <p:nvSpPr>
          <p:cNvPr id="15" name="Tekstfelt 14">
            <a:extLst>
              <a:ext uri="{FF2B5EF4-FFF2-40B4-BE49-F238E27FC236}">
                <a16:creationId xmlns:a16="http://schemas.microsoft.com/office/drawing/2014/main" id="{6B4B9452-AEE2-0F96-FD77-0B552B520FE5}"/>
              </a:ext>
            </a:extLst>
          </p:cNvPr>
          <p:cNvSpPr txBox="1"/>
          <p:nvPr/>
        </p:nvSpPr>
        <p:spPr>
          <a:xfrm>
            <a:off x="6937513" y="5651357"/>
            <a:ext cx="2743200" cy="215444"/>
          </a:xfrm>
          <a:prstGeom prst="rect">
            <a:avLst/>
          </a:prstGeom>
          <a:noFill/>
        </p:spPr>
        <p:txBody>
          <a:bodyPr wrap="square" rtlCol="0">
            <a:spAutoFit/>
          </a:bodyPr>
          <a:lstStyle/>
          <a:p>
            <a:r>
              <a:rPr lang="da-DK" sz="800" dirty="0" err="1">
                <a:solidFill>
                  <a:schemeClr val="tx2"/>
                </a:solidFill>
              </a:rPr>
              <a:t>Designed</a:t>
            </a:r>
            <a:r>
              <a:rPr lang="da-DK" sz="800" dirty="0">
                <a:solidFill>
                  <a:schemeClr val="tx2"/>
                </a:solidFill>
              </a:rPr>
              <a:t> by </a:t>
            </a:r>
            <a:r>
              <a:rPr lang="da-DK" sz="800" dirty="0" err="1">
                <a:solidFill>
                  <a:schemeClr val="tx2"/>
                </a:solidFill>
              </a:rPr>
              <a:t>Freepik</a:t>
            </a:r>
            <a:endParaRPr lang="da-DK" sz="800" dirty="0">
              <a:solidFill>
                <a:schemeClr val="tx2"/>
              </a:solidFill>
            </a:endParaRPr>
          </a:p>
        </p:txBody>
      </p:sp>
    </p:spTree>
    <p:extLst>
      <p:ext uri="{BB962C8B-B14F-4D97-AF65-F5344CB8AC3E}">
        <p14:creationId xmlns:p14="http://schemas.microsoft.com/office/powerpoint/2010/main" val="3614893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759797475"/>
              </p:ext>
            </p:extLst>
          </p:nvPr>
        </p:nvGraphicFramePr>
        <p:xfrm>
          <a:off x="648349" y="1917060"/>
          <a:ext cx="8059167" cy="4207014"/>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39354">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39354">
                <a:tc>
                  <a:txBody>
                    <a:bodyPr/>
                    <a:lstStyle/>
                    <a:p>
                      <a:pPr>
                        <a:spcAft>
                          <a:spcPts val="600"/>
                        </a:spcAft>
                      </a:pPr>
                      <a:r>
                        <a:rPr lang="da-DK" sz="2000" b="0" dirty="0"/>
                        <a:t>Status på indsatser - </a:t>
                      </a:r>
                      <a:r>
                        <a:rPr lang="da-DK" sz="2000" dirty="0">
                          <a:solidFill>
                            <a:schemeClr val="tx1"/>
                          </a:solidFill>
                        </a:rPr>
                        <a:t>Systematisk videndeling af læring</a:t>
                      </a:r>
                      <a:endParaRPr lang="da-DK" sz="2000" b="0" dirty="0">
                        <a:solidFill>
                          <a:schemeClr val="tx2"/>
                        </a:solidFill>
                      </a:endParaRPr>
                    </a:p>
                  </a:txBody>
                  <a:tcPr/>
                </a:tc>
                <a:extLst>
                  <a:ext uri="{0D108BD9-81ED-4DB2-BD59-A6C34878D82A}">
                    <a16:rowId xmlns:a16="http://schemas.microsoft.com/office/drawing/2014/main" val="10002"/>
                  </a:ext>
                </a:extLst>
              </a:tr>
              <a:tr h="539354">
                <a:tc>
                  <a:txBody>
                    <a:bodyPr/>
                    <a:lstStyle/>
                    <a:p>
                      <a:pPr>
                        <a:spcAft>
                          <a:spcPts val="600"/>
                        </a:spcAft>
                      </a:pPr>
                      <a:r>
                        <a:rPr lang="da-DK" sz="2400" b="1" dirty="0"/>
                        <a:t>Systemforståelse</a:t>
                      </a:r>
                      <a:endParaRPr lang="da-DK" sz="2400" b="1" dirty="0">
                        <a:solidFill>
                          <a:schemeClr val="tx2"/>
                        </a:solidFill>
                      </a:endParaRPr>
                    </a:p>
                  </a:txBody>
                  <a:tcPr/>
                </a:tc>
                <a:extLst>
                  <a:ext uri="{0D108BD9-81ED-4DB2-BD59-A6C34878D82A}">
                    <a16:rowId xmlns:a16="http://schemas.microsoft.com/office/drawing/2014/main" val="10003"/>
                  </a:ext>
                </a:extLst>
              </a:tr>
              <a:tr h="539354">
                <a:tc>
                  <a:txBody>
                    <a:bodyPr/>
                    <a:lstStyle/>
                    <a:p>
                      <a:pPr>
                        <a:spcAft>
                          <a:spcPts val="600"/>
                        </a:spcAft>
                      </a:pPr>
                      <a:r>
                        <a:rPr lang="da-DK" sz="2000" dirty="0"/>
                        <a:t>Forbedringsmodellen</a:t>
                      </a:r>
                      <a:endParaRPr lang="da-DK" sz="2000" b="0" dirty="0">
                        <a:solidFill>
                          <a:schemeClr val="tx2"/>
                        </a:solidFill>
                      </a:endParaRPr>
                    </a:p>
                  </a:txBody>
                  <a:tcPr/>
                </a:tc>
                <a:extLst>
                  <a:ext uri="{0D108BD9-81ED-4DB2-BD59-A6C34878D82A}">
                    <a16:rowId xmlns:a16="http://schemas.microsoft.com/office/drawing/2014/main" val="10004"/>
                  </a:ext>
                </a:extLst>
              </a:tr>
              <a:tr h="43153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SMART-mål</a:t>
                      </a:r>
                      <a:endParaRPr lang="da-DK" sz="2000" b="0" dirty="0">
                        <a:solidFill>
                          <a:schemeClr val="tx2"/>
                        </a:solidFill>
                      </a:endParaRPr>
                    </a:p>
                  </a:txBody>
                  <a:tcPr/>
                </a:tc>
                <a:extLst>
                  <a:ext uri="{0D108BD9-81ED-4DB2-BD59-A6C34878D82A}">
                    <a16:rowId xmlns:a16="http://schemas.microsoft.com/office/drawing/2014/main" val="10008"/>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Driverdiagram</a:t>
                      </a:r>
                      <a:endParaRPr lang="da-DK" sz="2000" b="0" dirty="0">
                        <a:solidFill>
                          <a:schemeClr val="tx2"/>
                        </a:solidFill>
                      </a:endParaRPr>
                    </a:p>
                  </a:txBody>
                  <a:tcPr/>
                </a:tc>
                <a:extLst>
                  <a:ext uri="{0D108BD9-81ED-4DB2-BD59-A6C34878D82A}">
                    <a16:rowId xmlns:a16="http://schemas.microsoft.com/office/drawing/2014/main" val="10011"/>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Opsamling og næste skridt</a:t>
                      </a:r>
                      <a:endParaRPr lang="da-DK" sz="2000" b="0" dirty="0">
                        <a:solidFill>
                          <a:schemeClr val="tx2"/>
                        </a:solidFill>
                      </a:endParaRPr>
                    </a:p>
                  </a:txBody>
                  <a:tcPr/>
                </a:tc>
                <a:extLst>
                  <a:ext uri="{0D108BD9-81ED-4DB2-BD59-A6C34878D82A}">
                    <a16:rowId xmlns:a16="http://schemas.microsoft.com/office/drawing/2014/main" val="1422894576"/>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Evaluering og tak for i dag</a:t>
                      </a:r>
                      <a:endParaRPr lang="da-DK" sz="2000" b="0" dirty="0">
                        <a:solidFill>
                          <a:schemeClr val="tx2"/>
                        </a:solidFill>
                      </a:endParaRPr>
                    </a:p>
                  </a:txBody>
                  <a:tcPr/>
                </a:tc>
                <a:extLst>
                  <a:ext uri="{0D108BD9-81ED-4DB2-BD59-A6C34878D82A}">
                    <a16:rowId xmlns:a16="http://schemas.microsoft.com/office/drawing/2014/main" val="507715777"/>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15</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375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da-DK" dirty="0"/>
              <a:t>Systemforståelse  </a:t>
            </a:r>
          </a:p>
        </p:txBody>
      </p:sp>
      <p:sp>
        <p:nvSpPr>
          <p:cNvPr id="10" name="Pladsholder til indhold 9"/>
          <p:cNvSpPr>
            <a:spLocks noGrp="1"/>
          </p:cNvSpPr>
          <p:nvPr>
            <p:ph sz="half" idx="1"/>
          </p:nvPr>
        </p:nvSpPr>
        <p:spPr>
          <a:xfrm>
            <a:off x="954530" y="1450800"/>
            <a:ext cx="5384800" cy="4525963"/>
          </a:xfrm>
        </p:spPr>
        <p:txBody>
          <a:bodyPr/>
          <a:lstStyle/>
          <a:p>
            <a:endParaRPr lang="da-DK" sz="2400" dirty="0"/>
          </a:p>
          <a:p>
            <a:endParaRPr lang="da-DK" sz="2400" dirty="0"/>
          </a:p>
          <a:p>
            <a:r>
              <a:rPr lang="da-DK" sz="2400" dirty="0"/>
              <a:t>Et system består af </a:t>
            </a:r>
            <a:r>
              <a:rPr lang="da-DK" sz="2400" b="1" dirty="0"/>
              <a:t>indbyrdes afhængige elementer, mennesker og processer</a:t>
            </a:r>
            <a:r>
              <a:rPr lang="da-DK" sz="2400" dirty="0"/>
              <a:t>, der arbejder sammen om et fælles mål</a:t>
            </a:r>
          </a:p>
          <a:p>
            <a:endParaRPr lang="da-DK" sz="2400" dirty="0"/>
          </a:p>
          <a:p>
            <a:r>
              <a:rPr lang="da-DK" sz="2400" dirty="0"/>
              <a:t>Et systems </a:t>
            </a:r>
            <a:r>
              <a:rPr lang="da-DK" sz="2400" b="1" dirty="0"/>
              <a:t>succes afhænger af integration af komponenter</a:t>
            </a:r>
            <a:r>
              <a:rPr lang="da-DK" sz="2400" dirty="0"/>
              <a:t> i systemet og ikke af enkelte komponenters præstationer</a:t>
            </a:r>
          </a:p>
          <a:p>
            <a:endParaRPr lang="da-DK" dirty="0"/>
          </a:p>
        </p:txBody>
      </p:sp>
      <p:sp>
        <p:nvSpPr>
          <p:cNvPr id="7" name="Tekstfelt 6"/>
          <p:cNvSpPr txBox="1"/>
          <p:nvPr/>
        </p:nvSpPr>
        <p:spPr>
          <a:xfrm>
            <a:off x="7958667" y="6378240"/>
            <a:ext cx="5433547" cy="400110"/>
          </a:xfrm>
          <a:prstGeom prst="rect">
            <a:avLst/>
          </a:prstGeom>
          <a:noFill/>
        </p:spPr>
        <p:txBody>
          <a:bodyPr wrap="square" rtlCol="0">
            <a:spAutoFit/>
          </a:bodyPr>
          <a:lstStyle/>
          <a:p>
            <a:r>
              <a:rPr lang="da-DK" sz="1000" dirty="0" err="1">
                <a:solidFill>
                  <a:schemeClr val="tx2"/>
                </a:solidFill>
              </a:rPr>
              <a:t>Langley</a:t>
            </a:r>
            <a:r>
              <a:rPr lang="da-DK" sz="1000" dirty="0">
                <a:solidFill>
                  <a:schemeClr val="tx2"/>
                </a:solidFill>
              </a:rPr>
              <a:t>, Moen m.fl.(2009): The </a:t>
            </a:r>
            <a:r>
              <a:rPr lang="da-DK" sz="1000" dirty="0" err="1">
                <a:solidFill>
                  <a:schemeClr val="tx2"/>
                </a:solidFill>
              </a:rPr>
              <a:t>Improvement</a:t>
            </a:r>
            <a:r>
              <a:rPr lang="da-DK" sz="1000" dirty="0">
                <a:solidFill>
                  <a:schemeClr val="tx2"/>
                </a:solidFill>
              </a:rPr>
              <a:t> Guide</a:t>
            </a:r>
          </a:p>
          <a:p>
            <a:r>
              <a:rPr lang="da-DK" sz="1000" dirty="0">
                <a:solidFill>
                  <a:schemeClr val="tx2"/>
                </a:solidFill>
              </a:rPr>
              <a:t>Kapitel 4 s. 77-79</a:t>
            </a:r>
          </a:p>
        </p:txBody>
      </p:sp>
      <p:sp>
        <p:nvSpPr>
          <p:cNvPr id="2" name="Pladsholder til slidenummer 1">
            <a:extLst>
              <a:ext uri="{FF2B5EF4-FFF2-40B4-BE49-F238E27FC236}">
                <a16:creationId xmlns:a16="http://schemas.microsoft.com/office/drawing/2014/main" id="{91AF2431-D6A8-6012-8438-4454C5C86E15}"/>
              </a:ext>
            </a:extLst>
          </p:cNvPr>
          <p:cNvSpPr>
            <a:spLocks noGrp="1"/>
          </p:cNvSpPr>
          <p:nvPr>
            <p:ph type="sldNum" sz="quarter" idx="12"/>
          </p:nvPr>
        </p:nvSpPr>
        <p:spPr/>
        <p:txBody>
          <a:bodyPr/>
          <a:lstStyle/>
          <a:p>
            <a:pPr>
              <a:defRPr/>
            </a:pPr>
            <a:fld id="{78CE8891-012E-40A5-9898-CE87F023303E}" type="slidenum">
              <a:rPr lang="da-DK" smtClean="0"/>
              <a:pPr>
                <a:defRPr/>
              </a:pPr>
              <a:t>16</a:t>
            </a:fld>
            <a:endParaRPr lang="da-DK"/>
          </a:p>
        </p:txBody>
      </p:sp>
      <p:sp>
        <p:nvSpPr>
          <p:cNvPr id="3" name="Tekstfelt 2">
            <a:extLst>
              <a:ext uri="{FF2B5EF4-FFF2-40B4-BE49-F238E27FC236}">
                <a16:creationId xmlns:a16="http://schemas.microsoft.com/office/drawing/2014/main" id="{74DEB90B-3694-AEDC-F51C-A7C0656B6805}"/>
              </a:ext>
            </a:extLst>
          </p:cNvPr>
          <p:cNvSpPr txBox="1"/>
          <p:nvPr/>
        </p:nvSpPr>
        <p:spPr>
          <a:xfrm>
            <a:off x="150472" y="110427"/>
            <a:ext cx="6093500" cy="369332"/>
          </a:xfrm>
          <a:prstGeom prst="rect">
            <a:avLst/>
          </a:prstGeom>
          <a:noFill/>
        </p:spPr>
        <p:txBody>
          <a:bodyPr wrap="square">
            <a:spAutoFit/>
          </a:bodyPr>
          <a:lstStyle/>
          <a:p>
            <a:r>
              <a:rPr lang="da-DK" dirty="0"/>
              <a:t>Systemforståelse</a:t>
            </a:r>
          </a:p>
        </p:txBody>
      </p:sp>
      <p:pic>
        <p:nvPicPr>
          <p:cNvPr id="15" name="Pladsholder til indhold 14">
            <a:extLst>
              <a:ext uri="{FF2B5EF4-FFF2-40B4-BE49-F238E27FC236}">
                <a16:creationId xmlns:a16="http://schemas.microsoft.com/office/drawing/2014/main" id="{1CA10F9C-0270-AFE1-4671-9C03226DAD1B}"/>
              </a:ext>
            </a:extLst>
          </p:cNvPr>
          <p:cNvPicPr>
            <a:picLocks noGrp="1" noChangeAspect="1"/>
          </p:cNvPicPr>
          <p:nvPr>
            <p:ph sz="half" idx="2"/>
          </p:nvPr>
        </p:nvPicPr>
        <p:blipFill>
          <a:blip r:embed="rId3"/>
          <a:srcRect l="3962" t="5363" b="5049"/>
          <a:stretch/>
        </p:blipFill>
        <p:spPr>
          <a:xfrm>
            <a:off x="7349066" y="2336800"/>
            <a:ext cx="3394527" cy="3166534"/>
          </a:xfrm>
          <a:prstGeom prst="rect">
            <a:avLst/>
          </a:prstGeom>
        </p:spPr>
      </p:pic>
    </p:spTree>
    <p:extLst>
      <p:ext uri="{BB962C8B-B14F-4D97-AF65-F5344CB8AC3E}">
        <p14:creationId xmlns:p14="http://schemas.microsoft.com/office/powerpoint/2010/main" val="296126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F3125B0D-875B-C3D6-69BC-59D0F03E98DE}"/>
              </a:ext>
            </a:extLst>
          </p:cNvPr>
          <p:cNvSpPr txBox="1">
            <a:spLocks/>
          </p:cNvSpPr>
          <p:nvPr/>
        </p:nvSpPr>
        <p:spPr>
          <a:xfrm>
            <a:off x="911225" y="369793"/>
            <a:ext cx="9648826" cy="1081007"/>
          </a:xfrm>
          <a:prstGeom prst="rect">
            <a:avLst/>
          </a:prstGeom>
        </p:spPr>
        <p:txBody>
          <a:bodyPr vert="horz" wrap="square" lIns="0" tIns="0" rIns="0" bIns="0" rtlCol="0" anchor="b" anchorCtr="0">
            <a:norm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pPr>
              <a:spcAft>
                <a:spcPts val="600"/>
              </a:spcAft>
            </a:pPr>
            <a:br>
              <a:rPr lang="da-DK" b="1" kern="1200" dirty="0">
                <a:latin typeface="+mj-lt"/>
                <a:ea typeface="Verdana" panose="020B0604030504040204" pitchFamily="34" charset="0"/>
                <a:cs typeface="Verdana" panose="020B0604030504040204" pitchFamily="34" charset="0"/>
              </a:rPr>
            </a:br>
            <a:r>
              <a:rPr lang="da-DK" b="1" kern="1200" dirty="0">
                <a:latin typeface="+mj-lt"/>
                <a:ea typeface="Verdana" panose="020B0604030504040204" pitchFamily="34" charset="0"/>
                <a:cs typeface="Verdana" panose="020B0604030504040204" pitchFamily="34" charset="0"/>
              </a:rPr>
              <a:t>System</a:t>
            </a:r>
          </a:p>
        </p:txBody>
      </p:sp>
      <p:sp>
        <p:nvSpPr>
          <p:cNvPr id="5" name="Pladsholder til slidenummer 4">
            <a:extLst>
              <a:ext uri="{FF2B5EF4-FFF2-40B4-BE49-F238E27FC236}">
                <a16:creationId xmlns:a16="http://schemas.microsoft.com/office/drawing/2014/main" id="{A16CB459-A371-8922-9F67-588949560E6F}"/>
              </a:ext>
            </a:extLst>
          </p:cNvPr>
          <p:cNvSpPr>
            <a:spLocks noGrp="1"/>
          </p:cNvSpPr>
          <p:nvPr>
            <p:ph type="sldNum" sz="quarter" idx="12"/>
          </p:nvPr>
        </p:nvSpPr>
        <p:spPr>
          <a:xfrm>
            <a:off x="150472" y="6534000"/>
            <a:ext cx="360000" cy="324000"/>
          </a:xfrm>
        </p:spPr>
        <p:txBody>
          <a:bodyPr vert="horz" lIns="0" tIns="0" rIns="0" bIns="0" rtlCol="0" anchor="t" anchorCtr="0">
            <a:normAutofit/>
          </a:bodyPr>
          <a:lstStyle/>
          <a:p>
            <a:pPr>
              <a:spcAft>
                <a:spcPts val="600"/>
              </a:spcAft>
              <a:defRPr/>
            </a:pPr>
            <a:fld id="{78CE8891-012E-40A5-9898-CE87F023303E}" type="slidenum">
              <a:rPr lang="da-DK" b="1" kern="1200">
                <a:latin typeface="+mn-lt"/>
                <a:ea typeface="Verdana" panose="020B0604030504040204" pitchFamily="34" charset="0"/>
                <a:cs typeface="Verdana" panose="020B0604030504040204" pitchFamily="34" charset="0"/>
              </a:rPr>
              <a:pPr>
                <a:spcAft>
                  <a:spcPts val="600"/>
                </a:spcAft>
                <a:defRPr/>
              </a:pPr>
              <a:t>17</a:t>
            </a:fld>
            <a:endParaRPr lang="da-DK" b="1" kern="1200">
              <a:latin typeface="+mn-lt"/>
              <a:ea typeface="Verdana" panose="020B0604030504040204" pitchFamily="34" charset="0"/>
              <a:cs typeface="Verdana" panose="020B0604030504040204" pitchFamily="34" charset="0"/>
            </a:endParaRPr>
          </a:p>
        </p:txBody>
      </p:sp>
      <p:graphicFrame>
        <p:nvGraphicFramePr>
          <p:cNvPr id="10" name="Tekstfelt 6">
            <a:extLst>
              <a:ext uri="{FF2B5EF4-FFF2-40B4-BE49-F238E27FC236}">
                <a16:creationId xmlns:a16="http://schemas.microsoft.com/office/drawing/2014/main" id="{7735B622-6D80-21F6-8C1A-D80634956B3E}"/>
              </a:ext>
            </a:extLst>
          </p:cNvPr>
          <p:cNvGraphicFramePr/>
          <p:nvPr>
            <p:extLst>
              <p:ext uri="{D42A27DB-BD31-4B8C-83A1-F6EECF244321}">
                <p14:modId xmlns:p14="http://schemas.microsoft.com/office/powerpoint/2010/main" val="1402829838"/>
              </p:ext>
            </p:extLst>
          </p:nvPr>
        </p:nvGraphicFramePr>
        <p:xfrm>
          <a:off x="1854202" y="809239"/>
          <a:ext cx="8178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felt 1">
            <a:extLst>
              <a:ext uri="{FF2B5EF4-FFF2-40B4-BE49-F238E27FC236}">
                <a16:creationId xmlns:a16="http://schemas.microsoft.com/office/drawing/2014/main" id="{A19E1674-9156-5FB1-DEA6-08F14B89E507}"/>
              </a:ext>
            </a:extLst>
          </p:cNvPr>
          <p:cNvSpPr txBox="1"/>
          <p:nvPr/>
        </p:nvSpPr>
        <p:spPr>
          <a:xfrm>
            <a:off x="150472" y="110427"/>
            <a:ext cx="6093500" cy="369332"/>
          </a:xfrm>
          <a:prstGeom prst="rect">
            <a:avLst/>
          </a:prstGeom>
          <a:noFill/>
        </p:spPr>
        <p:txBody>
          <a:bodyPr wrap="square">
            <a:spAutoFit/>
          </a:bodyPr>
          <a:lstStyle/>
          <a:p>
            <a:r>
              <a:rPr lang="da-DK" dirty="0"/>
              <a:t>Systemforståelse</a:t>
            </a:r>
          </a:p>
        </p:txBody>
      </p:sp>
    </p:spTree>
    <p:extLst>
      <p:ext uri="{BB962C8B-B14F-4D97-AF65-F5344CB8AC3E}">
        <p14:creationId xmlns:p14="http://schemas.microsoft.com/office/powerpoint/2010/main" val="418142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132355953"/>
              </p:ext>
            </p:extLst>
          </p:nvPr>
        </p:nvGraphicFramePr>
        <p:xfrm>
          <a:off x="648349" y="1917060"/>
          <a:ext cx="8059167" cy="4207014"/>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39354">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39354">
                <a:tc>
                  <a:txBody>
                    <a:bodyPr/>
                    <a:lstStyle/>
                    <a:p>
                      <a:pPr>
                        <a:spcAft>
                          <a:spcPts val="600"/>
                        </a:spcAft>
                      </a:pPr>
                      <a:r>
                        <a:rPr lang="da-DK" sz="2000" b="0" dirty="0"/>
                        <a:t>Status på indsatser - Systematisk videndeling af læring</a:t>
                      </a:r>
                      <a:endParaRPr lang="da-DK" sz="2000" b="0" dirty="0">
                        <a:solidFill>
                          <a:schemeClr val="tx2"/>
                        </a:solidFill>
                      </a:endParaRPr>
                    </a:p>
                  </a:txBody>
                  <a:tcPr/>
                </a:tc>
                <a:extLst>
                  <a:ext uri="{0D108BD9-81ED-4DB2-BD59-A6C34878D82A}">
                    <a16:rowId xmlns:a16="http://schemas.microsoft.com/office/drawing/2014/main" val="10002"/>
                  </a:ext>
                </a:extLst>
              </a:tr>
              <a:tr h="539354">
                <a:tc>
                  <a:txBody>
                    <a:bodyPr/>
                    <a:lstStyle/>
                    <a:p>
                      <a:pPr>
                        <a:spcAft>
                          <a:spcPts val="600"/>
                        </a:spcAft>
                      </a:pPr>
                      <a:r>
                        <a:rPr lang="da-DK" sz="2000" dirty="0"/>
                        <a:t>Systemforståelse</a:t>
                      </a:r>
                      <a:endParaRPr lang="da-DK" sz="2000" b="0" dirty="0">
                        <a:solidFill>
                          <a:schemeClr val="tx2"/>
                        </a:solidFill>
                      </a:endParaRPr>
                    </a:p>
                  </a:txBody>
                  <a:tcPr/>
                </a:tc>
                <a:extLst>
                  <a:ext uri="{0D108BD9-81ED-4DB2-BD59-A6C34878D82A}">
                    <a16:rowId xmlns:a16="http://schemas.microsoft.com/office/drawing/2014/main" val="10003"/>
                  </a:ext>
                </a:extLst>
              </a:tr>
              <a:tr h="539354">
                <a:tc>
                  <a:txBody>
                    <a:bodyPr/>
                    <a:lstStyle/>
                    <a:p>
                      <a:pPr>
                        <a:spcAft>
                          <a:spcPts val="600"/>
                        </a:spcAft>
                      </a:pPr>
                      <a:r>
                        <a:rPr lang="da-DK" sz="2400" b="1" dirty="0"/>
                        <a:t>Forbedringsmodellen</a:t>
                      </a:r>
                      <a:endParaRPr lang="da-DK" sz="2400" b="1" dirty="0">
                        <a:solidFill>
                          <a:schemeClr val="tx2"/>
                        </a:solidFill>
                      </a:endParaRPr>
                    </a:p>
                  </a:txBody>
                  <a:tcPr/>
                </a:tc>
                <a:extLst>
                  <a:ext uri="{0D108BD9-81ED-4DB2-BD59-A6C34878D82A}">
                    <a16:rowId xmlns:a16="http://schemas.microsoft.com/office/drawing/2014/main" val="10004"/>
                  </a:ext>
                </a:extLst>
              </a:tr>
              <a:tr h="43153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SMART-mål</a:t>
                      </a:r>
                      <a:endParaRPr lang="da-DK" sz="2000" b="0" dirty="0">
                        <a:solidFill>
                          <a:schemeClr val="tx2"/>
                        </a:solidFill>
                      </a:endParaRPr>
                    </a:p>
                  </a:txBody>
                  <a:tcPr/>
                </a:tc>
                <a:extLst>
                  <a:ext uri="{0D108BD9-81ED-4DB2-BD59-A6C34878D82A}">
                    <a16:rowId xmlns:a16="http://schemas.microsoft.com/office/drawing/2014/main" val="10008"/>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Driverdiagram</a:t>
                      </a:r>
                      <a:endParaRPr lang="da-DK" sz="2000" b="0" dirty="0">
                        <a:solidFill>
                          <a:schemeClr val="tx2"/>
                        </a:solidFill>
                      </a:endParaRPr>
                    </a:p>
                  </a:txBody>
                  <a:tcPr/>
                </a:tc>
                <a:extLst>
                  <a:ext uri="{0D108BD9-81ED-4DB2-BD59-A6C34878D82A}">
                    <a16:rowId xmlns:a16="http://schemas.microsoft.com/office/drawing/2014/main" val="10011"/>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Opsamling og næste skridt</a:t>
                      </a:r>
                      <a:endParaRPr lang="da-DK" sz="2000" b="0" dirty="0">
                        <a:solidFill>
                          <a:schemeClr val="tx2"/>
                        </a:solidFill>
                      </a:endParaRPr>
                    </a:p>
                  </a:txBody>
                  <a:tcPr/>
                </a:tc>
                <a:extLst>
                  <a:ext uri="{0D108BD9-81ED-4DB2-BD59-A6C34878D82A}">
                    <a16:rowId xmlns:a16="http://schemas.microsoft.com/office/drawing/2014/main" val="1422894576"/>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Evaluering og tak for i dag</a:t>
                      </a:r>
                      <a:endParaRPr lang="da-DK" sz="2000" b="0" dirty="0">
                        <a:solidFill>
                          <a:schemeClr val="tx2"/>
                        </a:solidFill>
                      </a:endParaRPr>
                    </a:p>
                  </a:txBody>
                  <a:tcPr/>
                </a:tc>
                <a:extLst>
                  <a:ext uri="{0D108BD9-81ED-4DB2-BD59-A6C34878D82A}">
                    <a16:rowId xmlns:a16="http://schemas.microsoft.com/office/drawing/2014/main" val="507715777"/>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18</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233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spcAft>
                <a:spcPts val="600"/>
              </a:spcAft>
            </a:pPr>
            <a:r>
              <a:rPr lang="da-DK" b="1" dirty="0"/>
              <a:t>Forbedringsmodellen</a:t>
            </a:r>
            <a:endParaRPr lang="da-DK" b="1" dirty="0">
              <a:solidFill>
                <a:schemeClr val="tx2"/>
              </a:solidFill>
            </a:endParaRPr>
          </a:p>
        </p:txBody>
      </p:sp>
      <p:sp>
        <p:nvSpPr>
          <p:cNvPr id="4" name="Pladsholder til slidenummer 3"/>
          <p:cNvSpPr>
            <a:spLocks noGrp="1"/>
          </p:cNvSpPr>
          <p:nvPr>
            <p:ph type="sldNum" sz="quarter" idx="12"/>
          </p:nvPr>
        </p:nvSpPr>
        <p:spPr/>
        <p:txBody>
          <a:bodyPr/>
          <a:lstStyle/>
          <a:p>
            <a:fld id="{50DEC214-4A26-8544-86E4-D5810B015655}" type="slidenum">
              <a:rPr lang="da-DK" smtClean="0"/>
              <a:t>19</a:t>
            </a:fld>
            <a:endParaRPr lang="da-DK" dirty="0"/>
          </a:p>
        </p:txBody>
      </p:sp>
      <p:pic>
        <p:nvPicPr>
          <p:cNvPr id="6" name="Billede 5"/>
          <p:cNvPicPr>
            <a:picLocks noChangeAspect="1"/>
          </p:cNvPicPr>
          <p:nvPr/>
        </p:nvPicPr>
        <p:blipFill rotWithShape="1">
          <a:blip r:embed="rId3"/>
          <a:srcRect l="52120" t="18021" r="1388"/>
          <a:stretch/>
        </p:blipFill>
        <p:spPr>
          <a:xfrm>
            <a:off x="5735638" y="2534256"/>
            <a:ext cx="3666654" cy="3787108"/>
          </a:xfrm>
          <a:prstGeom prst="rect">
            <a:avLst/>
          </a:prstGeom>
        </p:spPr>
      </p:pic>
      <p:pic>
        <p:nvPicPr>
          <p:cNvPr id="7" name="Pladsholder til indhold 6"/>
          <p:cNvPicPr>
            <a:picLocks noGrp="1" noChangeAspect="1"/>
          </p:cNvPicPr>
          <p:nvPr>
            <p:ph idx="1"/>
          </p:nvPr>
        </p:nvPicPr>
        <p:blipFill>
          <a:blip r:embed="rId4"/>
          <a:stretch>
            <a:fillRect/>
          </a:stretch>
        </p:blipFill>
        <p:spPr>
          <a:xfrm>
            <a:off x="829578" y="1949864"/>
            <a:ext cx="4906060" cy="4239217"/>
          </a:xfrm>
          <a:prstGeom prst="rect">
            <a:avLst/>
          </a:prstGeom>
        </p:spPr>
      </p:pic>
      <p:sp>
        <p:nvSpPr>
          <p:cNvPr id="5" name="Tekstfelt 4">
            <a:extLst>
              <a:ext uri="{FF2B5EF4-FFF2-40B4-BE49-F238E27FC236}">
                <a16:creationId xmlns:a16="http://schemas.microsoft.com/office/drawing/2014/main" id="{E195C1DA-BD8A-3A60-FB60-E70798B97229}"/>
              </a:ext>
            </a:extLst>
          </p:cNvPr>
          <p:cNvSpPr txBox="1"/>
          <p:nvPr/>
        </p:nvSpPr>
        <p:spPr>
          <a:xfrm>
            <a:off x="234608" y="185127"/>
            <a:ext cx="6096000" cy="369332"/>
          </a:xfrm>
          <a:prstGeom prst="rect">
            <a:avLst/>
          </a:prstGeom>
          <a:noFill/>
        </p:spPr>
        <p:txBody>
          <a:bodyPr wrap="square">
            <a:spAutoFit/>
          </a:bodyPr>
          <a:lstStyle/>
          <a:p>
            <a:r>
              <a:rPr lang="da-DK" dirty="0"/>
              <a:t>Forbedringsmodellen</a:t>
            </a:r>
          </a:p>
        </p:txBody>
      </p:sp>
    </p:spTree>
    <p:extLst>
      <p:ext uri="{BB962C8B-B14F-4D97-AF65-F5344CB8AC3E}">
        <p14:creationId xmlns:p14="http://schemas.microsoft.com/office/powerpoint/2010/main" val="1131844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909643" y="1399032"/>
            <a:ext cx="4464050" cy="2813304"/>
          </a:xfrm>
        </p:spPr>
        <p:txBody>
          <a:bodyPr wrap="square" anchor="b">
            <a:normAutofit/>
          </a:bodyPr>
          <a:lstStyle/>
          <a:p>
            <a:r>
              <a:rPr lang="da-DK" sz="3300" dirty="0"/>
              <a:t>Velkommen til </a:t>
            </a:r>
            <a:r>
              <a:rPr lang="da-DK" sz="3300" dirty="0">
                <a:solidFill>
                  <a:srgbClr val="FF0000"/>
                </a:solidFill>
              </a:rPr>
              <a:t>Indsæt virksomhed </a:t>
            </a:r>
            <a:r>
              <a:rPr lang="da-DK" sz="3300" dirty="0"/>
              <a:t>Forbedringsrejse</a:t>
            </a:r>
            <a:br>
              <a:rPr lang="da-DK" sz="3300" dirty="0"/>
            </a:br>
            <a:br>
              <a:rPr lang="da-DK" sz="3300" dirty="0"/>
            </a:br>
            <a:r>
              <a:rPr lang="da-DK" sz="3300" dirty="0"/>
              <a:t>Hold </a:t>
            </a:r>
            <a:r>
              <a:rPr lang="da-DK" sz="3300" dirty="0">
                <a:solidFill>
                  <a:srgbClr val="FF0000"/>
                </a:solidFill>
              </a:rPr>
              <a:t>x</a:t>
            </a:r>
          </a:p>
        </p:txBody>
      </p:sp>
      <p:sp>
        <p:nvSpPr>
          <p:cNvPr id="4" name="Undertitel 3"/>
          <p:cNvSpPr>
            <a:spLocks noGrp="1"/>
          </p:cNvSpPr>
          <p:nvPr>
            <p:ph type="subTitle" idx="1"/>
          </p:nvPr>
        </p:nvSpPr>
        <p:spPr>
          <a:xfrm>
            <a:off x="912807" y="4651248"/>
            <a:ext cx="4464051" cy="877824"/>
          </a:xfrm>
        </p:spPr>
        <p:txBody>
          <a:bodyPr>
            <a:normAutofit/>
          </a:bodyPr>
          <a:lstStyle/>
          <a:p>
            <a:r>
              <a:rPr lang="da-DK" dirty="0"/>
              <a:t>Workshop 1</a:t>
            </a:r>
          </a:p>
          <a:p>
            <a:r>
              <a:rPr lang="da-DK" dirty="0">
                <a:solidFill>
                  <a:srgbClr val="FF0000"/>
                </a:solidFill>
              </a:rPr>
              <a:t>Dato og årstal</a:t>
            </a:r>
          </a:p>
        </p:txBody>
      </p:sp>
      <p:pic>
        <p:nvPicPr>
          <p:cNvPr id="7" name="Pladsholder til billede 6"/>
          <p:cNvPicPr>
            <a:picLocks noGrp="1" noChangeAspect="1"/>
          </p:cNvPicPr>
          <p:nvPr>
            <p:ph type="pic" sz="quarter" idx="20"/>
          </p:nvPr>
        </p:nvPicPr>
        <p:blipFill>
          <a:blip r:embed="rId3">
            <a:duotone>
              <a:schemeClr val="accent1">
                <a:shade val="45000"/>
                <a:satMod val="135000"/>
              </a:schemeClr>
              <a:prstClr val="white"/>
            </a:duotone>
          </a:blip>
          <a:srcRect l="4853" r="14380"/>
          <a:stretch/>
        </p:blipFill>
        <p:spPr>
          <a:xfrm>
            <a:off x="6214534" y="-132838"/>
            <a:ext cx="6096000" cy="5337467"/>
          </a:xfrm>
          <a:noFill/>
        </p:spPr>
      </p:pic>
      <p:sp>
        <p:nvSpPr>
          <p:cNvPr id="2" name="Pladsholder til slidenummer 1"/>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309161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Forbedringsmodellen (MFI)</a:t>
            </a:r>
          </a:p>
        </p:txBody>
      </p:sp>
      <p:sp>
        <p:nvSpPr>
          <p:cNvPr id="4" name="Rektangel 3"/>
          <p:cNvSpPr/>
          <p:nvPr/>
        </p:nvSpPr>
        <p:spPr>
          <a:xfrm>
            <a:off x="7511970" y="2604303"/>
            <a:ext cx="2534855" cy="601884"/>
          </a:xfrm>
          <a:prstGeom prst="rect">
            <a:avLst/>
          </a:prstGeom>
          <a:solidFill>
            <a:schemeClr val="tx2"/>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sz="2400" dirty="0"/>
              <a:t>Workshop 1</a:t>
            </a:r>
          </a:p>
        </p:txBody>
      </p:sp>
      <p:cxnSp>
        <p:nvCxnSpPr>
          <p:cNvPr id="7" name="Lige forbindelse 6"/>
          <p:cNvCxnSpPr/>
          <p:nvPr/>
        </p:nvCxnSpPr>
        <p:spPr>
          <a:xfrm>
            <a:off x="6053559" y="2268638"/>
            <a:ext cx="590309"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cxnSp>
        <p:nvCxnSpPr>
          <p:cNvPr id="9" name="Lige forbindelse 8"/>
          <p:cNvCxnSpPr/>
          <p:nvPr/>
        </p:nvCxnSpPr>
        <p:spPr>
          <a:xfrm flipV="1">
            <a:off x="6643868" y="2268638"/>
            <a:ext cx="0" cy="1259499"/>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cxnSp>
        <p:nvCxnSpPr>
          <p:cNvPr id="12" name="Lige forbindelse 11"/>
          <p:cNvCxnSpPr/>
          <p:nvPr/>
        </p:nvCxnSpPr>
        <p:spPr>
          <a:xfrm>
            <a:off x="6053559" y="3528137"/>
            <a:ext cx="590309"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cxnSp>
        <p:nvCxnSpPr>
          <p:cNvPr id="14" name="Lige forbindelse 13"/>
          <p:cNvCxnSpPr/>
          <p:nvPr/>
        </p:nvCxnSpPr>
        <p:spPr>
          <a:xfrm>
            <a:off x="6643868" y="2905245"/>
            <a:ext cx="590309" cy="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
        <p:nvSpPr>
          <p:cNvPr id="15" name="Rektangel 14"/>
          <p:cNvSpPr/>
          <p:nvPr/>
        </p:nvSpPr>
        <p:spPr>
          <a:xfrm>
            <a:off x="7511969" y="3856298"/>
            <a:ext cx="2534855" cy="601884"/>
          </a:xfrm>
          <a:prstGeom prst="rect">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400" dirty="0"/>
              <a:t>Workshop 2</a:t>
            </a:r>
          </a:p>
        </p:txBody>
      </p:sp>
      <p:cxnSp>
        <p:nvCxnSpPr>
          <p:cNvPr id="16" name="Lige forbindelse 15"/>
          <p:cNvCxnSpPr/>
          <p:nvPr/>
        </p:nvCxnSpPr>
        <p:spPr>
          <a:xfrm>
            <a:off x="5858718" y="2898387"/>
            <a:ext cx="590309" cy="0"/>
          </a:xfrm>
          <a:prstGeom prst="line">
            <a:avLst/>
          </a:prstGeom>
          <a:ln>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17" name="Lige forbindelse 16"/>
          <p:cNvCxnSpPr/>
          <p:nvPr/>
        </p:nvCxnSpPr>
        <p:spPr>
          <a:xfrm flipV="1">
            <a:off x="6449027" y="2897742"/>
            <a:ext cx="13503" cy="2276142"/>
          </a:xfrm>
          <a:prstGeom prst="line">
            <a:avLst/>
          </a:prstGeom>
          <a:ln>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19" name="Lige forbindelse 18"/>
          <p:cNvCxnSpPr/>
          <p:nvPr/>
        </p:nvCxnSpPr>
        <p:spPr>
          <a:xfrm>
            <a:off x="5845213" y="5173884"/>
            <a:ext cx="590309" cy="0"/>
          </a:xfrm>
          <a:prstGeom prst="line">
            <a:avLst/>
          </a:prstGeom>
          <a:ln>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20" name="Lige forbindelse 19"/>
          <p:cNvCxnSpPr/>
          <p:nvPr/>
        </p:nvCxnSpPr>
        <p:spPr>
          <a:xfrm>
            <a:off x="6462530" y="4157240"/>
            <a:ext cx="590309" cy="0"/>
          </a:xfrm>
          <a:prstGeom prst="line">
            <a:avLst/>
          </a:prstGeom>
          <a:ln>
            <a:solidFill>
              <a:schemeClr val="accent1"/>
            </a:solidFill>
          </a:ln>
        </p:spPr>
        <p:style>
          <a:lnRef idx="1">
            <a:schemeClr val="accent4"/>
          </a:lnRef>
          <a:fillRef idx="0">
            <a:schemeClr val="accent4"/>
          </a:fillRef>
          <a:effectRef idx="0">
            <a:schemeClr val="accent4"/>
          </a:effectRef>
          <a:fontRef idx="minor">
            <a:schemeClr val="tx1"/>
          </a:fontRef>
        </p:style>
      </p:cxnSp>
      <p:pic>
        <p:nvPicPr>
          <p:cNvPr id="5" name="Pladsholder til indhold 6">
            <a:extLst>
              <a:ext uri="{FF2B5EF4-FFF2-40B4-BE49-F238E27FC236}">
                <a16:creationId xmlns:a16="http://schemas.microsoft.com/office/drawing/2014/main" id="{AAC39272-5718-C1C4-0B92-FC4DCE2DBBE4}"/>
              </a:ext>
            </a:extLst>
          </p:cNvPr>
          <p:cNvPicPr>
            <a:picLocks noGrp="1" noChangeAspect="1"/>
          </p:cNvPicPr>
          <p:nvPr>
            <p:ph idx="1"/>
          </p:nvPr>
        </p:nvPicPr>
        <p:blipFill>
          <a:blip r:embed="rId3"/>
          <a:stretch>
            <a:fillRect/>
          </a:stretch>
        </p:blipFill>
        <p:spPr>
          <a:xfrm>
            <a:off x="1122420" y="2037631"/>
            <a:ext cx="4906060" cy="4239217"/>
          </a:xfrm>
          <a:prstGeom prst="rect">
            <a:avLst/>
          </a:prstGeom>
        </p:spPr>
      </p:pic>
      <p:sp>
        <p:nvSpPr>
          <p:cNvPr id="3" name="Pladsholder til slidenummer 2">
            <a:extLst>
              <a:ext uri="{FF2B5EF4-FFF2-40B4-BE49-F238E27FC236}">
                <a16:creationId xmlns:a16="http://schemas.microsoft.com/office/drawing/2014/main" id="{5BB0717E-C98B-9AF1-9E00-C81009EA8DC3}"/>
              </a:ext>
            </a:extLst>
          </p:cNvPr>
          <p:cNvSpPr>
            <a:spLocks noGrp="1"/>
          </p:cNvSpPr>
          <p:nvPr>
            <p:ph type="sldNum" sz="quarter" idx="12"/>
          </p:nvPr>
        </p:nvSpPr>
        <p:spPr/>
        <p:txBody>
          <a:bodyPr/>
          <a:lstStyle/>
          <a:p>
            <a:fld id="{1A9C1F50-39BA-4586-8B54-E51EE54A86B8}" type="slidenum">
              <a:rPr lang="da-DK" smtClean="0"/>
              <a:t>20</a:t>
            </a:fld>
            <a:endParaRPr lang="da-DK" dirty="0"/>
          </a:p>
        </p:txBody>
      </p:sp>
      <p:sp>
        <p:nvSpPr>
          <p:cNvPr id="8" name="Tekstfelt 7">
            <a:extLst>
              <a:ext uri="{FF2B5EF4-FFF2-40B4-BE49-F238E27FC236}">
                <a16:creationId xmlns:a16="http://schemas.microsoft.com/office/drawing/2014/main" id="{80C696E3-68EC-1865-6796-9335FB7B7B25}"/>
              </a:ext>
            </a:extLst>
          </p:cNvPr>
          <p:cNvSpPr txBox="1"/>
          <p:nvPr/>
        </p:nvSpPr>
        <p:spPr>
          <a:xfrm>
            <a:off x="330472" y="141173"/>
            <a:ext cx="6096000" cy="369332"/>
          </a:xfrm>
          <a:prstGeom prst="rect">
            <a:avLst/>
          </a:prstGeom>
          <a:noFill/>
        </p:spPr>
        <p:txBody>
          <a:bodyPr wrap="square">
            <a:spAutoFit/>
          </a:bodyPr>
          <a:lstStyle/>
          <a:p>
            <a:pPr>
              <a:spcAft>
                <a:spcPts val="600"/>
              </a:spcAft>
            </a:pPr>
            <a:r>
              <a:rPr lang="da-DK" sz="1800" dirty="0"/>
              <a:t>Forbedringsmodellen</a:t>
            </a:r>
            <a:endParaRPr lang="da-DK" sz="1800" dirty="0">
              <a:solidFill>
                <a:schemeClr val="tx2"/>
              </a:solidFill>
            </a:endParaRPr>
          </a:p>
        </p:txBody>
      </p:sp>
    </p:spTree>
    <p:extLst>
      <p:ext uri="{BB962C8B-B14F-4D97-AF65-F5344CB8AC3E}">
        <p14:creationId xmlns:p14="http://schemas.microsoft.com/office/powerpoint/2010/main" val="1265427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5271" y="672045"/>
            <a:ext cx="12740607" cy="1081007"/>
          </a:xfrm>
        </p:spPr>
        <p:txBody>
          <a:bodyPr>
            <a:noAutofit/>
          </a:bodyPr>
          <a:lstStyle/>
          <a:p>
            <a:br>
              <a:rPr lang="da-DK" sz="3000" dirty="0"/>
            </a:br>
            <a:br>
              <a:rPr lang="da-DK" sz="3000" dirty="0"/>
            </a:br>
            <a:br>
              <a:rPr lang="da-DK" sz="3000" dirty="0"/>
            </a:br>
            <a:r>
              <a:rPr lang="da-DK" dirty="0"/>
              <a:t>Fem fundamentale principper i forbedringsarbejde </a:t>
            </a:r>
            <a:endParaRPr lang="da-DK" sz="3000" dirty="0"/>
          </a:p>
        </p:txBody>
      </p:sp>
      <p:sp>
        <p:nvSpPr>
          <p:cNvPr id="3" name="Pladsholder til indhold 2"/>
          <p:cNvSpPr>
            <a:spLocks noGrp="1"/>
          </p:cNvSpPr>
          <p:nvPr>
            <p:ph idx="1"/>
          </p:nvPr>
        </p:nvSpPr>
        <p:spPr>
          <a:xfrm>
            <a:off x="1153444" y="1881187"/>
            <a:ext cx="9885112" cy="4392614"/>
          </a:xfrm>
        </p:spPr>
        <p:txBody>
          <a:bodyPr>
            <a:normAutofit fontScale="92500"/>
          </a:bodyPr>
          <a:lstStyle/>
          <a:p>
            <a:pPr marL="457200" indent="-457200">
              <a:lnSpc>
                <a:spcPct val="150000"/>
              </a:lnSpc>
              <a:buFont typeface="+mj-lt"/>
              <a:buAutoNum type="arabicPeriod"/>
            </a:pPr>
            <a:r>
              <a:rPr lang="da-DK" sz="2400" dirty="0"/>
              <a:t>Vide hvorfor</a:t>
            </a:r>
            <a:r>
              <a:rPr lang="da-DK" sz="2400" b="1" dirty="0"/>
              <a:t> forbedring er en nødvendighed</a:t>
            </a:r>
          </a:p>
          <a:p>
            <a:pPr marL="514338" indent="-514338">
              <a:lnSpc>
                <a:spcPct val="150000"/>
              </a:lnSpc>
              <a:buFont typeface="+mj-lt"/>
              <a:buAutoNum type="arabicPeriod"/>
            </a:pPr>
            <a:r>
              <a:rPr lang="da-DK" sz="2400" dirty="0"/>
              <a:t>Have et </a:t>
            </a:r>
            <a:r>
              <a:rPr lang="da-DK" sz="2400" b="1" dirty="0"/>
              <a:t>feedbacksystem</a:t>
            </a:r>
            <a:r>
              <a:rPr lang="da-DK" sz="2400" dirty="0"/>
              <a:t> til at fortælle om forbedringen finder sted</a:t>
            </a:r>
          </a:p>
          <a:p>
            <a:pPr marL="514338" indent="-514338">
              <a:lnSpc>
                <a:spcPct val="150000"/>
              </a:lnSpc>
              <a:buFont typeface="+mj-lt"/>
              <a:buAutoNum type="arabicPeriod"/>
            </a:pPr>
            <a:r>
              <a:rPr lang="da-DK" sz="2400" b="1" dirty="0"/>
              <a:t>Udvikle effektive forandringer </a:t>
            </a:r>
            <a:r>
              <a:rPr lang="da-DK" sz="2400" dirty="0"/>
              <a:t>som vil resultere i en forbedring</a:t>
            </a:r>
          </a:p>
          <a:p>
            <a:pPr marL="514338" indent="-514338">
              <a:lnSpc>
                <a:spcPct val="150000"/>
              </a:lnSpc>
              <a:buFont typeface="+mj-lt"/>
              <a:buAutoNum type="arabicPeriod"/>
            </a:pPr>
            <a:r>
              <a:rPr lang="da-DK" sz="2400" b="1" dirty="0"/>
              <a:t>Afprøve forandringer </a:t>
            </a:r>
            <a:r>
              <a:rPr lang="da-DK" sz="2400" dirty="0"/>
              <a:t>inden implementering</a:t>
            </a:r>
          </a:p>
          <a:p>
            <a:pPr marL="514338" indent="-514338">
              <a:lnSpc>
                <a:spcPct val="150000"/>
              </a:lnSpc>
              <a:buFont typeface="+mj-lt"/>
              <a:buAutoNum type="arabicPeriod"/>
            </a:pPr>
            <a:r>
              <a:rPr lang="da-DK" sz="2400" dirty="0"/>
              <a:t>Vide hvornår og hvordan </a:t>
            </a:r>
            <a:r>
              <a:rPr lang="da-DK" sz="2400" b="1" dirty="0"/>
              <a:t>forandringen bliver permanent og varig </a:t>
            </a:r>
            <a:r>
              <a:rPr lang="da-DK" sz="2400" dirty="0"/>
              <a:t>dvs. implementeret.</a:t>
            </a:r>
          </a:p>
        </p:txBody>
      </p:sp>
      <p:sp>
        <p:nvSpPr>
          <p:cNvPr id="4" name="Pladsholder til slidenummer 3"/>
          <p:cNvSpPr>
            <a:spLocks noGrp="1"/>
          </p:cNvSpPr>
          <p:nvPr>
            <p:ph type="sldNum" sz="quarter" idx="12"/>
          </p:nvPr>
        </p:nvSpPr>
        <p:spPr/>
        <p:txBody>
          <a:bodyPr/>
          <a:lstStyle/>
          <a:p>
            <a:pPr>
              <a:defRPr/>
            </a:pPr>
            <a:fld id="{1577229F-B27D-474D-AD14-A52C8BDA3A06}" type="slidenum">
              <a:rPr lang="da-DK" smtClean="0"/>
              <a:pPr>
                <a:defRPr/>
              </a:pPr>
              <a:t>21</a:t>
            </a:fld>
            <a:endParaRPr lang="da-DK"/>
          </a:p>
        </p:txBody>
      </p:sp>
      <p:sp>
        <p:nvSpPr>
          <p:cNvPr id="5" name="Tekstfelt 4"/>
          <p:cNvSpPr txBox="1"/>
          <p:nvPr/>
        </p:nvSpPr>
        <p:spPr>
          <a:xfrm>
            <a:off x="9116616" y="6333945"/>
            <a:ext cx="4260717" cy="400110"/>
          </a:xfrm>
          <a:prstGeom prst="rect">
            <a:avLst/>
          </a:prstGeom>
          <a:noFill/>
        </p:spPr>
        <p:txBody>
          <a:bodyPr wrap="square" rtlCol="0">
            <a:spAutoFit/>
          </a:bodyPr>
          <a:lstStyle/>
          <a:p>
            <a:r>
              <a:rPr lang="da-DK" sz="1000" dirty="0" err="1">
                <a:solidFill>
                  <a:schemeClr val="tx2"/>
                </a:solidFill>
              </a:rPr>
              <a:t>Langley</a:t>
            </a:r>
            <a:r>
              <a:rPr lang="da-DK" sz="1000" dirty="0">
                <a:solidFill>
                  <a:schemeClr val="tx2"/>
                </a:solidFill>
              </a:rPr>
              <a:t>, Moen m.fl.(2009): </a:t>
            </a:r>
          </a:p>
          <a:p>
            <a:r>
              <a:rPr lang="da-DK" sz="1000" dirty="0">
                <a:solidFill>
                  <a:schemeClr val="tx2"/>
                </a:solidFill>
              </a:rPr>
              <a:t>The </a:t>
            </a:r>
            <a:r>
              <a:rPr lang="da-DK" sz="1000" dirty="0" err="1">
                <a:solidFill>
                  <a:schemeClr val="tx2"/>
                </a:solidFill>
              </a:rPr>
              <a:t>Improvement</a:t>
            </a:r>
            <a:r>
              <a:rPr lang="da-DK" sz="1000" dirty="0">
                <a:solidFill>
                  <a:schemeClr val="tx2"/>
                </a:solidFill>
              </a:rPr>
              <a:t> Guide Kapitel 1 s. 16-25</a:t>
            </a:r>
          </a:p>
        </p:txBody>
      </p:sp>
      <p:sp>
        <p:nvSpPr>
          <p:cNvPr id="10" name="Tekstfelt 9">
            <a:extLst>
              <a:ext uri="{FF2B5EF4-FFF2-40B4-BE49-F238E27FC236}">
                <a16:creationId xmlns:a16="http://schemas.microsoft.com/office/drawing/2014/main" id="{7C098F5D-F900-7799-DDCA-5E480ED86F96}"/>
              </a:ext>
            </a:extLst>
          </p:cNvPr>
          <p:cNvSpPr txBox="1"/>
          <p:nvPr/>
        </p:nvSpPr>
        <p:spPr>
          <a:xfrm>
            <a:off x="330471" y="174579"/>
            <a:ext cx="6096000" cy="369332"/>
          </a:xfrm>
          <a:prstGeom prst="rect">
            <a:avLst/>
          </a:prstGeom>
          <a:noFill/>
        </p:spPr>
        <p:txBody>
          <a:bodyPr wrap="square">
            <a:spAutoFit/>
          </a:bodyPr>
          <a:lstStyle/>
          <a:p>
            <a:r>
              <a:rPr lang="da-DK" dirty="0"/>
              <a:t>Forbedringsmodellen</a:t>
            </a:r>
          </a:p>
        </p:txBody>
      </p:sp>
      <p:sp>
        <p:nvSpPr>
          <p:cNvPr id="7" name="Rektangel 6">
            <a:extLst>
              <a:ext uri="{FF2B5EF4-FFF2-40B4-BE49-F238E27FC236}">
                <a16:creationId xmlns:a16="http://schemas.microsoft.com/office/drawing/2014/main" id="{74A28956-8169-87AB-3554-A76E92A0106A}"/>
              </a:ext>
            </a:extLst>
          </p:cNvPr>
          <p:cNvSpPr/>
          <p:nvPr/>
        </p:nvSpPr>
        <p:spPr>
          <a:xfrm>
            <a:off x="1118094" y="1894007"/>
            <a:ext cx="9920462" cy="700012"/>
          </a:xfrm>
          <a:prstGeom prst="rect">
            <a:avLst/>
          </a:prstGeom>
          <a:solidFill>
            <a:schemeClr val="bg1">
              <a:alpha val="72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F8622FE2-6767-21F8-7DD7-16E77706ECED}"/>
              </a:ext>
            </a:extLst>
          </p:cNvPr>
          <p:cNvSpPr/>
          <p:nvPr/>
        </p:nvSpPr>
        <p:spPr>
          <a:xfrm>
            <a:off x="1118094" y="2625226"/>
            <a:ext cx="9920462" cy="768003"/>
          </a:xfrm>
          <a:prstGeom prst="rect">
            <a:avLst/>
          </a:prstGeom>
          <a:solidFill>
            <a:schemeClr val="bg1">
              <a:alpha val="72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161896B4-C24C-33D6-101F-DB3CFE8AF29E}"/>
              </a:ext>
            </a:extLst>
          </p:cNvPr>
          <p:cNvSpPr/>
          <p:nvPr/>
        </p:nvSpPr>
        <p:spPr>
          <a:xfrm>
            <a:off x="1118094" y="3558072"/>
            <a:ext cx="9920462" cy="768003"/>
          </a:xfrm>
          <a:prstGeom prst="rect">
            <a:avLst/>
          </a:prstGeom>
          <a:solidFill>
            <a:schemeClr val="bg1">
              <a:alpha val="72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DCE5331B-0E58-21D2-7359-F3BE14D9ACED}"/>
              </a:ext>
            </a:extLst>
          </p:cNvPr>
          <p:cNvSpPr/>
          <p:nvPr/>
        </p:nvSpPr>
        <p:spPr>
          <a:xfrm>
            <a:off x="815271" y="4250313"/>
            <a:ext cx="9920462" cy="768003"/>
          </a:xfrm>
          <a:prstGeom prst="rect">
            <a:avLst/>
          </a:prstGeom>
          <a:solidFill>
            <a:schemeClr val="bg1">
              <a:alpha val="72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623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Pause</a:t>
            </a:r>
          </a:p>
        </p:txBody>
      </p:sp>
      <p:sp>
        <p:nvSpPr>
          <p:cNvPr id="4" name="Pladsholder til slidenummer 3"/>
          <p:cNvSpPr>
            <a:spLocks noGrp="1"/>
          </p:cNvSpPr>
          <p:nvPr>
            <p:ph type="sldNum" sz="quarter" idx="12"/>
          </p:nvPr>
        </p:nvSpPr>
        <p:spPr/>
        <p:txBody>
          <a:bodyPr/>
          <a:lstStyle/>
          <a:p>
            <a:fld id="{50DEC214-4A26-8544-86E4-D5810B015655}" type="slidenum">
              <a:rPr lang="da-DK" smtClean="0"/>
              <a:t>22</a:t>
            </a:fld>
            <a:endParaRPr lang="da-DK" dirty="0"/>
          </a:p>
        </p:txBody>
      </p:sp>
      <p:pic>
        <p:nvPicPr>
          <p:cNvPr id="5" name="Picture 2" descr="HAVE A SIB | Coffee illustration, Mug drawing, Coffee drawi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2032730" y="1450800"/>
            <a:ext cx="7405815" cy="43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60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767965794"/>
              </p:ext>
            </p:extLst>
          </p:nvPr>
        </p:nvGraphicFramePr>
        <p:xfrm>
          <a:off x="648349" y="1917060"/>
          <a:ext cx="8059167" cy="4232678"/>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39354">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39354">
                <a:tc>
                  <a:txBody>
                    <a:bodyPr/>
                    <a:lstStyle/>
                    <a:p>
                      <a:pPr>
                        <a:spcAft>
                          <a:spcPts val="600"/>
                        </a:spcAft>
                      </a:pPr>
                      <a:r>
                        <a:rPr lang="da-DK" sz="2000" b="0" dirty="0"/>
                        <a:t>Status på indsatser - Systematisk videndeling af læring</a:t>
                      </a:r>
                      <a:endParaRPr lang="da-DK" sz="2000" b="0" dirty="0">
                        <a:solidFill>
                          <a:schemeClr val="tx2"/>
                        </a:solidFill>
                      </a:endParaRPr>
                    </a:p>
                  </a:txBody>
                  <a:tcPr/>
                </a:tc>
                <a:extLst>
                  <a:ext uri="{0D108BD9-81ED-4DB2-BD59-A6C34878D82A}">
                    <a16:rowId xmlns:a16="http://schemas.microsoft.com/office/drawing/2014/main" val="10002"/>
                  </a:ext>
                </a:extLst>
              </a:tr>
              <a:tr h="539354">
                <a:tc>
                  <a:txBody>
                    <a:bodyPr/>
                    <a:lstStyle/>
                    <a:p>
                      <a:pPr>
                        <a:spcAft>
                          <a:spcPts val="600"/>
                        </a:spcAft>
                      </a:pPr>
                      <a:r>
                        <a:rPr lang="da-DK" sz="2000" dirty="0"/>
                        <a:t>Systemforståelse</a:t>
                      </a:r>
                      <a:endParaRPr lang="da-DK" sz="2000" b="0" dirty="0">
                        <a:solidFill>
                          <a:schemeClr val="tx2"/>
                        </a:solidFill>
                      </a:endParaRPr>
                    </a:p>
                  </a:txBody>
                  <a:tcPr/>
                </a:tc>
                <a:extLst>
                  <a:ext uri="{0D108BD9-81ED-4DB2-BD59-A6C34878D82A}">
                    <a16:rowId xmlns:a16="http://schemas.microsoft.com/office/drawing/2014/main" val="10003"/>
                  </a:ext>
                </a:extLst>
              </a:tr>
              <a:tr h="539354">
                <a:tc>
                  <a:txBody>
                    <a:bodyPr/>
                    <a:lstStyle/>
                    <a:p>
                      <a:pPr>
                        <a:spcAft>
                          <a:spcPts val="600"/>
                        </a:spcAft>
                      </a:pPr>
                      <a:r>
                        <a:rPr lang="da-DK" sz="2000" b="0" dirty="0"/>
                        <a:t>Forbedringsmodellen</a:t>
                      </a:r>
                      <a:endParaRPr lang="da-DK" sz="2000" b="0" dirty="0">
                        <a:solidFill>
                          <a:schemeClr val="tx2"/>
                        </a:solidFill>
                      </a:endParaRPr>
                    </a:p>
                  </a:txBody>
                  <a:tcPr/>
                </a:tc>
                <a:extLst>
                  <a:ext uri="{0D108BD9-81ED-4DB2-BD59-A6C34878D82A}">
                    <a16:rowId xmlns:a16="http://schemas.microsoft.com/office/drawing/2014/main" val="10004"/>
                  </a:ext>
                </a:extLst>
              </a:tr>
              <a:tr h="43153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SMART-mål</a:t>
                      </a:r>
                      <a:endParaRPr lang="da-DK" sz="2400" b="1" dirty="0">
                        <a:solidFill>
                          <a:schemeClr val="tx2"/>
                        </a:solidFill>
                      </a:endParaRPr>
                    </a:p>
                  </a:txBody>
                  <a:tcPr/>
                </a:tc>
                <a:extLst>
                  <a:ext uri="{0D108BD9-81ED-4DB2-BD59-A6C34878D82A}">
                    <a16:rowId xmlns:a16="http://schemas.microsoft.com/office/drawing/2014/main" val="10008"/>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Driverdiagram</a:t>
                      </a:r>
                      <a:endParaRPr lang="da-DK" sz="2000" b="0" dirty="0">
                        <a:solidFill>
                          <a:schemeClr val="tx2"/>
                        </a:solidFill>
                      </a:endParaRPr>
                    </a:p>
                  </a:txBody>
                  <a:tcPr/>
                </a:tc>
                <a:extLst>
                  <a:ext uri="{0D108BD9-81ED-4DB2-BD59-A6C34878D82A}">
                    <a16:rowId xmlns:a16="http://schemas.microsoft.com/office/drawing/2014/main" val="10011"/>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Opsamling og næste skridt</a:t>
                      </a:r>
                      <a:endParaRPr lang="da-DK" sz="2000" b="0" dirty="0">
                        <a:solidFill>
                          <a:schemeClr val="tx2"/>
                        </a:solidFill>
                      </a:endParaRPr>
                    </a:p>
                  </a:txBody>
                  <a:tcPr/>
                </a:tc>
                <a:extLst>
                  <a:ext uri="{0D108BD9-81ED-4DB2-BD59-A6C34878D82A}">
                    <a16:rowId xmlns:a16="http://schemas.microsoft.com/office/drawing/2014/main" val="1422894576"/>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Evaluering og tak for i dag</a:t>
                      </a:r>
                      <a:endParaRPr lang="da-DK" sz="2000" b="0" dirty="0">
                        <a:solidFill>
                          <a:schemeClr val="tx2"/>
                        </a:solidFill>
                      </a:endParaRPr>
                    </a:p>
                  </a:txBody>
                  <a:tcPr/>
                </a:tc>
                <a:extLst>
                  <a:ext uri="{0D108BD9-81ED-4DB2-BD59-A6C34878D82A}">
                    <a16:rowId xmlns:a16="http://schemas.microsoft.com/office/drawing/2014/main" val="507715777"/>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23</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009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Hvorfor mål?!</a:t>
            </a:r>
          </a:p>
        </p:txBody>
      </p:sp>
      <p:pic>
        <p:nvPicPr>
          <p:cNvPr id="5" name="Billede 4"/>
          <p:cNvPicPr>
            <a:picLocks noChangeAspect="1"/>
          </p:cNvPicPr>
          <p:nvPr/>
        </p:nvPicPr>
        <p:blipFill>
          <a:blip r:embed="rId3"/>
          <a:stretch>
            <a:fillRect/>
          </a:stretch>
        </p:blipFill>
        <p:spPr>
          <a:xfrm>
            <a:off x="9210675" y="4233802"/>
            <a:ext cx="2268538" cy="2138906"/>
          </a:xfrm>
          <a:prstGeom prst="rect">
            <a:avLst/>
          </a:prstGeom>
        </p:spPr>
      </p:pic>
      <p:sp>
        <p:nvSpPr>
          <p:cNvPr id="3" name="Rektangel 2"/>
          <p:cNvSpPr/>
          <p:nvPr/>
        </p:nvSpPr>
        <p:spPr>
          <a:xfrm>
            <a:off x="3018195" y="2702995"/>
            <a:ext cx="5434885" cy="1452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t>2 min. med naboen</a:t>
            </a:r>
          </a:p>
        </p:txBody>
      </p:sp>
      <p:sp>
        <p:nvSpPr>
          <p:cNvPr id="4" name="Pladsholder til slidenummer 3">
            <a:extLst>
              <a:ext uri="{FF2B5EF4-FFF2-40B4-BE49-F238E27FC236}">
                <a16:creationId xmlns:a16="http://schemas.microsoft.com/office/drawing/2014/main" id="{923EE69D-9192-DD66-CF78-20158902D78D}"/>
              </a:ext>
            </a:extLst>
          </p:cNvPr>
          <p:cNvSpPr>
            <a:spLocks noGrp="1"/>
          </p:cNvSpPr>
          <p:nvPr>
            <p:ph type="sldNum" sz="quarter" idx="12"/>
          </p:nvPr>
        </p:nvSpPr>
        <p:spPr/>
        <p:txBody>
          <a:bodyPr/>
          <a:lstStyle/>
          <a:p>
            <a:fld id="{50DEC214-4A26-8544-86E4-D5810B015655}" type="slidenum">
              <a:rPr lang="da-DK" smtClean="0"/>
              <a:t>24</a:t>
            </a:fld>
            <a:endParaRPr lang="da-DK" dirty="0"/>
          </a:p>
        </p:txBody>
      </p:sp>
      <p:sp>
        <p:nvSpPr>
          <p:cNvPr id="9" name="Tekstfelt 8">
            <a:extLst>
              <a:ext uri="{FF2B5EF4-FFF2-40B4-BE49-F238E27FC236}">
                <a16:creationId xmlns:a16="http://schemas.microsoft.com/office/drawing/2014/main" id="{57C9ED81-CF87-265E-5307-5A3FE38E0EEA}"/>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Tree>
    <p:extLst>
      <p:ext uri="{BB962C8B-B14F-4D97-AF65-F5344CB8AC3E}">
        <p14:creationId xmlns:p14="http://schemas.microsoft.com/office/powerpoint/2010/main" val="2271483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Hvorfor mål?!</a:t>
            </a:r>
          </a:p>
        </p:txBody>
      </p:sp>
      <p:pic>
        <p:nvPicPr>
          <p:cNvPr id="4" name="Billede 3"/>
          <p:cNvPicPr>
            <a:picLocks noChangeAspect="1"/>
          </p:cNvPicPr>
          <p:nvPr/>
        </p:nvPicPr>
        <p:blipFill>
          <a:blip r:embed="rId3"/>
          <a:stretch>
            <a:fillRect/>
          </a:stretch>
        </p:blipFill>
        <p:spPr>
          <a:xfrm>
            <a:off x="1556886" y="1829408"/>
            <a:ext cx="6011177" cy="3542083"/>
          </a:xfrm>
          <a:prstGeom prst="rect">
            <a:avLst/>
          </a:prstGeom>
        </p:spPr>
      </p:pic>
      <p:pic>
        <p:nvPicPr>
          <p:cNvPr id="3" name="Picture 2">
            <a:extLst>
              <a:ext uri="{FF2B5EF4-FFF2-40B4-BE49-F238E27FC236}">
                <a16:creationId xmlns:a16="http://schemas.microsoft.com/office/drawing/2014/main" id="{0E5CD52A-0F8B-6485-BA51-D1DA0B1AD1B2}"/>
              </a:ext>
            </a:extLst>
          </p:cNvPr>
          <p:cNvPicPr>
            <a:picLocks noChangeAspect="1"/>
          </p:cNvPicPr>
          <p:nvPr/>
        </p:nvPicPr>
        <p:blipFill>
          <a:blip r:embed="rId4"/>
          <a:stretch>
            <a:fillRect/>
          </a:stretch>
        </p:blipFill>
        <p:spPr>
          <a:xfrm>
            <a:off x="1638678" y="1714373"/>
            <a:ext cx="6581437" cy="4346351"/>
          </a:xfrm>
          <a:prstGeom prst="rect">
            <a:avLst/>
          </a:prstGeom>
        </p:spPr>
      </p:pic>
      <p:pic>
        <p:nvPicPr>
          <p:cNvPr id="6" name="Billede 5">
            <a:extLst>
              <a:ext uri="{FF2B5EF4-FFF2-40B4-BE49-F238E27FC236}">
                <a16:creationId xmlns:a16="http://schemas.microsoft.com/office/drawing/2014/main" id="{4B4B1228-E2B1-06DB-A5F2-B744C298C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3535" y="4233802"/>
            <a:ext cx="2712661" cy="2213898"/>
          </a:xfrm>
          <a:prstGeom prst="rect">
            <a:avLst/>
          </a:prstGeom>
        </p:spPr>
      </p:pic>
      <p:sp>
        <p:nvSpPr>
          <p:cNvPr id="5" name="Pladsholder til slidenummer 4">
            <a:extLst>
              <a:ext uri="{FF2B5EF4-FFF2-40B4-BE49-F238E27FC236}">
                <a16:creationId xmlns:a16="http://schemas.microsoft.com/office/drawing/2014/main" id="{66A35B06-1C45-7BF5-BB8A-90295FFA8FE4}"/>
              </a:ext>
            </a:extLst>
          </p:cNvPr>
          <p:cNvSpPr>
            <a:spLocks noGrp="1"/>
          </p:cNvSpPr>
          <p:nvPr>
            <p:ph type="sldNum" sz="quarter" idx="12"/>
          </p:nvPr>
        </p:nvSpPr>
        <p:spPr/>
        <p:txBody>
          <a:bodyPr/>
          <a:lstStyle/>
          <a:p>
            <a:fld id="{50DEC214-4A26-8544-86E4-D5810B015655}" type="slidenum">
              <a:rPr lang="da-DK" smtClean="0"/>
              <a:t>25</a:t>
            </a:fld>
            <a:endParaRPr lang="da-DK" dirty="0"/>
          </a:p>
        </p:txBody>
      </p:sp>
      <p:sp>
        <p:nvSpPr>
          <p:cNvPr id="7" name="Tekstfelt 6">
            <a:extLst>
              <a:ext uri="{FF2B5EF4-FFF2-40B4-BE49-F238E27FC236}">
                <a16:creationId xmlns:a16="http://schemas.microsoft.com/office/drawing/2014/main" id="{8112E6E3-72FE-8E01-6829-3300867AD433}"/>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Tree>
    <p:extLst>
      <p:ext uri="{BB962C8B-B14F-4D97-AF65-F5344CB8AC3E}">
        <p14:creationId xmlns:p14="http://schemas.microsoft.com/office/powerpoint/2010/main" val="4120252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1487" y="186277"/>
            <a:ext cx="9648826" cy="1081007"/>
          </a:xfrm>
        </p:spPr>
        <p:txBody>
          <a:bodyPr/>
          <a:lstStyle/>
          <a:p>
            <a:br>
              <a:rPr lang="da-DK" dirty="0"/>
            </a:br>
            <a:r>
              <a:rPr lang="da-DK" dirty="0"/>
              <a:t>Den gode målformulering</a:t>
            </a:r>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409" y="4233802"/>
            <a:ext cx="2712661" cy="2213898"/>
          </a:xfrm>
          <a:prstGeom prst="rect">
            <a:avLst/>
          </a:prstGeom>
        </p:spPr>
      </p:pic>
      <p:sp>
        <p:nvSpPr>
          <p:cNvPr id="6" name="Afrundet rektangel 5"/>
          <p:cNvSpPr/>
          <p:nvPr/>
        </p:nvSpPr>
        <p:spPr bwMode="auto">
          <a:xfrm>
            <a:off x="1767508" y="2005306"/>
            <a:ext cx="648072" cy="648072"/>
          </a:xfrm>
          <a:prstGeom prst="roundRect">
            <a:avLst/>
          </a:prstGeom>
          <a:noFill/>
          <a:ln w="254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a-DK" sz="4000" i="0" u="none" strike="noStrike" cap="none" normalizeH="0" baseline="0" dirty="0">
                <a:ln>
                  <a:noFill/>
                </a:ln>
                <a:solidFill>
                  <a:schemeClr val="accent1">
                    <a:lumMod val="75000"/>
                  </a:schemeClr>
                </a:solidFill>
                <a:effectLst/>
                <a:cs typeface="Times New Roman" panose="02020603050405020304" pitchFamily="18" charset="0"/>
              </a:rPr>
              <a:t>S</a:t>
            </a:r>
          </a:p>
        </p:txBody>
      </p:sp>
      <p:sp>
        <p:nvSpPr>
          <p:cNvPr id="7" name="Afrundet rektangel 6"/>
          <p:cNvSpPr/>
          <p:nvPr/>
        </p:nvSpPr>
        <p:spPr bwMode="auto">
          <a:xfrm>
            <a:off x="1767508" y="2795518"/>
            <a:ext cx="648072" cy="648072"/>
          </a:xfrm>
          <a:prstGeom prst="roundRect">
            <a:avLst/>
          </a:prstGeom>
          <a:noFill/>
          <a:ln w="254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a-DK" sz="4000" dirty="0">
                <a:solidFill>
                  <a:schemeClr val="accent1">
                    <a:lumMod val="75000"/>
                  </a:schemeClr>
                </a:solidFill>
              </a:rPr>
              <a:t>M</a:t>
            </a:r>
            <a:endParaRPr kumimoji="0" lang="da-DK" sz="4000" b="1" i="0" u="none" strike="noStrike" cap="none" normalizeH="0" baseline="0" dirty="0">
              <a:ln>
                <a:noFill/>
              </a:ln>
              <a:solidFill>
                <a:schemeClr val="accent1">
                  <a:lumMod val="75000"/>
                </a:schemeClr>
              </a:solidFill>
              <a:effectLst/>
            </a:endParaRPr>
          </a:p>
        </p:txBody>
      </p:sp>
      <p:sp>
        <p:nvSpPr>
          <p:cNvPr id="8" name="Afrundet rektangel 7"/>
          <p:cNvSpPr/>
          <p:nvPr/>
        </p:nvSpPr>
        <p:spPr bwMode="auto">
          <a:xfrm>
            <a:off x="1767508" y="3585730"/>
            <a:ext cx="648072" cy="648072"/>
          </a:xfrm>
          <a:prstGeom prst="roundRect">
            <a:avLst/>
          </a:prstGeom>
          <a:noFill/>
          <a:ln w="254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a-DK" sz="4000" dirty="0">
                <a:solidFill>
                  <a:schemeClr val="accent1">
                    <a:lumMod val="75000"/>
                  </a:schemeClr>
                </a:solidFill>
              </a:rPr>
              <a:t>A</a:t>
            </a:r>
            <a:endParaRPr kumimoji="0" lang="da-DK" sz="4000" b="1" i="0" u="none" strike="noStrike" cap="none" normalizeH="0" baseline="0" dirty="0">
              <a:ln>
                <a:noFill/>
              </a:ln>
              <a:solidFill>
                <a:schemeClr val="accent1">
                  <a:lumMod val="75000"/>
                </a:schemeClr>
              </a:solidFill>
              <a:effectLst/>
            </a:endParaRPr>
          </a:p>
        </p:txBody>
      </p:sp>
      <p:sp>
        <p:nvSpPr>
          <p:cNvPr id="9" name="Afrundet rektangel 8"/>
          <p:cNvSpPr/>
          <p:nvPr/>
        </p:nvSpPr>
        <p:spPr bwMode="auto">
          <a:xfrm>
            <a:off x="1767508" y="4375942"/>
            <a:ext cx="648072" cy="648072"/>
          </a:xfrm>
          <a:prstGeom prst="roundRect">
            <a:avLst/>
          </a:prstGeom>
          <a:noFill/>
          <a:ln w="254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a-DK" sz="4000" dirty="0">
                <a:solidFill>
                  <a:schemeClr val="accent1">
                    <a:lumMod val="75000"/>
                  </a:schemeClr>
                </a:solidFill>
              </a:rPr>
              <a:t>R</a:t>
            </a:r>
            <a:endParaRPr kumimoji="0" lang="da-DK" sz="4000" b="1" i="0" u="none" strike="noStrike" cap="none" normalizeH="0" baseline="0" dirty="0">
              <a:ln>
                <a:noFill/>
              </a:ln>
              <a:solidFill>
                <a:schemeClr val="accent1">
                  <a:lumMod val="75000"/>
                </a:schemeClr>
              </a:solidFill>
              <a:effectLst/>
            </a:endParaRPr>
          </a:p>
        </p:txBody>
      </p:sp>
      <p:sp>
        <p:nvSpPr>
          <p:cNvPr id="11" name="Afrundet rektangel 10"/>
          <p:cNvSpPr/>
          <p:nvPr/>
        </p:nvSpPr>
        <p:spPr bwMode="auto">
          <a:xfrm>
            <a:off x="2806257" y="1848918"/>
            <a:ext cx="2736304" cy="648072"/>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da-DK" sz="3200" i="0" u="none" strike="noStrike" cap="none" normalizeH="0" baseline="0" dirty="0">
                <a:ln>
                  <a:noFill/>
                </a:ln>
                <a:solidFill>
                  <a:schemeClr val="bg2">
                    <a:lumMod val="10000"/>
                  </a:schemeClr>
                </a:solidFill>
                <a:effectLst/>
              </a:rPr>
              <a:t>Specifikt</a:t>
            </a:r>
          </a:p>
        </p:txBody>
      </p:sp>
      <p:sp>
        <p:nvSpPr>
          <p:cNvPr id="12" name="Afrundet rektangel 11"/>
          <p:cNvSpPr/>
          <p:nvPr/>
        </p:nvSpPr>
        <p:spPr bwMode="auto">
          <a:xfrm>
            <a:off x="2798904" y="2841678"/>
            <a:ext cx="2736304" cy="648072"/>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da-DK" sz="3200" dirty="0">
                <a:solidFill>
                  <a:schemeClr val="bg2">
                    <a:lumMod val="10000"/>
                  </a:schemeClr>
                </a:solidFill>
              </a:rPr>
              <a:t>Målbart</a:t>
            </a:r>
            <a:endParaRPr kumimoji="0" lang="da-DK" sz="3200" i="0" u="none" strike="noStrike" cap="none" normalizeH="0" baseline="0" dirty="0">
              <a:ln>
                <a:noFill/>
              </a:ln>
              <a:solidFill>
                <a:schemeClr val="bg2">
                  <a:lumMod val="10000"/>
                </a:schemeClr>
              </a:solidFill>
              <a:effectLst/>
              <a:latin typeface="Times New Roman" pitchFamily="18" charset="0"/>
            </a:endParaRPr>
          </a:p>
        </p:txBody>
      </p:sp>
      <p:sp>
        <p:nvSpPr>
          <p:cNvPr id="13" name="Afrundet rektangel 12"/>
          <p:cNvSpPr/>
          <p:nvPr/>
        </p:nvSpPr>
        <p:spPr bwMode="auto">
          <a:xfrm>
            <a:off x="2784198" y="3841178"/>
            <a:ext cx="2736304" cy="648072"/>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da-DK" sz="3200" dirty="0">
                <a:solidFill>
                  <a:schemeClr val="bg2">
                    <a:lumMod val="10000"/>
                  </a:schemeClr>
                </a:solidFill>
              </a:rPr>
              <a:t>Ambitiøst</a:t>
            </a:r>
            <a:endParaRPr kumimoji="0" lang="da-DK" sz="3200" i="0" u="none" strike="noStrike" cap="none" normalizeH="0" baseline="0" dirty="0">
              <a:ln>
                <a:noFill/>
              </a:ln>
              <a:solidFill>
                <a:schemeClr val="bg2">
                  <a:lumMod val="10000"/>
                </a:schemeClr>
              </a:solidFill>
              <a:effectLst/>
              <a:latin typeface="Times New Roman" pitchFamily="18" charset="0"/>
            </a:endParaRPr>
          </a:p>
        </p:txBody>
      </p:sp>
      <p:sp>
        <p:nvSpPr>
          <p:cNvPr id="14" name="Afrundet rektangel 13"/>
          <p:cNvSpPr/>
          <p:nvPr/>
        </p:nvSpPr>
        <p:spPr bwMode="auto">
          <a:xfrm>
            <a:off x="2784198" y="4837705"/>
            <a:ext cx="2736304" cy="648072"/>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da-DK" sz="3200" dirty="0">
                <a:solidFill>
                  <a:schemeClr val="bg2">
                    <a:lumMod val="10000"/>
                  </a:schemeClr>
                </a:solidFill>
              </a:rPr>
              <a:t>Realistisk</a:t>
            </a:r>
            <a:endParaRPr kumimoji="0" lang="da-DK" sz="3200" i="0" u="none" strike="noStrike" cap="none" normalizeH="0" baseline="0" dirty="0">
              <a:ln>
                <a:noFill/>
              </a:ln>
              <a:solidFill>
                <a:schemeClr val="bg2">
                  <a:lumMod val="10000"/>
                </a:schemeClr>
              </a:solidFill>
              <a:effectLst/>
              <a:latin typeface="Times New Roman" pitchFamily="18" charset="0"/>
            </a:endParaRPr>
          </a:p>
        </p:txBody>
      </p:sp>
      <p:sp>
        <p:nvSpPr>
          <p:cNvPr id="15" name="Afrundet rektangel 14"/>
          <p:cNvSpPr/>
          <p:nvPr/>
        </p:nvSpPr>
        <p:spPr bwMode="auto">
          <a:xfrm>
            <a:off x="2806256" y="5830464"/>
            <a:ext cx="3109165" cy="703535"/>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da-DK" sz="3200" dirty="0">
                <a:solidFill>
                  <a:schemeClr val="bg2">
                    <a:lumMod val="10000"/>
                  </a:schemeClr>
                </a:solidFill>
              </a:rPr>
              <a:t>Tidsbestemt</a:t>
            </a:r>
            <a:endParaRPr kumimoji="0" lang="da-DK" sz="3200" i="0" u="none" strike="noStrike" cap="none" normalizeH="0" baseline="0" dirty="0">
              <a:ln>
                <a:noFill/>
              </a:ln>
              <a:solidFill>
                <a:schemeClr val="bg2">
                  <a:lumMod val="10000"/>
                </a:schemeClr>
              </a:solidFill>
              <a:effectLst/>
              <a:latin typeface="Times New Roman" pitchFamily="18" charset="0"/>
            </a:endParaRPr>
          </a:p>
        </p:txBody>
      </p:sp>
      <p:pic>
        <p:nvPicPr>
          <p:cNvPr id="3" name="Billede 2"/>
          <p:cNvPicPr>
            <a:picLocks noChangeAspect="1"/>
          </p:cNvPicPr>
          <p:nvPr/>
        </p:nvPicPr>
        <p:blipFill>
          <a:blip r:embed="rId4">
            <a:extLst>
              <a:ext uri="{28A0092B-C50C-407E-A947-70E740481C1C}">
                <a14:useLocalDpi xmlns:a14="http://schemas.microsoft.com/office/drawing/2010/main" val="0"/>
              </a:ext>
            </a:extLst>
          </a:blip>
          <a:srcRect r="64923"/>
          <a:stretch/>
        </p:blipFill>
        <p:spPr>
          <a:xfrm>
            <a:off x="1363014" y="1543543"/>
            <a:ext cx="1414053" cy="5220152"/>
          </a:xfrm>
          <a:prstGeom prst="rect">
            <a:avLst/>
          </a:prstGeom>
        </p:spPr>
      </p:pic>
      <p:sp>
        <p:nvSpPr>
          <p:cNvPr id="5" name="Pladsholder til slidenummer 4">
            <a:extLst>
              <a:ext uri="{FF2B5EF4-FFF2-40B4-BE49-F238E27FC236}">
                <a16:creationId xmlns:a16="http://schemas.microsoft.com/office/drawing/2014/main" id="{DBD38739-A65C-8AF0-CFF0-453FEB06EE2C}"/>
              </a:ext>
            </a:extLst>
          </p:cNvPr>
          <p:cNvSpPr>
            <a:spLocks noGrp="1"/>
          </p:cNvSpPr>
          <p:nvPr>
            <p:ph type="sldNum" sz="quarter" idx="12"/>
          </p:nvPr>
        </p:nvSpPr>
        <p:spPr/>
        <p:txBody>
          <a:bodyPr/>
          <a:lstStyle/>
          <a:p>
            <a:fld id="{50DEC214-4A26-8544-86E4-D5810B015655}" type="slidenum">
              <a:rPr lang="da-DK" smtClean="0"/>
              <a:t>26</a:t>
            </a:fld>
            <a:endParaRPr lang="da-DK" dirty="0"/>
          </a:p>
        </p:txBody>
      </p:sp>
      <p:sp>
        <p:nvSpPr>
          <p:cNvPr id="10" name="Tekstfelt 9">
            <a:extLst>
              <a:ext uri="{FF2B5EF4-FFF2-40B4-BE49-F238E27FC236}">
                <a16:creationId xmlns:a16="http://schemas.microsoft.com/office/drawing/2014/main" id="{123B359D-EBE4-D026-6410-0AE3D35C9821}"/>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
        <p:nvSpPr>
          <p:cNvPr id="17" name="Tekstfelt 16">
            <a:extLst>
              <a:ext uri="{FF2B5EF4-FFF2-40B4-BE49-F238E27FC236}">
                <a16:creationId xmlns:a16="http://schemas.microsoft.com/office/drawing/2014/main" id="{0EBB4B8C-E926-9B90-AEB8-7A2D9539F5F2}"/>
              </a:ext>
            </a:extLst>
          </p:cNvPr>
          <p:cNvSpPr txBox="1"/>
          <p:nvPr/>
        </p:nvSpPr>
        <p:spPr>
          <a:xfrm>
            <a:off x="8182017" y="6472444"/>
            <a:ext cx="3876591" cy="338554"/>
          </a:xfrm>
          <a:prstGeom prst="rect">
            <a:avLst/>
          </a:prstGeom>
          <a:noFill/>
        </p:spPr>
        <p:txBody>
          <a:bodyPr wrap="square">
            <a:spAutoFit/>
          </a:bodyPr>
          <a:lstStyle/>
          <a:p>
            <a:r>
              <a:rPr lang="en-US" sz="800" dirty="0">
                <a:solidFill>
                  <a:schemeClr val="tx2"/>
                </a:solidFill>
              </a:rPr>
              <a:t>Doran, G. T. (1981). There’s a S.M.A.R.T. Way to Write Management’s Goals and Objectives. Management Review, 70, 35-36</a:t>
            </a:r>
            <a:endParaRPr lang="da-DK" sz="800" dirty="0">
              <a:solidFill>
                <a:schemeClr val="tx2"/>
              </a:solidFill>
            </a:endParaRPr>
          </a:p>
        </p:txBody>
      </p:sp>
    </p:spTree>
    <p:extLst>
      <p:ext uri="{BB962C8B-B14F-4D97-AF65-F5344CB8AC3E}">
        <p14:creationId xmlns:p14="http://schemas.microsoft.com/office/powerpoint/2010/main" val="3705963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77646" y="400090"/>
            <a:ext cx="9648826" cy="1081007"/>
          </a:xfrm>
        </p:spPr>
        <p:txBody>
          <a:bodyPr/>
          <a:lstStyle/>
          <a:p>
            <a:r>
              <a:rPr lang="da-DK" dirty="0"/>
              <a:t>S - Specifikt</a:t>
            </a:r>
          </a:p>
        </p:txBody>
      </p:sp>
      <p:sp>
        <p:nvSpPr>
          <p:cNvPr id="3" name="Pladsholder til indhold 2"/>
          <p:cNvSpPr>
            <a:spLocks noGrp="1"/>
          </p:cNvSpPr>
          <p:nvPr>
            <p:ph idx="1"/>
          </p:nvPr>
        </p:nvSpPr>
        <p:spPr>
          <a:xfrm>
            <a:off x="1926472" y="2311387"/>
            <a:ext cx="9000000" cy="4392614"/>
          </a:xfrm>
        </p:spPr>
        <p:txBody>
          <a:bodyPr/>
          <a:lstStyle/>
          <a:p>
            <a:pPr>
              <a:lnSpc>
                <a:spcPct val="100000"/>
              </a:lnSpc>
            </a:pPr>
            <a:r>
              <a:rPr lang="da-DK" sz="2400" dirty="0"/>
              <a:t>Er det tydeligt, veldefineret og afgrænset?</a:t>
            </a:r>
          </a:p>
          <a:p>
            <a:pPr>
              <a:lnSpc>
                <a:spcPct val="100000"/>
              </a:lnSpc>
            </a:pPr>
            <a:r>
              <a:rPr lang="da-DK" sz="2400" dirty="0"/>
              <a:t>Hvad er det helt præcist du vil opnå – og for hvem? </a:t>
            </a:r>
          </a:p>
          <a:p>
            <a:pPr>
              <a:lnSpc>
                <a:spcPct val="100000"/>
              </a:lnSpc>
            </a:pPr>
            <a:r>
              <a:rPr lang="da-DK" sz="2400" dirty="0"/>
              <a:t>Målet skal indikere præcis, </a:t>
            </a:r>
            <a:r>
              <a:rPr lang="da-DK" sz="2400" b="1" dirty="0"/>
              <a:t>hvad</a:t>
            </a:r>
            <a:r>
              <a:rPr lang="da-DK" sz="2400" dirty="0"/>
              <a:t> der skal ske, og </a:t>
            </a:r>
            <a:r>
              <a:rPr lang="da-DK" sz="2400" b="1" dirty="0"/>
              <a:t>hvornår</a:t>
            </a:r>
            <a:r>
              <a:rPr lang="da-DK" sz="2400" dirty="0"/>
              <a:t> det skal ske</a:t>
            </a:r>
          </a:p>
          <a:p>
            <a:pPr>
              <a:lnSpc>
                <a:spcPct val="100000"/>
              </a:lnSpc>
            </a:pPr>
            <a:endParaRPr lang="da-DK" dirty="0"/>
          </a:p>
        </p:txBody>
      </p:sp>
      <p:sp>
        <p:nvSpPr>
          <p:cNvPr id="5" name="Pladsholder til slidenummer 4"/>
          <p:cNvSpPr>
            <a:spLocks noGrp="1"/>
          </p:cNvSpPr>
          <p:nvPr>
            <p:ph type="sldNum" sz="quarter" idx="12"/>
          </p:nvPr>
        </p:nvSpPr>
        <p:spPr/>
        <p:txBody>
          <a:bodyPr/>
          <a:lstStyle/>
          <a:p>
            <a:fld id="{50DEC214-4A26-8544-86E4-D5810B015655}" type="slidenum">
              <a:rPr lang="da-DK" smtClean="0"/>
              <a:t>27</a:t>
            </a:fld>
            <a:endParaRPr lang="da-DK"/>
          </a:p>
        </p:txBody>
      </p:sp>
      <p:sp>
        <p:nvSpPr>
          <p:cNvPr id="6" name="Flette 5"/>
          <p:cNvSpPr/>
          <p:nvPr/>
        </p:nvSpPr>
        <p:spPr>
          <a:xfrm>
            <a:off x="9135762" y="0"/>
            <a:ext cx="3056238" cy="1881188"/>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b="1" dirty="0"/>
          </a:p>
        </p:txBody>
      </p:sp>
      <p:sp>
        <p:nvSpPr>
          <p:cNvPr id="4" name="Tekstfelt 3">
            <a:extLst>
              <a:ext uri="{FF2B5EF4-FFF2-40B4-BE49-F238E27FC236}">
                <a16:creationId xmlns:a16="http://schemas.microsoft.com/office/drawing/2014/main" id="{68807730-DC1C-2388-5E2E-F178DC9502F2}"/>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
        <p:nvSpPr>
          <p:cNvPr id="7" name="Tekstfelt 6">
            <a:extLst>
              <a:ext uri="{FF2B5EF4-FFF2-40B4-BE49-F238E27FC236}">
                <a16:creationId xmlns:a16="http://schemas.microsoft.com/office/drawing/2014/main" id="{36998BFA-56C6-3CE6-B965-31EEC7B47D88}"/>
              </a:ext>
            </a:extLst>
          </p:cNvPr>
          <p:cNvSpPr txBox="1"/>
          <p:nvPr/>
        </p:nvSpPr>
        <p:spPr>
          <a:xfrm>
            <a:off x="9486834" y="200035"/>
            <a:ext cx="23540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FFFFFF"/>
                </a:solidFill>
                <a:effectLst/>
                <a:uLnTx/>
                <a:uFillTx/>
                <a:latin typeface="Verdana"/>
                <a:ea typeface="+mn-ea"/>
                <a:cs typeface="+mn-cs"/>
              </a:rPr>
              <a:t>Specifikt</a:t>
            </a:r>
            <a:endParaRPr kumimoji="0" lang="da-DK" sz="2400" b="1"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247375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77646" y="369793"/>
            <a:ext cx="9648826" cy="1081007"/>
          </a:xfrm>
        </p:spPr>
        <p:txBody>
          <a:bodyPr/>
          <a:lstStyle/>
          <a:p>
            <a:r>
              <a:rPr lang="da-DK" dirty="0"/>
              <a:t>M - Målbart</a:t>
            </a:r>
          </a:p>
        </p:txBody>
      </p:sp>
      <p:sp>
        <p:nvSpPr>
          <p:cNvPr id="3" name="Pladsholder til indhold 2"/>
          <p:cNvSpPr>
            <a:spLocks noGrp="1"/>
          </p:cNvSpPr>
          <p:nvPr>
            <p:ph idx="1"/>
          </p:nvPr>
        </p:nvSpPr>
        <p:spPr>
          <a:xfrm>
            <a:off x="1926472" y="2142015"/>
            <a:ext cx="9000000" cy="4392614"/>
          </a:xfrm>
        </p:spPr>
        <p:txBody>
          <a:bodyPr/>
          <a:lstStyle/>
          <a:p>
            <a:pPr>
              <a:lnSpc>
                <a:spcPct val="100000"/>
              </a:lnSpc>
            </a:pPr>
            <a:r>
              <a:rPr lang="da-DK" sz="2400" dirty="0"/>
              <a:t>Hvordan kan vi vide, at målet er opfyldt?</a:t>
            </a:r>
          </a:p>
          <a:p>
            <a:pPr>
              <a:lnSpc>
                <a:spcPct val="100000"/>
              </a:lnSpc>
            </a:pPr>
            <a:r>
              <a:rPr lang="da-DK" sz="2400" dirty="0"/>
              <a:t>Det skal være let at måle fremgang </a:t>
            </a:r>
          </a:p>
          <a:p>
            <a:pPr>
              <a:lnSpc>
                <a:spcPct val="100000"/>
              </a:lnSpc>
            </a:pPr>
            <a:r>
              <a:rPr lang="da-DK" sz="2400" dirty="0"/>
              <a:t>Det skal være klart (kunne ses, dokumenteres), hvornår målet er nået</a:t>
            </a:r>
          </a:p>
        </p:txBody>
      </p:sp>
      <p:sp>
        <p:nvSpPr>
          <p:cNvPr id="5" name="Pladsholder til slidenummer 4"/>
          <p:cNvSpPr>
            <a:spLocks noGrp="1"/>
          </p:cNvSpPr>
          <p:nvPr>
            <p:ph type="sldNum" sz="quarter" idx="12"/>
          </p:nvPr>
        </p:nvSpPr>
        <p:spPr/>
        <p:txBody>
          <a:bodyPr/>
          <a:lstStyle/>
          <a:p>
            <a:fld id="{50DEC214-4A26-8544-86E4-D5810B015655}" type="slidenum">
              <a:rPr lang="da-DK" smtClean="0"/>
              <a:t>28</a:t>
            </a:fld>
            <a:endParaRPr lang="da-DK"/>
          </a:p>
        </p:txBody>
      </p:sp>
      <p:sp>
        <p:nvSpPr>
          <p:cNvPr id="7" name="Flette 6"/>
          <p:cNvSpPr/>
          <p:nvPr/>
        </p:nvSpPr>
        <p:spPr>
          <a:xfrm>
            <a:off x="9260488" y="0"/>
            <a:ext cx="2931512" cy="1881187"/>
          </a:xfrm>
          <a:prstGeom prst="flowChartMerg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b="1" dirty="0"/>
          </a:p>
        </p:txBody>
      </p:sp>
      <p:sp>
        <p:nvSpPr>
          <p:cNvPr id="4" name="Tekstfelt 3">
            <a:extLst>
              <a:ext uri="{FF2B5EF4-FFF2-40B4-BE49-F238E27FC236}">
                <a16:creationId xmlns:a16="http://schemas.microsoft.com/office/drawing/2014/main" id="{73A85DBD-E0E8-DCCF-B348-273AFC0A9245}"/>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
        <p:nvSpPr>
          <p:cNvPr id="10" name="Tekstfelt 9">
            <a:extLst>
              <a:ext uri="{FF2B5EF4-FFF2-40B4-BE49-F238E27FC236}">
                <a16:creationId xmlns:a16="http://schemas.microsoft.com/office/drawing/2014/main" id="{3233265E-BF12-FD50-A4C4-C62F28A18C6C}"/>
              </a:ext>
            </a:extLst>
          </p:cNvPr>
          <p:cNvSpPr txBox="1"/>
          <p:nvPr/>
        </p:nvSpPr>
        <p:spPr>
          <a:xfrm>
            <a:off x="9487710" y="228489"/>
            <a:ext cx="2704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a:ln>
                  <a:noFill/>
                </a:ln>
                <a:solidFill>
                  <a:srgbClr val="FFFFFF"/>
                </a:solidFill>
                <a:effectLst/>
                <a:uLnTx/>
                <a:uFillTx/>
                <a:latin typeface="Verdana"/>
                <a:ea typeface="+mn-ea"/>
                <a:cs typeface="+mn-cs"/>
              </a:rPr>
              <a:t>Målbart</a:t>
            </a:r>
            <a:endParaRPr kumimoji="0" lang="da-DK" sz="2000" b="1"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519071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2059" y="354102"/>
            <a:ext cx="9648826" cy="1081007"/>
          </a:xfrm>
        </p:spPr>
        <p:txBody>
          <a:bodyPr/>
          <a:lstStyle/>
          <a:p>
            <a:r>
              <a:rPr lang="da-DK" dirty="0"/>
              <a:t>A - Ambitiøst</a:t>
            </a:r>
          </a:p>
        </p:txBody>
      </p:sp>
      <p:sp>
        <p:nvSpPr>
          <p:cNvPr id="3" name="Pladsholder til indhold 2"/>
          <p:cNvSpPr>
            <a:spLocks noGrp="1"/>
          </p:cNvSpPr>
          <p:nvPr>
            <p:ph idx="1"/>
          </p:nvPr>
        </p:nvSpPr>
        <p:spPr>
          <a:xfrm>
            <a:off x="1680357" y="1909463"/>
            <a:ext cx="9000000" cy="4392614"/>
          </a:xfrm>
        </p:spPr>
        <p:txBody>
          <a:bodyPr/>
          <a:lstStyle/>
          <a:p>
            <a:pPr>
              <a:lnSpc>
                <a:spcPct val="100000"/>
              </a:lnSpc>
            </a:pPr>
            <a:r>
              <a:rPr lang="da-DK" sz="2400" dirty="0"/>
              <a:t>Hvad er det højeste mål, du stræber efter?</a:t>
            </a:r>
          </a:p>
          <a:p>
            <a:pPr>
              <a:lnSpc>
                <a:spcPct val="100000"/>
              </a:lnSpc>
            </a:pPr>
            <a:r>
              <a:rPr lang="da-DK" sz="2400" dirty="0"/>
              <a:t>Det skal være motiverende at nå målet </a:t>
            </a:r>
          </a:p>
          <a:p>
            <a:pPr>
              <a:lnSpc>
                <a:spcPct val="100000"/>
              </a:lnSpc>
            </a:pPr>
            <a:r>
              <a:rPr lang="da-DK" sz="2400" dirty="0"/>
              <a:t>Der skal være organisatorisk opbakning til at gøre det nødvendige for at nå målet</a:t>
            </a:r>
          </a:p>
          <a:p>
            <a:pPr>
              <a:lnSpc>
                <a:spcPct val="100000"/>
              </a:lnSpc>
            </a:pPr>
            <a:r>
              <a:rPr lang="da-DK" sz="2400" dirty="0"/>
              <a:t>Brug evt. delmål undervejs, så kollegaer ikke mister motivationen</a:t>
            </a:r>
          </a:p>
          <a:p>
            <a:pPr>
              <a:lnSpc>
                <a:spcPct val="100000"/>
              </a:lnSpc>
            </a:pPr>
            <a:endParaRPr lang="da-DK" sz="2400" dirty="0"/>
          </a:p>
        </p:txBody>
      </p:sp>
      <p:sp>
        <p:nvSpPr>
          <p:cNvPr id="5" name="Pladsholder til slidenummer 4"/>
          <p:cNvSpPr>
            <a:spLocks noGrp="1"/>
          </p:cNvSpPr>
          <p:nvPr>
            <p:ph type="sldNum" sz="quarter" idx="12"/>
          </p:nvPr>
        </p:nvSpPr>
        <p:spPr/>
        <p:txBody>
          <a:bodyPr/>
          <a:lstStyle/>
          <a:p>
            <a:fld id="{50DEC214-4A26-8544-86E4-D5810B015655}" type="slidenum">
              <a:rPr lang="da-DK" smtClean="0"/>
              <a:t>29</a:t>
            </a:fld>
            <a:endParaRPr lang="da-DK"/>
          </a:p>
        </p:txBody>
      </p:sp>
      <p:sp>
        <p:nvSpPr>
          <p:cNvPr id="6" name="Flette 5"/>
          <p:cNvSpPr/>
          <p:nvPr/>
        </p:nvSpPr>
        <p:spPr>
          <a:xfrm>
            <a:off x="9168714" y="0"/>
            <a:ext cx="3023286" cy="1881187"/>
          </a:xfrm>
          <a:prstGeom prst="flowChartMerg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sz="2400" b="1" dirty="0"/>
          </a:p>
        </p:txBody>
      </p:sp>
      <p:sp>
        <p:nvSpPr>
          <p:cNvPr id="4" name="Tekstfelt 3">
            <a:extLst>
              <a:ext uri="{FF2B5EF4-FFF2-40B4-BE49-F238E27FC236}">
                <a16:creationId xmlns:a16="http://schemas.microsoft.com/office/drawing/2014/main" id="{8E922859-94A0-F3F2-5AE6-ECA016A3E1B9}"/>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
        <p:nvSpPr>
          <p:cNvPr id="7" name="Tekstfelt 6">
            <a:extLst>
              <a:ext uri="{FF2B5EF4-FFF2-40B4-BE49-F238E27FC236}">
                <a16:creationId xmlns:a16="http://schemas.microsoft.com/office/drawing/2014/main" id="{C702D85A-1C79-A166-42CC-D382C0B043B2}"/>
              </a:ext>
            </a:extLst>
          </p:cNvPr>
          <p:cNvSpPr txBox="1"/>
          <p:nvPr/>
        </p:nvSpPr>
        <p:spPr>
          <a:xfrm>
            <a:off x="9689485" y="182322"/>
            <a:ext cx="2082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Verdana"/>
                <a:ea typeface="+mn-ea"/>
                <a:cs typeface="+mn-cs"/>
              </a:rPr>
              <a:t>Ambitiøst</a:t>
            </a:r>
          </a:p>
        </p:txBody>
      </p:sp>
    </p:spTree>
    <p:extLst>
      <p:ext uri="{BB962C8B-B14F-4D97-AF65-F5344CB8AC3E}">
        <p14:creationId xmlns:p14="http://schemas.microsoft.com/office/powerpoint/2010/main" val="129172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46300-E69B-CE00-80F9-D4674020D140}"/>
              </a:ext>
            </a:extLst>
          </p:cNvPr>
          <p:cNvSpPr>
            <a:spLocks noGrp="1"/>
          </p:cNvSpPr>
          <p:nvPr>
            <p:ph type="title"/>
          </p:nvPr>
        </p:nvSpPr>
        <p:spPr/>
        <p:txBody>
          <a:bodyPr/>
          <a:lstStyle/>
          <a:p>
            <a:r>
              <a:rPr lang="da-DK" dirty="0"/>
              <a:t>Formål og mål for dagen</a:t>
            </a:r>
          </a:p>
        </p:txBody>
      </p:sp>
      <p:sp>
        <p:nvSpPr>
          <p:cNvPr id="3" name="Pladsholder til indhold 2">
            <a:extLst>
              <a:ext uri="{FF2B5EF4-FFF2-40B4-BE49-F238E27FC236}">
                <a16:creationId xmlns:a16="http://schemas.microsoft.com/office/drawing/2014/main" id="{303D4E73-8720-1F88-A89B-77431D23B973}"/>
              </a:ext>
            </a:extLst>
          </p:cNvPr>
          <p:cNvSpPr>
            <a:spLocks noGrp="1"/>
          </p:cNvSpPr>
          <p:nvPr>
            <p:ph idx="1"/>
          </p:nvPr>
        </p:nvSpPr>
        <p:spPr>
          <a:xfrm>
            <a:off x="653345" y="1984050"/>
            <a:ext cx="9433629" cy="4392614"/>
          </a:xfrm>
        </p:spPr>
        <p:txBody>
          <a:bodyPr/>
          <a:lstStyle/>
          <a:p>
            <a:pPr marL="285750" lvl="0" indent="-285750" fontAlgn="auto">
              <a:lnSpc>
                <a:spcPts val="3100"/>
              </a:lnSpc>
              <a:spcBef>
                <a:spcPts val="0"/>
              </a:spcBef>
              <a:spcAft>
                <a:spcPts val="1800"/>
              </a:spcAft>
              <a:defRPr/>
            </a:pPr>
            <a:r>
              <a:rPr lang="da-DK" dirty="0">
                <a:solidFill>
                  <a:srgbClr val="595959"/>
                </a:solidFill>
                <a:latin typeface="Verdana"/>
              </a:rPr>
              <a:t>At </a:t>
            </a:r>
            <a:r>
              <a:rPr lang="da-DK" b="1" dirty="0">
                <a:solidFill>
                  <a:srgbClr val="595959"/>
                </a:solidFill>
                <a:latin typeface="Verdana"/>
              </a:rPr>
              <a:t>skærpe og målrette </a:t>
            </a:r>
            <a:r>
              <a:rPr lang="da-DK" dirty="0">
                <a:solidFill>
                  <a:srgbClr val="595959"/>
                </a:solidFill>
                <a:latin typeface="Verdana"/>
              </a:rPr>
              <a:t>jeres forbedringsindsatser ved hjælp af systematiske forbedringsværktøjer.</a:t>
            </a:r>
          </a:p>
          <a:p>
            <a:pPr marL="285750" lvl="0" indent="-285750" fontAlgn="auto">
              <a:lnSpc>
                <a:spcPts val="3100"/>
              </a:lnSpc>
              <a:spcBef>
                <a:spcPts val="0"/>
              </a:spcBef>
              <a:spcAft>
                <a:spcPts val="1800"/>
              </a:spcAft>
              <a:defRPr/>
            </a:pPr>
            <a:r>
              <a:rPr lang="da-DK" dirty="0">
                <a:solidFill>
                  <a:srgbClr val="595959"/>
                </a:solidFill>
                <a:latin typeface="Verdana"/>
              </a:rPr>
              <a:t>At </a:t>
            </a:r>
            <a:r>
              <a:rPr lang="da-DK" b="1" dirty="0">
                <a:solidFill>
                  <a:srgbClr val="595959"/>
                </a:solidFill>
                <a:latin typeface="Verdana"/>
              </a:rPr>
              <a:t>introducere den teoretiske ramme </a:t>
            </a:r>
            <a:r>
              <a:rPr lang="da-DK" dirty="0">
                <a:solidFill>
                  <a:srgbClr val="595959"/>
                </a:solidFill>
                <a:latin typeface="Verdana"/>
              </a:rPr>
              <a:t>for Forbedringsmodellen         og dens praktiske anvendelse.</a:t>
            </a:r>
          </a:p>
          <a:p>
            <a:pPr marL="285750" lvl="0" indent="-285750" fontAlgn="auto">
              <a:lnSpc>
                <a:spcPts val="3100"/>
              </a:lnSpc>
              <a:spcBef>
                <a:spcPts val="0"/>
              </a:spcBef>
              <a:spcAft>
                <a:spcPts val="1800"/>
              </a:spcAft>
              <a:defRPr/>
            </a:pPr>
            <a:r>
              <a:rPr lang="da-DK" dirty="0">
                <a:solidFill>
                  <a:srgbClr val="595959"/>
                </a:solidFill>
                <a:latin typeface="Verdana"/>
              </a:rPr>
              <a:t>At udvikle et </a:t>
            </a:r>
            <a:r>
              <a:rPr lang="da-DK" b="1" dirty="0">
                <a:solidFill>
                  <a:srgbClr val="595959"/>
                </a:solidFill>
                <a:latin typeface="Verdana"/>
              </a:rPr>
              <a:t>operationelt mål for forbedringsindsatsen.</a:t>
            </a:r>
          </a:p>
          <a:p>
            <a:pPr marL="285750" lvl="0" indent="-285750" fontAlgn="auto">
              <a:lnSpc>
                <a:spcPts val="3100"/>
              </a:lnSpc>
              <a:spcBef>
                <a:spcPts val="0"/>
              </a:spcBef>
              <a:spcAft>
                <a:spcPts val="1800"/>
              </a:spcAft>
              <a:defRPr/>
            </a:pPr>
            <a:r>
              <a:rPr lang="da-DK" dirty="0">
                <a:solidFill>
                  <a:srgbClr val="595959"/>
                </a:solidFill>
                <a:latin typeface="Verdana"/>
              </a:rPr>
              <a:t>At udarbejde et </a:t>
            </a:r>
            <a:r>
              <a:rPr lang="da-DK" b="1" dirty="0">
                <a:solidFill>
                  <a:srgbClr val="595959"/>
                </a:solidFill>
                <a:latin typeface="Verdana"/>
              </a:rPr>
              <a:t>udkast til driverdiagram.</a:t>
            </a:r>
          </a:p>
          <a:p>
            <a:endParaRPr lang="da-DK" dirty="0"/>
          </a:p>
        </p:txBody>
      </p:sp>
      <p:sp>
        <p:nvSpPr>
          <p:cNvPr id="4" name="Pladsholder til slidenummer 3">
            <a:extLst>
              <a:ext uri="{FF2B5EF4-FFF2-40B4-BE49-F238E27FC236}">
                <a16:creationId xmlns:a16="http://schemas.microsoft.com/office/drawing/2014/main" id="{2A272786-B317-0E77-D4BE-E540E3776F1A}"/>
              </a:ext>
            </a:extLst>
          </p:cNvPr>
          <p:cNvSpPr>
            <a:spLocks noGrp="1"/>
          </p:cNvSpPr>
          <p:nvPr>
            <p:ph type="sldNum" sz="quarter" idx="12"/>
          </p:nvPr>
        </p:nvSpPr>
        <p:spPr/>
        <p:txBody>
          <a:bodyPr/>
          <a:lstStyle/>
          <a:p>
            <a:fld id="{50DEC214-4A26-8544-86E4-D5810B015655}" type="slidenum">
              <a:rPr lang="da-DK" smtClean="0"/>
              <a:t>3</a:t>
            </a:fld>
            <a:endParaRPr lang="da-DK" dirty="0"/>
          </a:p>
        </p:txBody>
      </p:sp>
      <p:pic>
        <p:nvPicPr>
          <p:cNvPr id="5" name="Pladsholder til indhold 3">
            <a:extLst>
              <a:ext uri="{FF2B5EF4-FFF2-40B4-BE49-F238E27FC236}">
                <a16:creationId xmlns:a16="http://schemas.microsoft.com/office/drawing/2014/main" id="{D688454F-A543-7B78-CFE9-7A969F9FB9E4}"/>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9392858" y="2848064"/>
            <a:ext cx="2334385" cy="2334385"/>
          </a:xfrm>
          <a:prstGeom prst="rect">
            <a:avLst/>
          </a:prstGeom>
        </p:spPr>
      </p:pic>
      <p:sp>
        <p:nvSpPr>
          <p:cNvPr id="7" name="Tekstfelt 6">
            <a:extLst>
              <a:ext uri="{FF2B5EF4-FFF2-40B4-BE49-F238E27FC236}">
                <a16:creationId xmlns:a16="http://schemas.microsoft.com/office/drawing/2014/main" id="{224362EA-814F-75EB-D675-58B9E775925F}"/>
              </a:ext>
            </a:extLst>
          </p:cNvPr>
          <p:cNvSpPr txBox="1"/>
          <p:nvPr/>
        </p:nvSpPr>
        <p:spPr>
          <a:xfrm>
            <a:off x="150471" y="158170"/>
            <a:ext cx="1779929" cy="523220"/>
          </a:xfrm>
          <a:prstGeom prst="rect">
            <a:avLst/>
          </a:prstGeom>
          <a:noFill/>
        </p:spPr>
        <p:txBody>
          <a:bodyPr wrap="square">
            <a:spAutoFit/>
          </a:bodyPr>
          <a:lstStyle/>
          <a:p>
            <a:r>
              <a:rPr lang="da-DK" sz="1400" dirty="0"/>
              <a:t>Velkommen</a:t>
            </a:r>
            <a:br>
              <a:rPr lang="da-DK" sz="1400" dirty="0"/>
            </a:br>
            <a:endParaRPr lang="da-DK" sz="1400" dirty="0"/>
          </a:p>
        </p:txBody>
      </p:sp>
    </p:spTree>
    <p:extLst>
      <p:ext uri="{BB962C8B-B14F-4D97-AF65-F5344CB8AC3E}">
        <p14:creationId xmlns:p14="http://schemas.microsoft.com/office/powerpoint/2010/main" val="404790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46062" y="369793"/>
            <a:ext cx="9648826" cy="1081007"/>
          </a:xfrm>
        </p:spPr>
        <p:txBody>
          <a:bodyPr/>
          <a:lstStyle/>
          <a:p>
            <a:r>
              <a:rPr lang="da-DK" dirty="0"/>
              <a:t>R - Realistisk</a:t>
            </a:r>
          </a:p>
        </p:txBody>
      </p:sp>
      <p:sp>
        <p:nvSpPr>
          <p:cNvPr id="3" name="Pladsholder til indhold 2"/>
          <p:cNvSpPr>
            <a:spLocks noGrp="1"/>
          </p:cNvSpPr>
          <p:nvPr>
            <p:ph idx="1"/>
          </p:nvPr>
        </p:nvSpPr>
        <p:spPr>
          <a:xfrm>
            <a:off x="1926472" y="2095593"/>
            <a:ext cx="9000000" cy="4392614"/>
          </a:xfrm>
        </p:spPr>
        <p:txBody>
          <a:bodyPr/>
          <a:lstStyle/>
          <a:p>
            <a:pPr>
              <a:lnSpc>
                <a:spcPct val="100000"/>
              </a:lnSpc>
            </a:pPr>
            <a:r>
              <a:rPr lang="da-DK" sz="2400" dirty="0"/>
              <a:t>Er det realistisk at nå målet (i løbet af perioden)?</a:t>
            </a:r>
          </a:p>
          <a:p>
            <a:pPr>
              <a:lnSpc>
                <a:spcPct val="100000"/>
              </a:lnSpc>
            </a:pPr>
            <a:r>
              <a:rPr lang="da-DK" sz="2400" dirty="0"/>
              <a:t>Der skal være den rette balance af tid, ressourcer og ambitioner. </a:t>
            </a:r>
          </a:p>
          <a:p>
            <a:pPr>
              <a:lnSpc>
                <a:spcPct val="100000"/>
              </a:lnSpc>
            </a:pPr>
            <a:r>
              <a:rPr lang="da-DK" sz="2400" dirty="0"/>
              <a:t>Hvad kan understøtte vores mål? (ledelsesopbakning)</a:t>
            </a:r>
          </a:p>
          <a:p>
            <a:pPr>
              <a:lnSpc>
                <a:spcPct val="100000"/>
              </a:lnSpc>
            </a:pPr>
            <a:r>
              <a:rPr lang="da-DK" sz="2400" dirty="0"/>
              <a:t>Er der evt. en faglig årsag til, at målet ikke kan nås?</a:t>
            </a:r>
          </a:p>
        </p:txBody>
      </p:sp>
      <p:sp>
        <p:nvSpPr>
          <p:cNvPr id="5" name="Pladsholder til slidenummer 4"/>
          <p:cNvSpPr>
            <a:spLocks noGrp="1"/>
          </p:cNvSpPr>
          <p:nvPr>
            <p:ph type="sldNum" sz="quarter" idx="12"/>
          </p:nvPr>
        </p:nvSpPr>
        <p:spPr/>
        <p:txBody>
          <a:bodyPr/>
          <a:lstStyle/>
          <a:p>
            <a:fld id="{50DEC214-4A26-8544-86E4-D5810B015655}" type="slidenum">
              <a:rPr lang="da-DK" smtClean="0"/>
              <a:t>30</a:t>
            </a:fld>
            <a:endParaRPr lang="da-DK"/>
          </a:p>
        </p:txBody>
      </p:sp>
      <p:sp>
        <p:nvSpPr>
          <p:cNvPr id="6" name="Flette 5"/>
          <p:cNvSpPr/>
          <p:nvPr/>
        </p:nvSpPr>
        <p:spPr>
          <a:xfrm>
            <a:off x="9045146" y="0"/>
            <a:ext cx="3146854" cy="1881187"/>
          </a:xfrm>
          <a:prstGeom prst="flowChartMerg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2000" b="1" dirty="0"/>
          </a:p>
        </p:txBody>
      </p:sp>
      <p:sp>
        <p:nvSpPr>
          <p:cNvPr id="4" name="Tekstfelt 3">
            <a:extLst>
              <a:ext uri="{FF2B5EF4-FFF2-40B4-BE49-F238E27FC236}">
                <a16:creationId xmlns:a16="http://schemas.microsoft.com/office/drawing/2014/main" id="{82D072C2-52A1-2145-2ACB-E21402C963AE}"/>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
        <p:nvSpPr>
          <p:cNvPr id="7" name="Tekstfelt 6">
            <a:extLst>
              <a:ext uri="{FF2B5EF4-FFF2-40B4-BE49-F238E27FC236}">
                <a16:creationId xmlns:a16="http://schemas.microsoft.com/office/drawing/2014/main" id="{AEA2A39F-F201-3614-91B2-94707E98B49D}"/>
              </a:ext>
            </a:extLst>
          </p:cNvPr>
          <p:cNvSpPr txBox="1"/>
          <p:nvPr/>
        </p:nvSpPr>
        <p:spPr>
          <a:xfrm>
            <a:off x="9128611" y="138960"/>
            <a:ext cx="3081867" cy="461665"/>
          </a:xfrm>
          <a:prstGeom prst="rect">
            <a:avLst/>
          </a:prstGeom>
          <a:noFill/>
        </p:spPr>
        <p:txBody>
          <a:bodyPr wrap="square" rtlCol="0">
            <a:spAutoFit/>
          </a:bodyPr>
          <a:lstStyle/>
          <a:p>
            <a:pPr algn="ctr"/>
            <a:r>
              <a:rPr lang="da-DK" sz="2400" b="1" dirty="0">
                <a:solidFill>
                  <a:schemeClr val="bg1"/>
                </a:solidFill>
              </a:rPr>
              <a:t>Realistisk</a:t>
            </a:r>
            <a:endParaRPr lang="da-DK" sz="2000" b="1" dirty="0">
              <a:solidFill>
                <a:schemeClr val="bg1"/>
              </a:solidFill>
            </a:endParaRPr>
          </a:p>
        </p:txBody>
      </p:sp>
    </p:spTree>
    <p:extLst>
      <p:ext uri="{BB962C8B-B14F-4D97-AF65-F5344CB8AC3E}">
        <p14:creationId xmlns:p14="http://schemas.microsoft.com/office/powerpoint/2010/main" val="1056373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2059" y="413155"/>
            <a:ext cx="9648826" cy="1081007"/>
          </a:xfrm>
        </p:spPr>
        <p:txBody>
          <a:bodyPr/>
          <a:lstStyle/>
          <a:p>
            <a:r>
              <a:rPr lang="da-DK" dirty="0"/>
              <a:t>T - Tidsafgrænset</a:t>
            </a:r>
          </a:p>
        </p:txBody>
      </p:sp>
      <p:sp>
        <p:nvSpPr>
          <p:cNvPr id="3" name="Pladsholder til indhold 2"/>
          <p:cNvSpPr>
            <a:spLocks noGrp="1"/>
          </p:cNvSpPr>
          <p:nvPr>
            <p:ph idx="1"/>
          </p:nvPr>
        </p:nvSpPr>
        <p:spPr>
          <a:xfrm>
            <a:off x="1926472" y="2236897"/>
            <a:ext cx="9000000" cy="4392614"/>
          </a:xfrm>
        </p:spPr>
        <p:txBody>
          <a:bodyPr/>
          <a:lstStyle/>
          <a:p>
            <a:pPr>
              <a:lnSpc>
                <a:spcPct val="150000"/>
              </a:lnSpc>
              <a:spcAft>
                <a:spcPts val="600"/>
              </a:spcAft>
            </a:pPr>
            <a:r>
              <a:rPr lang="da-DK" sz="2400" dirty="0"/>
              <a:t>Der skal være en præcis dato, så der kan svares præcist på og planlægges ud fra, hvornår målet skal være nået</a:t>
            </a:r>
          </a:p>
        </p:txBody>
      </p:sp>
      <p:sp>
        <p:nvSpPr>
          <p:cNvPr id="5" name="Pladsholder til slidenummer 4"/>
          <p:cNvSpPr>
            <a:spLocks noGrp="1"/>
          </p:cNvSpPr>
          <p:nvPr>
            <p:ph type="sldNum" sz="quarter" idx="12"/>
          </p:nvPr>
        </p:nvSpPr>
        <p:spPr/>
        <p:txBody>
          <a:bodyPr/>
          <a:lstStyle/>
          <a:p>
            <a:fld id="{50DEC214-4A26-8544-86E4-D5810B015655}" type="slidenum">
              <a:rPr lang="da-DK" smtClean="0"/>
              <a:t>31</a:t>
            </a:fld>
            <a:endParaRPr lang="da-DK"/>
          </a:p>
        </p:txBody>
      </p:sp>
      <p:sp>
        <p:nvSpPr>
          <p:cNvPr id="6" name="Flette 5"/>
          <p:cNvSpPr/>
          <p:nvPr/>
        </p:nvSpPr>
        <p:spPr>
          <a:xfrm>
            <a:off x="8764437" y="0"/>
            <a:ext cx="3427563" cy="1881188"/>
          </a:xfrm>
          <a:prstGeom prst="flowChartMerge">
            <a:avLst/>
          </a:prstGeom>
          <a:solidFill>
            <a:srgbClr val="FF6D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dirty="0"/>
          </a:p>
        </p:txBody>
      </p:sp>
      <p:sp>
        <p:nvSpPr>
          <p:cNvPr id="4" name="Tekstfelt 3">
            <a:extLst>
              <a:ext uri="{FF2B5EF4-FFF2-40B4-BE49-F238E27FC236}">
                <a16:creationId xmlns:a16="http://schemas.microsoft.com/office/drawing/2014/main" id="{EDEDC9E9-4676-3FD3-8941-63CF977AF33B}"/>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
        <p:nvSpPr>
          <p:cNvPr id="7" name="Tekstfelt 6">
            <a:extLst>
              <a:ext uri="{FF2B5EF4-FFF2-40B4-BE49-F238E27FC236}">
                <a16:creationId xmlns:a16="http://schemas.microsoft.com/office/drawing/2014/main" id="{8223501C-AFC6-D00E-D8E1-159B9239BAE1}"/>
              </a:ext>
            </a:extLst>
          </p:cNvPr>
          <p:cNvSpPr txBox="1"/>
          <p:nvPr/>
        </p:nvSpPr>
        <p:spPr>
          <a:xfrm>
            <a:off x="8941468" y="63361"/>
            <a:ext cx="3073500" cy="461665"/>
          </a:xfrm>
          <a:prstGeom prst="rect">
            <a:avLst/>
          </a:prstGeom>
          <a:noFill/>
        </p:spPr>
        <p:txBody>
          <a:bodyPr wrap="square" rtlCol="0">
            <a:spAutoFit/>
          </a:bodyPr>
          <a:lstStyle/>
          <a:p>
            <a:pPr algn="ctr"/>
            <a:r>
              <a:rPr lang="da-DK" sz="2400" b="1" dirty="0">
                <a:solidFill>
                  <a:schemeClr val="bg1"/>
                </a:solidFill>
              </a:rPr>
              <a:t>Tidsafgrænset</a:t>
            </a:r>
            <a:endParaRPr lang="da-DK" sz="2000" b="1" dirty="0">
              <a:solidFill>
                <a:schemeClr val="bg1"/>
              </a:solidFill>
            </a:endParaRPr>
          </a:p>
        </p:txBody>
      </p:sp>
    </p:spTree>
    <p:extLst>
      <p:ext uri="{BB962C8B-B14F-4D97-AF65-F5344CB8AC3E}">
        <p14:creationId xmlns:p14="http://schemas.microsoft.com/office/powerpoint/2010/main" val="1014615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Målet skal besvare 4 spørgsmål</a:t>
            </a:r>
          </a:p>
        </p:txBody>
      </p:sp>
      <p:sp>
        <p:nvSpPr>
          <p:cNvPr id="4" name="Pladsholder til slidenummer 3"/>
          <p:cNvSpPr>
            <a:spLocks noGrp="1"/>
          </p:cNvSpPr>
          <p:nvPr>
            <p:ph type="sldNum" sz="quarter" idx="12"/>
          </p:nvPr>
        </p:nvSpPr>
        <p:spPr/>
        <p:txBody>
          <a:bodyPr/>
          <a:lstStyle/>
          <a:p>
            <a:fld id="{50DEC214-4A26-8544-86E4-D5810B015655}" type="slidenum">
              <a:rPr lang="da-DK" smtClean="0"/>
              <a:pPr/>
              <a:t>32</a:t>
            </a:fld>
            <a:endParaRPr lang="da-DK"/>
          </a:p>
        </p:txBody>
      </p:sp>
      <p:sp>
        <p:nvSpPr>
          <p:cNvPr id="5" name="Pladsholder til tekst 4"/>
          <p:cNvSpPr>
            <a:spLocks noGrp="1"/>
          </p:cNvSpPr>
          <p:nvPr>
            <p:ph type="body" sz="quarter" idx="13"/>
          </p:nvPr>
        </p:nvSpPr>
        <p:spPr>
          <a:xfrm>
            <a:off x="1983317" y="1881187"/>
            <a:ext cx="9316508" cy="4400814"/>
          </a:xfrm>
        </p:spPr>
        <p:txBody>
          <a:bodyPr/>
          <a:lstStyle/>
          <a:p>
            <a:r>
              <a:rPr lang="da-DK" dirty="0"/>
              <a:t>Hvad ønsker du at opnå? Formulér dit mål ud fra fire spørgsmål:</a:t>
            </a:r>
          </a:p>
          <a:p>
            <a:endParaRPr lang="da-DK" dirty="0"/>
          </a:p>
          <a:p>
            <a:pPr lvl="4"/>
            <a:endParaRPr lang="da-DK" sz="2400" dirty="0">
              <a:solidFill>
                <a:schemeClr val="bg1"/>
              </a:solidFill>
            </a:endParaRPr>
          </a:p>
          <a:p>
            <a:pPr marL="900000" lvl="5" indent="0">
              <a:lnSpc>
                <a:spcPts val="2700"/>
              </a:lnSpc>
              <a:buNone/>
            </a:pPr>
            <a:r>
              <a:rPr lang="da-DK" sz="2400" dirty="0">
                <a:solidFill>
                  <a:schemeClr val="bg1"/>
                </a:solidFill>
              </a:rPr>
              <a:t>1. </a:t>
            </a:r>
            <a:r>
              <a:rPr lang="da-DK" sz="2400" b="1" dirty="0">
                <a:solidFill>
                  <a:schemeClr val="bg1"/>
                </a:solidFill>
              </a:rPr>
              <a:t>Hvem</a:t>
            </a:r>
            <a:r>
              <a:rPr lang="da-DK" sz="2400" dirty="0">
                <a:solidFill>
                  <a:schemeClr val="bg1"/>
                </a:solidFill>
              </a:rPr>
              <a:t> gælder det for? </a:t>
            </a:r>
          </a:p>
          <a:p>
            <a:pPr lvl="5">
              <a:lnSpc>
                <a:spcPts val="2700"/>
              </a:lnSpc>
            </a:pPr>
            <a:endParaRPr lang="da-DK" sz="2400" dirty="0">
              <a:solidFill>
                <a:schemeClr val="bg1"/>
              </a:solidFill>
            </a:endParaRPr>
          </a:p>
          <a:p>
            <a:pPr marL="900000" lvl="5" indent="0">
              <a:lnSpc>
                <a:spcPts val="2700"/>
              </a:lnSpc>
              <a:buNone/>
            </a:pPr>
            <a:r>
              <a:rPr lang="da-DK" sz="2400" dirty="0">
                <a:solidFill>
                  <a:schemeClr val="bg1"/>
                </a:solidFill>
              </a:rPr>
              <a:t>2. </a:t>
            </a:r>
            <a:r>
              <a:rPr lang="da-DK" sz="2400" b="1" dirty="0">
                <a:solidFill>
                  <a:schemeClr val="bg1"/>
                </a:solidFill>
              </a:rPr>
              <a:t>Hvad</a:t>
            </a:r>
            <a:r>
              <a:rPr lang="da-DK" sz="2400" dirty="0">
                <a:solidFill>
                  <a:schemeClr val="bg1"/>
                </a:solidFill>
              </a:rPr>
              <a:t> er det vi måler på?</a:t>
            </a:r>
          </a:p>
          <a:p>
            <a:pPr lvl="5">
              <a:lnSpc>
                <a:spcPts val="2700"/>
              </a:lnSpc>
            </a:pPr>
            <a:endParaRPr lang="da-DK" sz="2400" dirty="0">
              <a:solidFill>
                <a:schemeClr val="bg1"/>
              </a:solidFill>
            </a:endParaRPr>
          </a:p>
          <a:p>
            <a:pPr marL="900000" lvl="5" indent="0">
              <a:lnSpc>
                <a:spcPts val="2700"/>
              </a:lnSpc>
              <a:buNone/>
            </a:pPr>
            <a:r>
              <a:rPr lang="da-DK" sz="2400" dirty="0">
                <a:solidFill>
                  <a:schemeClr val="bg1"/>
                </a:solidFill>
              </a:rPr>
              <a:t>3. </a:t>
            </a:r>
            <a:r>
              <a:rPr lang="da-DK" sz="2400" b="1" dirty="0">
                <a:solidFill>
                  <a:schemeClr val="bg1"/>
                </a:solidFill>
              </a:rPr>
              <a:t>Hvor</a:t>
            </a:r>
            <a:r>
              <a:rPr lang="da-DK" sz="2400" dirty="0">
                <a:solidFill>
                  <a:schemeClr val="bg1"/>
                </a:solidFill>
              </a:rPr>
              <a:t> meget vil vi forbedre os? </a:t>
            </a:r>
          </a:p>
          <a:p>
            <a:pPr lvl="5">
              <a:lnSpc>
                <a:spcPts val="2700"/>
              </a:lnSpc>
            </a:pPr>
            <a:endParaRPr lang="da-DK" sz="2400" dirty="0">
              <a:solidFill>
                <a:schemeClr val="bg1"/>
              </a:solidFill>
            </a:endParaRPr>
          </a:p>
          <a:p>
            <a:pPr marL="900000" lvl="5" indent="0">
              <a:lnSpc>
                <a:spcPts val="2700"/>
              </a:lnSpc>
              <a:buNone/>
            </a:pPr>
            <a:r>
              <a:rPr lang="da-DK" sz="2400" dirty="0">
                <a:solidFill>
                  <a:schemeClr val="bg1"/>
                </a:solidFill>
              </a:rPr>
              <a:t>4. </a:t>
            </a:r>
            <a:r>
              <a:rPr lang="da-DK" sz="2400" b="1" dirty="0">
                <a:solidFill>
                  <a:schemeClr val="bg1"/>
                </a:solidFill>
              </a:rPr>
              <a:t>Hvornår</a:t>
            </a:r>
            <a:r>
              <a:rPr lang="da-DK" sz="2400" dirty="0">
                <a:solidFill>
                  <a:schemeClr val="bg1"/>
                </a:solidFill>
              </a:rPr>
              <a:t> skal vi have opfyldt det opsatte mål? </a:t>
            </a:r>
          </a:p>
        </p:txBody>
      </p:sp>
      <p:pic>
        <p:nvPicPr>
          <p:cNvPr id="6" name="Billede 5"/>
          <p:cNvPicPr>
            <a:picLocks noChangeAspect="1"/>
          </p:cNvPicPr>
          <p:nvPr/>
        </p:nvPicPr>
        <p:blipFill>
          <a:blip r:embed="rId3"/>
          <a:stretch>
            <a:fillRect/>
          </a:stretch>
        </p:blipFill>
        <p:spPr>
          <a:xfrm>
            <a:off x="1711325" y="2788603"/>
            <a:ext cx="781050" cy="781050"/>
          </a:xfrm>
          <a:prstGeom prst="rect">
            <a:avLst/>
          </a:prstGeom>
        </p:spPr>
      </p:pic>
      <p:pic>
        <p:nvPicPr>
          <p:cNvPr id="7" name="Billede 6"/>
          <p:cNvPicPr>
            <a:picLocks noChangeAspect="1"/>
          </p:cNvPicPr>
          <p:nvPr/>
        </p:nvPicPr>
        <p:blipFill>
          <a:blip r:embed="rId4"/>
          <a:stretch>
            <a:fillRect/>
          </a:stretch>
        </p:blipFill>
        <p:spPr>
          <a:xfrm>
            <a:off x="1701800" y="3609515"/>
            <a:ext cx="800100" cy="781050"/>
          </a:xfrm>
          <a:prstGeom prst="rect">
            <a:avLst/>
          </a:prstGeom>
        </p:spPr>
      </p:pic>
      <p:pic>
        <p:nvPicPr>
          <p:cNvPr id="8" name="Billede 7"/>
          <p:cNvPicPr>
            <a:picLocks noChangeAspect="1"/>
          </p:cNvPicPr>
          <p:nvPr/>
        </p:nvPicPr>
        <p:blipFill>
          <a:blip r:embed="rId5"/>
          <a:stretch>
            <a:fillRect/>
          </a:stretch>
        </p:blipFill>
        <p:spPr>
          <a:xfrm>
            <a:off x="1701800" y="4449477"/>
            <a:ext cx="800100" cy="762000"/>
          </a:xfrm>
          <a:prstGeom prst="rect">
            <a:avLst/>
          </a:prstGeom>
        </p:spPr>
      </p:pic>
      <p:pic>
        <p:nvPicPr>
          <p:cNvPr id="9" name="Billede 8"/>
          <p:cNvPicPr>
            <a:picLocks noChangeAspect="1"/>
          </p:cNvPicPr>
          <p:nvPr/>
        </p:nvPicPr>
        <p:blipFill>
          <a:blip r:embed="rId6"/>
          <a:stretch>
            <a:fillRect/>
          </a:stretch>
        </p:blipFill>
        <p:spPr>
          <a:xfrm>
            <a:off x="1720850" y="5270389"/>
            <a:ext cx="790575" cy="790575"/>
          </a:xfrm>
          <a:prstGeom prst="rect">
            <a:avLst/>
          </a:prstGeom>
        </p:spPr>
      </p:pic>
      <p:sp>
        <p:nvSpPr>
          <p:cNvPr id="3" name="Tekstfelt 2">
            <a:extLst>
              <a:ext uri="{FF2B5EF4-FFF2-40B4-BE49-F238E27FC236}">
                <a16:creationId xmlns:a16="http://schemas.microsoft.com/office/drawing/2014/main" id="{ADB047F0-4433-41D2-CBBB-4224F1C242B7}"/>
              </a:ext>
            </a:extLst>
          </p:cNvPr>
          <p:cNvSpPr txBox="1"/>
          <p:nvPr/>
        </p:nvSpPr>
        <p:spPr>
          <a:xfrm>
            <a:off x="330472" y="228489"/>
            <a:ext cx="6096000" cy="369332"/>
          </a:xfrm>
          <a:prstGeom prst="rect">
            <a:avLst/>
          </a:prstGeom>
          <a:noFill/>
        </p:spPr>
        <p:txBody>
          <a:bodyPr wrap="square">
            <a:spAutoFit/>
          </a:bodyPr>
          <a:lstStyle/>
          <a:p>
            <a:r>
              <a:rPr lang="da-DK" dirty="0">
                <a:solidFill>
                  <a:schemeClr val="bg1"/>
                </a:solidFill>
              </a:rPr>
              <a:t>SMART mål</a:t>
            </a:r>
          </a:p>
        </p:txBody>
      </p:sp>
      <p:sp>
        <p:nvSpPr>
          <p:cNvPr id="11" name="Tekstfelt 10">
            <a:extLst>
              <a:ext uri="{FF2B5EF4-FFF2-40B4-BE49-F238E27FC236}">
                <a16:creationId xmlns:a16="http://schemas.microsoft.com/office/drawing/2014/main" id="{DAE24BA6-CEA1-766C-E15F-842146E35F91}"/>
              </a:ext>
            </a:extLst>
          </p:cNvPr>
          <p:cNvSpPr txBox="1"/>
          <p:nvPr/>
        </p:nvSpPr>
        <p:spPr>
          <a:xfrm>
            <a:off x="7435661" y="6410889"/>
            <a:ext cx="4605867" cy="246221"/>
          </a:xfrm>
          <a:prstGeom prst="rect">
            <a:avLst/>
          </a:prstGeom>
          <a:noFill/>
        </p:spPr>
        <p:txBody>
          <a:bodyPr wrap="square">
            <a:spAutoFit/>
          </a:bodyPr>
          <a:lstStyle/>
          <a:p>
            <a:r>
              <a:rPr lang="da-DK" sz="1000" dirty="0">
                <a:solidFill>
                  <a:schemeClr val="bg1"/>
                </a:solidFill>
              </a:rPr>
              <a:t>https://www.ihi.org/how-improve-model-improvement-setting-aims</a:t>
            </a:r>
          </a:p>
        </p:txBody>
      </p:sp>
    </p:spTree>
    <p:extLst>
      <p:ext uri="{BB962C8B-B14F-4D97-AF65-F5344CB8AC3E}">
        <p14:creationId xmlns:p14="http://schemas.microsoft.com/office/powerpoint/2010/main" val="1634510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Hvad tænker I om dette mål?</a:t>
            </a:r>
          </a:p>
        </p:txBody>
      </p:sp>
      <p:sp>
        <p:nvSpPr>
          <p:cNvPr id="16" name="Tekstfelt 15"/>
          <p:cNvSpPr txBox="1"/>
          <p:nvPr/>
        </p:nvSpPr>
        <p:spPr>
          <a:xfrm>
            <a:off x="2660068" y="2575310"/>
            <a:ext cx="6523674" cy="2062103"/>
          </a:xfrm>
          <a:prstGeom prst="rect">
            <a:avLst/>
          </a:prstGeom>
          <a:solidFill>
            <a:schemeClr val="bg2">
              <a:lumMod val="90000"/>
            </a:schemeClr>
          </a:solidFill>
        </p:spPr>
        <p:txBody>
          <a:bodyPr wrap="square" rtlCol="0">
            <a:spAutoFit/>
          </a:bodyPr>
          <a:lstStyle/>
          <a:p>
            <a:pPr algn="ctr"/>
            <a:endParaRPr lang="da-DK" sz="3200" dirty="0">
              <a:ln w="0"/>
              <a:solidFill>
                <a:schemeClr val="tx2"/>
              </a:solidFill>
              <a:latin typeface="+mn-lt"/>
              <a:ea typeface="Lucida Sans Unicode" pitchFamily="34" charset="0"/>
              <a:cs typeface="Lucida Sans Unicode" pitchFamily="34" charset="0"/>
            </a:endParaRPr>
          </a:p>
          <a:p>
            <a:pPr algn="ctr"/>
            <a:r>
              <a:rPr lang="da-DK" sz="3200" dirty="0">
                <a:ln w="0"/>
                <a:solidFill>
                  <a:schemeClr val="tx2"/>
                </a:solidFill>
                <a:latin typeface="+mn-lt"/>
                <a:ea typeface="Lucida Sans Unicode" pitchFamily="34" charset="0"/>
                <a:cs typeface="Lucida Sans Unicode" pitchFamily="34" charset="0"/>
              </a:rPr>
              <a:t>”</a:t>
            </a:r>
            <a:r>
              <a:rPr lang="en-US" sz="3200" dirty="0">
                <a:ln w="0"/>
                <a:solidFill>
                  <a:schemeClr val="tx2"/>
                </a:solidFill>
                <a:ea typeface="Lucida Sans Unicode" pitchFamily="34" charset="0"/>
                <a:cs typeface="Lucida Sans Unicode" pitchFamily="34" charset="0"/>
              </a:rPr>
              <a:t>Vores </a:t>
            </a:r>
            <a:r>
              <a:rPr lang="en-US" sz="3200" dirty="0" err="1">
                <a:ln w="0"/>
                <a:solidFill>
                  <a:schemeClr val="tx2"/>
                </a:solidFill>
                <a:ea typeface="Lucida Sans Unicode" pitchFamily="34" charset="0"/>
                <a:cs typeface="Lucida Sans Unicode" pitchFamily="34" charset="0"/>
              </a:rPr>
              <a:t>mål</a:t>
            </a:r>
            <a:r>
              <a:rPr lang="en-US" sz="3200" dirty="0">
                <a:ln w="0"/>
                <a:solidFill>
                  <a:schemeClr val="tx2"/>
                </a:solidFill>
                <a:ea typeface="Lucida Sans Unicode" pitchFamily="34" charset="0"/>
                <a:cs typeface="Lucida Sans Unicode" pitchFamily="34" charset="0"/>
              </a:rPr>
              <a:t> er </a:t>
            </a:r>
            <a:r>
              <a:rPr lang="en-US" sz="3200" dirty="0">
                <a:ln w="0"/>
                <a:solidFill>
                  <a:schemeClr val="tx2"/>
                </a:solidFill>
                <a:latin typeface="+mn-lt"/>
                <a:ea typeface="Lucida Sans Unicode" pitchFamily="34" charset="0"/>
                <a:cs typeface="Lucida Sans Unicode" pitchFamily="34" charset="0"/>
              </a:rPr>
              <a:t>at </a:t>
            </a:r>
            <a:r>
              <a:rPr lang="en-US" sz="3200" dirty="0" err="1">
                <a:ln w="0"/>
                <a:solidFill>
                  <a:schemeClr val="tx2"/>
                </a:solidFill>
                <a:latin typeface="+mn-lt"/>
                <a:ea typeface="Lucida Sans Unicode" pitchFamily="34" charset="0"/>
                <a:cs typeface="Lucida Sans Unicode" pitchFamily="34" charset="0"/>
              </a:rPr>
              <a:t>øge</a:t>
            </a:r>
            <a:r>
              <a:rPr lang="en-US" sz="3200" dirty="0">
                <a:ln w="0"/>
                <a:solidFill>
                  <a:schemeClr val="tx2"/>
                </a:solidFill>
                <a:latin typeface="+mn-lt"/>
                <a:ea typeface="Lucida Sans Unicode" pitchFamily="34" charset="0"/>
                <a:cs typeface="Lucida Sans Unicode" pitchFamily="34" charset="0"/>
              </a:rPr>
              <a:t> </a:t>
            </a:r>
            <a:r>
              <a:rPr lang="en-US" sz="3200" dirty="0" err="1">
                <a:ln w="0"/>
                <a:solidFill>
                  <a:schemeClr val="tx2"/>
                </a:solidFill>
                <a:latin typeface="+mn-lt"/>
                <a:ea typeface="Lucida Sans Unicode" pitchFamily="34" charset="0"/>
                <a:cs typeface="Lucida Sans Unicode" pitchFamily="34" charset="0"/>
              </a:rPr>
              <a:t>antallet</a:t>
            </a:r>
            <a:r>
              <a:rPr lang="en-US" sz="3200" dirty="0">
                <a:ln w="0"/>
                <a:solidFill>
                  <a:schemeClr val="tx2"/>
                </a:solidFill>
                <a:latin typeface="+mn-lt"/>
                <a:ea typeface="Lucida Sans Unicode" pitchFamily="34" charset="0"/>
                <a:cs typeface="Lucida Sans Unicode" pitchFamily="34" charset="0"/>
              </a:rPr>
              <a:t> </a:t>
            </a:r>
            <a:r>
              <a:rPr lang="en-US" sz="3200" dirty="0" err="1">
                <a:ln w="0"/>
                <a:solidFill>
                  <a:schemeClr val="tx2"/>
                </a:solidFill>
                <a:latin typeface="+mn-lt"/>
                <a:ea typeface="Lucida Sans Unicode" pitchFamily="34" charset="0"/>
                <a:cs typeface="Lucida Sans Unicode" pitchFamily="34" charset="0"/>
              </a:rPr>
              <a:t>af</a:t>
            </a:r>
            <a:r>
              <a:rPr lang="en-US" sz="3200" dirty="0">
                <a:ln w="0"/>
                <a:solidFill>
                  <a:schemeClr val="tx2"/>
                </a:solidFill>
                <a:latin typeface="+mn-lt"/>
                <a:ea typeface="Lucida Sans Unicode" pitchFamily="34" charset="0"/>
                <a:cs typeface="Lucida Sans Unicode" pitchFamily="34" charset="0"/>
              </a:rPr>
              <a:t> </a:t>
            </a:r>
            <a:r>
              <a:rPr lang="en-US" sz="3200" dirty="0" err="1">
                <a:ln w="0"/>
                <a:solidFill>
                  <a:schemeClr val="tx2"/>
                </a:solidFill>
                <a:latin typeface="+mn-lt"/>
                <a:ea typeface="Lucida Sans Unicode" pitchFamily="34" charset="0"/>
                <a:cs typeface="Lucida Sans Unicode" pitchFamily="34" charset="0"/>
              </a:rPr>
              <a:t>videokonsultationer</a:t>
            </a:r>
            <a:r>
              <a:rPr lang="en-US" sz="3200" dirty="0">
                <a:ln w="0"/>
                <a:solidFill>
                  <a:schemeClr val="tx2"/>
                </a:solidFill>
                <a:latin typeface="+mn-lt"/>
                <a:ea typeface="Lucida Sans Unicode" pitchFamily="34" charset="0"/>
                <a:cs typeface="Lucida Sans Unicode" pitchFamily="34" charset="0"/>
              </a:rPr>
              <a:t>”</a:t>
            </a:r>
          </a:p>
          <a:p>
            <a:pPr algn="ctr"/>
            <a:endParaRPr lang="da-DK" sz="3200" dirty="0">
              <a:ln w="0"/>
              <a:solidFill>
                <a:schemeClr val="tx2"/>
              </a:solidFill>
              <a:latin typeface="+mn-lt"/>
              <a:ea typeface="Lucida Sans Unicode" pitchFamily="34" charset="0"/>
              <a:cs typeface="Lucida Sans Unicode" pitchFamily="34" charset="0"/>
            </a:endParaRPr>
          </a:p>
        </p:txBody>
      </p:sp>
      <p:sp>
        <p:nvSpPr>
          <p:cNvPr id="3" name="Pladsholder til slidenummer 2">
            <a:extLst>
              <a:ext uri="{FF2B5EF4-FFF2-40B4-BE49-F238E27FC236}">
                <a16:creationId xmlns:a16="http://schemas.microsoft.com/office/drawing/2014/main" id="{E618BCC9-3997-6CB4-BDDF-372C3DAF5248}"/>
              </a:ext>
            </a:extLst>
          </p:cNvPr>
          <p:cNvSpPr>
            <a:spLocks noGrp="1"/>
          </p:cNvSpPr>
          <p:nvPr>
            <p:ph type="sldNum" sz="quarter" idx="12"/>
          </p:nvPr>
        </p:nvSpPr>
        <p:spPr/>
        <p:txBody>
          <a:bodyPr/>
          <a:lstStyle/>
          <a:p>
            <a:fld id="{50DEC214-4A26-8544-86E4-D5810B015655}" type="slidenum">
              <a:rPr lang="da-DK" smtClean="0"/>
              <a:t>33</a:t>
            </a:fld>
            <a:endParaRPr lang="da-DK" dirty="0"/>
          </a:p>
        </p:txBody>
      </p:sp>
      <p:sp>
        <p:nvSpPr>
          <p:cNvPr id="4" name="Tekstfelt 3">
            <a:extLst>
              <a:ext uri="{FF2B5EF4-FFF2-40B4-BE49-F238E27FC236}">
                <a16:creationId xmlns:a16="http://schemas.microsoft.com/office/drawing/2014/main" id="{261500E8-E368-C0F7-3D7B-E66AA85E157C}"/>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pic>
        <p:nvPicPr>
          <p:cNvPr id="5" name="Grafik 4" descr="Tanke med massiv udfyldning">
            <a:extLst>
              <a:ext uri="{FF2B5EF4-FFF2-40B4-BE49-F238E27FC236}">
                <a16:creationId xmlns:a16="http://schemas.microsoft.com/office/drawing/2014/main" id="{ED1564B4-FCAD-D710-9D40-4F39E27672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7826" y="1450975"/>
            <a:ext cx="2412624" cy="2412624"/>
          </a:xfrm>
          <a:prstGeom prst="rect">
            <a:avLst/>
          </a:prstGeom>
        </p:spPr>
      </p:pic>
    </p:spTree>
    <p:extLst>
      <p:ext uri="{BB962C8B-B14F-4D97-AF65-F5344CB8AC3E}">
        <p14:creationId xmlns:p14="http://schemas.microsoft.com/office/powerpoint/2010/main" val="2774830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felt 15"/>
          <p:cNvSpPr txBox="1"/>
          <p:nvPr/>
        </p:nvSpPr>
        <p:spPr>
          <a:xfrm>
            <a:off x="2608487" y="2127083"/>
            <a:ext cx="6975025" cy="3046988"/>
          </a:xfrm>
          <a:prstGeom prst="rect">
            <a:avLst/>
          </a:prstGeom>
          <a:solidFill>
            <a:schemeClr val="bg2">
              <a:lumMod val="90000"/>
            </a:schemeClr>
          </a:solidFill>
        </p:spPr>
        <p:txBody>
          <a:bodyPr wrap="square" rtlCol="0">
            <a:spAutoFit/>
          </a:bodyPr>
          <a:lstStyle/>
          <a:p>
            <a:pPr algn="ctr"/>
            <a:endParaRPr lang="da-DK" sz="3200" dirty="0">
              <a:solidFill>
                <a:schemeClr val="tx2"/>
              </a:solidFill>
              <a:ea typeface="Lucida Sans Unicode" pitchFamily="34" charset="0"/>
              <a:cs typeface="Lucida Sans Unicode" pitchFamily="34" charset="0"/>
            </a:endParaRPr>
          </a:p>
          <a:p>
            <a:pPr algn="ctr"/>
            <a:r>
              <a:rPr lang="da-DK" sz="3200" dirty="0">
                <a:solidFill>
                  <a:schemeClr val="tx2"/>
                </a:solidFill>
                <a:ea typeface="Lucida Sans Unicode" pitchFamily="34" charset="0"/>
                <a:cs typeface="Lucida Sans Unicode" pitchFamily="34" charset="0"/>
              </a:rPr>
              <a:t>”</a:t>
            </a:r>
            <a:r>
              <a:rPr lang="en-US" sz="3200" dirty="0">
                <a:solidFill>
                  <a:schemeClr val="tx2"/>
                </a:solidFill>
                <a:ea typeface="Lucida Sans Unicode" pitchFamily="34" charset="0"/>
                <a:cs typeface="Lucida Sans Unicode" pitchFamily="34" charset="0"/>
              </a:rPr>
              <a:t>Vores </a:t>
            </a:r>
            <a:r>
              <a:rPr lang="en-US" sz="3200" dirty="0" err="1">
                <a:solidFill>
                  <a:schemeClr val="tx2"/>
                </a:solidFill>
                <a:ea typeface="Lucida Sans Unicode" pitchFamily="34" charset="0"/>
                <a:cs typeface="Lucida Sans Unicode" pitchFamily="34" charset="0"/>
              </a:rPr>
              <a:t>mål</a:t>
            </a:r>
            <a:r>
              <a:rPr lang="en-US" sz="3200" dirty="0">
                <a:solidFill>
                  <a:schemeClr val="tx2"/>
                </a:solidFill>
                <a:ea typeface="Lucida Sans Unicode" pitchFamily="34" charset="0"/>
                <a:cs typeface="Lucida Sans Unicode" pitchFamily="34" charset="0"/>
              </a:rPr>
              <a:t> er at </a:t>
            </a:r>
            <a:r>
              <a:rPr lang="en-US" sz="3200" dirty="0" err="1">
                <a:solidFill>
                  <a:schemeClr val="tx2"/>
                </a:solidFill>
                <a:ea typeface="Lucida Sans Unicode" pitchFamily="34" charset="0"/>
                <a:cs typeface="Lucida Sans Unicode" pitchFamily="34" charset="0"/>
              </a:rPr>
              <a:t>nedbringe</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anvendelsen</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af</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tvang</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i</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Psykiatrien</a:t>
            </a:r>
            <a:r>
              <a:rPr lang="en-US" sz="3200" dirty="0">
                <a:solidFill>
                  <a:schemeClr val="tx2"/>
                </a:solidFill>
                <a:ea typeface="Lucida Sans Unicode" pitchFamily="34" charset="0"/>
                <a:cs typeface="Lucida Sans Unicode" pitchFamily="34" charset="0"/>
              </a:rPr>
              <a:t> med 50% </a:t>
            </a:r>
            <a:r>
              <a:rPr lang="en-US" sz="3200" dirty="0" err="1">
                <a:solidFill>
                  <a:schemeClr val="tx2"/>
                </a:solidFill>
                <a:ea typeface="Lucida Sans Unicode" pitchFamily="34" charset="0"/>
                <a:cs typeface="Lucida Sans Unicode" pitchFamily="34" charset="0"/>
              </a:rPr>
              <a:t>ved</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udgangen</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af</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juni</a:t>
            </a:r>
            <a:r>
              <a:rPr lang="en-US" sz="3200" dirty="0">
                <a:solidFill>
                  <a:schemeClr val="tx2"/>
                </a:solidFill>
                <a:ea typeface="Lucida Sans Unicode" pitchFamily="34" charset="0"/>
                <a:cs typeface="Lucida Sans Unicode" pitchFamily="34" charset="0"/>
              </a:rPr>
              <a:t> 2020”</a:t>
            </a:r>
          </a:p>
          <a:p>
            <a:pPr algn="ctr"/>
            <a:endParaRPr lang="da-DK" sz="3200" dirty="0">
              <a:solidFill>
                <a:schemeClr val="tx2"/>
              </a:solidFill>
              <a:ea typeface="Lucida Sans Unicode" pitchFamily="34" charset="0"/>
              <a:cs typeface="Lucida Sans Unicode" pitchFamily="34" charset="0"/>
            </a:endParaRPr>
          </a:p>
        </p:txBody>
      </p:sp>
      <p:sp>
        <p:nvSpPr>
          <p:cNvPr id="3" name="Pladsholder til slidenummer 2">
            <a:extLst>
              <a:ext uri="{FF2B5EF4-FFF2-40B4-BE49-F238E27FC236}">
                <a16:creationId xmlns:a16="http://schemas.microsoft.com/office/drawing/2014/main" id="{DA5A369F-FB3F-978A-6145-D4F4BD0A9A5D}"/>
              </a:ext>
            </a:extLst>
          </p:cNvPr>
          <p:cNvSpPr>
            <a:spLocks noGrp="1"/>
          </p:cNvSpPr>
          <p:nvPr>
            <p:ph type="sldNum" sz="quarter" idx="12"/>
          </p:nvPr>
        </p:nvSpPr>
        <p:spPr/>
        <p:txBody>
          <a:bodyPr/>
          <a:lstStyle/>
          <a:p>
            <a:fld id="{50DEC214-4A26-8544-86E4-D5810B015655}" type="slidenum">
              <a:rPr lang="da-DK" smtClean="0"/>
              <a:t>34</a:t>
            </a:fld>
            <a:endParaRPr lang="da-DK" dirty="0"/>
          </a:p>
        </p:txBody>
      </p:sp>
      <p:sp>
        <p:nvSpPr>
          <p:cNvPr id="4" name="Tekstfelt 3">
            <a:extLst>
              <a:ext uri="{FF2B5EF4-FFF2-40B4-BE49-F238E27FC236}">
                <a16:creationId xmlns:a16="http://schemas.microsoft.com/office/drawing/2014/main" id="{1A2A6713-E4D0-2D1B-68CD-DE23BEA42E7D}"/>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
        <p:nvSpPr>
          <p:cNvPr id="7" name="Titel 1">
            <a:extLst>
              <a:ext uri="{FF2B5EF4-FFF2-40B4-BE49-F238E27FC236}">
                <a16:creationId xmlns:a16="http://schemas.microsoft.com/office/drawing/2014/main" id="{F9D9F7AD-4272-38CC-A3EA-50222908D85A}"/>
              </a:ext>
            </a:extLst>
          </p:cNvPr>
          <p:cNvSpPr>
            <a:spLocks noGrp="1"/>
          </p:cNvSpPr>
          <p:nvPr>
            <p:ph type="title"/>
          </p:nvPr>
        </p:nvSpPr>
        <p:spPr>
          <a:xfrm>
            <a:off x="911225" y="369888"/>
            <a:ext cx="9648825" cy="1081087"/>
          </a:xfrm>
        </p:spPr>
        <p:txBody>
          <a:bodyPr/>
          <a:lstStyle/>
          <a:p>
            <a:br>
              <a:rPr lang="da-DK" dirty="0"/>
            </a:br>
            <a:r>
              <a:rPr lang="da-DK" dirty="0"/>
              <a:t>Hvad tænker I om dette mål?</a:t>
            </a:r>
          </a:p>
        </p:txBody>
      </p:sp>
      <p:pic>
        <p:nvPicPr>
          <p:cNvPr id="5" name="Grafik 4" descr="Tanke med massiv udfyldning">
            <a:extLst>
              <a:ext uri="{FF2B5EF4-FFF2-40B4-BE49-F238E27FC236}">
                <a16:creationId xmlns:a16="http://schemas.microsoft.com/office/drawing/2014/main" id="{1728C91A-4385-764D-884E-8312306466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8093" y="1450975"/>
            <a:ext cx="2412624" cy="2412624"/>
          </a:xfrm>
          <a:prstGeom prst="rect">
            <a:avLst/>
          </a:prstGeom>
        </p:spPr>
      </p:pic>
    </p:spTree>
    <p:extLst>
      <p:ext uri="{BB962C8B-B14F-4D97-AF65-F5344CB8AC3E}">
        <p14:creationId xmlns:p14="http://schemas.microsoft.com/office/powerpoint/2010/main" val="1903751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felt 15"/>
          <p:cNvSpPr txBox="1"/>
          <p:nvPr/>
        </p:nvSpPr>
        <p:spPr>
          <a:xfrm>
            <a:off x="2110758" y="2360037"/>
            <a:ext cx="7520692" cy="3539430"/>
          </a:xfrm>
          <a:prstGeom prst="rect">
            <a:avLst/>
          </a:prstGeom>
          <a:solidFill>
            <a:schemeClr val="bg2">
              <a:lumMod val="90000"/>
            </a:schemeClr>
          </a:solidFill>
        </p:spPr>
        <p:txBody>
          <a:bodyPr wrap="square" rtlCol="0">
            <a:spAutoFit/>
          </a:bodyPr>
          <a:lstStyle/>
          <a:p>
            <a:pPr algn="ctr"/>
            <a:endParaRPr lang="da-DK" sz="3200" dirty="0">
              <a:solidFill>
                <a:schemeClr val="tx2"/>
              </a:solidFill>
              <a:ea typeface="Lucida Sans Unicode" pitchFamily="34" charset="0"/>
              <a:cs typeface="Lucida Sans Unicode" pitchFamily="34" charset="0"/>
            </a:endParaRPr>
          </a:p>
          <a:p>
            <a:pPr algn="ctr"/>
            <a:r>
              <a:rPr lang="da-DK" sz="3200" dirty="0">
                <a:solidFill>
                  <a:schemeClr val="tx2"/>
                </a:solidFill>
                <a:ea typeface="Lucida Sans Unicode" pitchFamily="34" charset="0"/>
                <a:cs typeface="Lucida Sans Unicode" pitchFamily="34" charset="0"/>
              </a:rPr>
              <a:t>”</a:t>
            </a:r>
            <a:r>
              <a:rPr lang="en-US" sz="3200" dirty="0" err="1">
                <a:solidFill>
                  <a:schemeClr val="tx2"/>
                </a:solidFill>
                <a:ea typeface="Lucida Sans Unicode" pitchFamily="34" charset="0"/>
                <a:cs typeface="Lucida Sans Unicode" pitchFamily="34" charset="0"/>
              </a:rPr>
              <a:t>Vores</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mål</a:t>
            </a:r>
            <a:r>
              <a:rPr lang="en-US" sz="3200" dirty="0">
                <a:solidFill>
                  <a:schemeClr val="tx2"/>
                </a:solidFill>
                <a:ea typeface="Lucida Sans Unicode" pitchFamily="34" charset="0"/>
                <a:cs typeface="Lucida Sans Unicode" pitchFamily="34" charset="0"/>
              </a:rPr>
              <a:t> </a:t>
            </a:r>
            <a:r>
              <a:rPr lang="en-US" sz="3200" dirty="0" err="1">
                <a:solidFill>
                  <a:schemeClr val="tx2"/>
                </a:solidFill>
                <a:ea typeface="Lucida Sans Unicode" pitchFamily="34" charset="0"/>
                <a:cs typeface="Lucida Sans Unicode" pitchFamily="34" charset="0"/>
              </a:rPr>
              <a:t>er</a:t>
            </a:r>
            <a:r>
              <a:rPr lang="en-US" sz="3200" dirty="0">
                <a:solidFill>
                  <a:schemeClr val="tx2"/>
                </a:solidFill>
                <a:ea typeface="Lucida Sans Unicode" pitchFamily="34" charset="0"/>
                <a:cs typeface="Lucida Sans Unicode" pitchFamily="34" charset="0"/>
              </a:rPr>
              <a:t> at </a:t>
            </a:r>
            <a:r>
              <a:rPr lang="en-US" sz="3200" dirty="0" err="1">
                <a:solidFill>
                  <a:schemeClr val="tx2"/>
                </a:solidFill>
                <a:ea typeface="Lucida Sans Unicode" pitchFamily="34" charset="0"/>
                <a:cs typeface="Lucida Sans Unicode" pitchFamily="34" charset="0"/>
              </a:rPr>
              <a:t>reducere</a:t>
            </a:r>
            <a:r>
              <a:rPr lang="en-US" sz="3200" dirty="0">
                <a:solidFill>
                  <a:schemeClr val="tx2"/>
                </a:solidFill>
                <a:ea typeface="Lucida Sans Unicode" pitchFamily="34" charset="0"/>
                <a:cs typeface="Lucida Sans Unicode" pitchFamily="34" charset="0"/>
              </a:rPr>
              <a:t> </a:t>
            </a:r>
            <a:r>
              <a:rPr lang="da-DK" sz="3200" dirty="0">
                <a:solidFill>
                  <a:schemeClr val="tx2"/>
                </a:solidFill>
              </a:rPr>
              <a:t>brugen af akut beroligende medicin i Psykiatrisk akutmodtagelse i tidsrummet mellem kl. 18-21 med 40% inden d. 13. december 2023</a:t>
            </a:r>
            <a:r>
              <a:rPr lang="en-US" sz="3200" dirty="0">
                <a:solidFill>
                  <a:schemeClr val="tx2"/>
                </a:solidFill>
                <a:ea typeface="Lucida Sans Unicode" pitchFamily="34" charset="0"/>
                <a:cs typeface="Lucida Sans Unicode" pitchFamily="34" charset="0"/>
              </a:rPr>
              <a:t>”</a:t>
            </a:r>
          </a:p>
          <a:p>
            <a:pPr algn="ctr"/>
            <a:endParaRPr lang="da-DK" sz="3200" dirty="0">
              <a:solidFill>
                <a:schemeClr val="tx2"/>
              </a:solidFill>
              <a:ea typeface="Lucida Sans Unicode" pitchFamily="34" charset="0"/>
              <a:cs typeface="Lucida Sans Unicode" pitchFamily="34" charset="0"/>
            </a:endParaRPr>
          </a:p>
        </p:txBody>
      </p:sp>
      <p:sp>
        <p:nvSpPr>
          <p:cNvPr id="3" name="Pladsholder til slidenummer 2">
            <a:extLst>
              <a:ext uri="{FF2B5EF4-FFF2-40B4-BE49-F238E27FC236}">
                <a16:creationId xmlns:a16="http://schemas.microsoft.com/office/drawing/2014/main" id="{FDE55FB7-37F7-AF21-405B-F8CEB4D82945}"/>
              </a:ext>
            </a:extLst>
          </p:cNvPr>
          <p:cNvSpPr>
            <a:spLocks noGrp="1"/>
          </p:cNvSpPr>
          <p:nvPr>
            <p:ph type="sldNum" sz="quarter" idx="12"/>
          </p:nvPr>
        </p:nvSpPr>
        <p:spPr/>
        <p:txBody>
          <a:bodyPr/>
          <a:lstStyle/>
          <a:p>
            <a:fld id="{50DEC214-4A26-8544-86E4-D5810B015655}" type="slidenum">
              <a:rPr lang="da-DK" smtClean="0"/>
              <a:t>35</a:t>
            </a:fld>
            <a:endParaRPr lang="da-DK" dirty="0"/>
          </a:p>
        </p:txBody>
      </p:sp>
      <p:sp>
        <p:nvSpPr>
          <p:cNvPr id="4" name="Tekstfelt 3">
            <a:extLst>
              <a:ext uri="{FF2B5EF4-FFF2-40B4-BE49-F238E27FC236}">
                <a16:creationId xmlns:a16="http://schemas.microsoft.com/office/drawing/2014/main" id="{B23A421F-9A88-5638-FB52-4AF8514EE59F}"/>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
        <p:nvSpPr>
          <p:cNvPr id="7" name="Titel 1">
            <a:extLst>
              <a:ext uri="{FF2B5EF4-FFF2-40B4-BE49-F238E27FC236}">
                <a16:creationId xmlns:a16="http://schemas.microsoft.com/office/drawing/2014/main" id="{5F5F1D7E-3DFF-7A83-B2B6-2D498FFDB5FF}"/>
              </a:ext>
            </a:extLst>
          </p:cNvPr>
          <p:cNvSpPr>
            <a:spLocks noGrp="1"/>
          </p:cNvSpPr>
          <p:nvPr>
            <p:ph type="title"/>
          </p:nvPr>
        </p:nvSpPr>
        <p:spPr>
          <a:xfrm>
            <a:off x="911225" y="369888"/>
            <a:ext cx="9648825" cy="1081087"/>
          </a:xfrm>
        </p:spPr>
        <p:txBody>
          <a:bodyPr/>
          <a:lstStyle/>
          <a:p>
            <a:br>
              <a:rPr lang="da-DK" dirty="0"/>
            </a:br>
            <a:r>
              <a:rPr lang="da-DK" dirty="0"/>
              <a:t>Hvad tænker I om dette mål?</a:t>
            </a:r>
          </a:p>
        </p:txBody>
      </p:sp>
      <p:pic>
        <p:nvPicPr>
          <p:cNvPr id="2" name="Grafik 1" descr="Tanke med massiv udfyldning">
            <a:extLst>
              <a:ext uri="{FF2B5EF4-FFF2-40B4-BE49-F238E27FC236}">
                <a16:creationId xmlns:a16="http://schemas.microsoft.com/office/drawing/2014/main" id="{AA417D71-0F51-EC0B-1173-92B5C15980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8093" y="1450975"/>
            <a:ext cx="2412624" cy="2412624"/>
          </a:xfrm>
          <a:prstGeom prst="rect">
            <a:avLst/>
          </a:prstGeom>
        </p:spPr>
      </p:pic>
    </p:spTree>
    <p:extLst>
      <p:ext uri="{BB962C8B-B14F-4D97-AF65-F5344CB8AC3E}">
        <p14:creationId xmlns:p14="http://schemas.microsoft.com/office/powerpoint/2010/main" val="1232631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felt 15"/>
          <p:cNvSpPr txBox="1"/>
          <p:nvPr/>
        </p:nvSpPr>
        <p:spPr>
          <a:xfrm>
            <a:off x="1828643" y="2317198"/>
            <a:ext cx="7813990" cy="3046988"/>
          </a:xfrm>
          <a:prstGeom prst="rect">
            <a:avLst/>
          </a:prstGeom>
          <a:solidFill>
            <a:schemeClr val="bg2">
              <a:lumMod val="90000"/>
            </a:schemeClr>
          </a:solidFill>
        </p:spPr>
        <p:txBody>
          <a:bodyPr wrap="square" rtlCol="0">
            <a:spAutoFit/>
          </a:bodyPr>
          <a:lstStyle/>
          <a:p>
            <a:pPr algn="ctr"/>
            <a:endParaRPr lang="da-DK" sz="3200" dirty="0">
              <a:solidFill>
                <a:schemeClr val="tx2"/>
              </a:solidFill>
              <a:ea typeface="Lucida Sans Unicode" pitchFamily="34" charset="0"/>
              <a:cs typeface="Lucida Sans Unicode" pitchFamily="34" charset="0"/>
            </a:endParaRPr>
          </a:p>
          <a:p>
            <a:pPr algn="ctr"/>
            <a:r>
              <a:rPr lang="da-DK" sz="3200" dirty="0">
                <a:solidFill>
                  <a:schemeClr val="tx2"/>
                </a:solidFill>
                <a:ea typeface="Lucida Sans Unicode" pitchFamily="34" charset="0"/>
                <a:cs typeface="Lucida Sans Unicode" pitchFamily="34" charset="0"/>
              </a:rPr>
              <a:t>”Inden 15-12-2023 er</a:t>
            </a:r>
          </a:p>
          <a:p>
            <a:pPr algn="ctr"/>
            <a:r>
              <a:rPr lang="da-DK" sz="3200" dirty="0">
                <a:solidFill>
                  <a:schemeClr val="tx2"/>
                </a:solidFill>
                <a:ea typeface="Lucida Sans Unicode" pitchFamily="34" charset="0"/>
                <a:cs typeface="Lucida Sans Unicode" pitchFamily="34" charset="0"/>
              </a:rPr>
              <a:t>målet, at minimum 4 patienter ugentligt er deltagende i fælles fagligt forum i afsnittet”</a:t>
            </a:r>
          </a:p>
          <a:p>
            <a:pPr algn="ctr"/>
            <a:endParaRPr lang="da-DK" sz="3200" dirty="0">
              <a:solidFill>
                <a:schemeClr val="tx2"/>
              </a:solidFill>
              <a:ea typeface="Lucida Sans Unicode" pitchFamily="34" charset="0"/>
              <a:cs typeface="Lucida Sans Unicode" pitchFamily="34" charset="0"/>
            </a:endParaRPr>
          </a:p>
        </p:txBody>
      </p:sp>
      <p:sp>
        <p:nvSpPr>
          <p:cNvPr id="3" name="Pladsholder til slidenummer 2">
            <a:extLst>
              <a:ext uri="{FF2B5EF4-FFF2-40B4-BE49-F238E27FC236}">
                <a16:creationId xmlns:a16="http://schemas.microsoft.com/office/drawing/2014/main" id="{26C411EA-3465-E9B5-7179-4138BEFDDF23}"/>
              </a:ext>
            </a:extLst>
          </p:cNvPr>
          <p:cNvSpPr>
            <a:spLocks noGrp="1"/>
          </p:cNvSpPr>
          <p:nvPr>
            <p:ph type="sldNum" sz="quarter" idx="12"/>
          </p:nvPr>
        </p:nvSpPr>
        <p:spPr/>
        <p:txBody>
          <a:bodyPr/>
          <a:lstStyle/>
          <a:p>
            <a:fld id="{50DEC214-4A26-8544-86E4-D5810B015655}" type="slidenum">
              <a:rPr lang="da-DK" smtClean="0"/>
              <a:t>36</a:t>
            </a:fld>
            <a:endParaRPr lang="da-DK" dirty="0"/>
          </a:p>
        </p:txBody>
      </p:sp>
      <p:sp>
        <p:nvSpPr>
          <p:cNvPr id="4" name="Tekstfelt 3">
            <a:extLst>
              <a:ext uri="{FF2B5EF4-FFF2-40B4-BE49-F238E27FC236}">
                <a16:creationId xmlns:a16="http://schemas.microsoft.com/office/drawing/2014/main" id="{4DADAD3F-CBCD-AE24-6FD5-613017867563}"/>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
        <p:nvSpPr>
          <p:cNvPr id="7" name="Titel 1">
            <a:extLst>
              <a:ext uri="{FF2B5EF4-FFF2-40B4-BE49-F238E27FC236}">
                <a16:creationId xmlns:a16="http://schemas.microsoft.com/office/drawing/2014/main" id="{1A4F0435-C67A-D156-B483-85E9A1E8BF6E}"/>
              </a:ext>
            </a:extLst>
          </p:cNvPr>
          <p:cNvSpPr>
            <a:spLocks noGrp="1"/>
          </p:cNvSpPr>
          <p:nvPr>
            <p:ph type="title"/>
          </p:nvPr>
        </p:nvSpPr>
        <p:spPr>
          <a:xfrm>
            <a:off x="911225" y="369888"/>
            <a:ext cx="9648825" cy="1081087"/>
          </a:xfrm>
        </p:spPr>
        <p:txBody>
          <a:bodyPr/>
          <a:lstStyle/>
          <a:p>
            <a:br>
              <a:rPr lang="da-DK" dirty="0"/>
            </a:br>
            <a:r>
              <a:rPr lang="da-DK" dirty="0"/>
              <a:t>Hvad tænker I om dette mål?</a:t>
            </a:r>
          </a:p>
        </p:txBody>
      </p:sp>
      <p:pic>
        <p:nvPicPr>
          <p:cNvPr id="2" name="Grafik 1" descr="Tanke med massiv udfyldning">
            <a:extLst>
              <a:ext uri="{FF2B5EF4-FFF2-40B4-BE49-F238E27FC236}">
                <a16:creationId xmlns:a16="http://schemas.microsoft.com/office/drawing/2014/main" id="{BB9610E2-ECED-0054-7396-83E45FD0E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8093" y="1450975"/>
            <a:ext cx="2412624" cy="2412624"/>
          </a:xfrm>
          <a:prstGeom prst="rect">
            <a:avLst/>
          </a:prstGeom>
        </p:spPr>
      </p:pic>
    </p:spTree>
    <p:extLst>
      <p:ext uri="{BB962C8B-B14F-4D97-AF65-F5344CB8AC3E}">
        <p14:creationId xmlns:p14="http://schemas.microsoft.com/office/powerpoint/2010/main" val="2007170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4" y="285091"/>
            <a:ext cx="11280775" cy="1081007"/>
          </a:xfrm>
        </p:spPr>
        <p:txBody>
          <a:bodyPr/>
          <a:lstStyle/>
          <a:p>
            <a:br>
              <a:rPr lang="da-DK" dirty="0"/>
            </a:br>
            <a:r>
              <a:rPr lang="da-DK" dirty="0"/>
              <a:t>Øvelse: Arbejde med egen målformulering</a:t>
            </a:r>
          </a:p>
        </p:txBody>
      </p:sp>
      <p:sp>
        <p:nvSpPr>
          <p:cNvPr id="3" name="Pladsholder til indhold 2"/>
          <p:cNvSpPr>
            <a:spLocks noGrp="1"/>
          </p:cNvSpPr>
          <p:nvPr>
            <p:ph idx="1"/>
          </p:nvPr>
        </p:nvSpPr>
        <p:spPr>
          <a:xfrm>
            <a:off x="1152765" y="1881187"/>
            <a:ext cx="9000000" cy="4392614"/>
          </a:xfrm>
          <a:solidFill>
            <a:schemeClr val="bg1"/>
          </a:solidFill>
        </p:spPr>
        <p:txBody>
          <a:bodyPr/>
          <a:lstStyle/>
          <a:p>
            <a:pPr marL="0" indent="0">
              <a:buNone/>
            </a:pPr>
            <a:r>
              <a:rPr lang="da-DK" sz="2400" b="1" dirty="0"/>
              <a:t>Formål: </a:t>
            </a:r>
          </a:p>
          <a:p>
            <a:pPr>
              <a:lnSpc>
                <a:spcPct val="100000"/>
              </a:lnSpc>
            </a:pPr>
            <a:r>
              <a:rPr lang="da-DK" dirty="0"/>
              <a:t>At blive klar til at drøfte målformulering med jeres team, mentor og leder</a:t>
            </a:r>
          </a:p>
          <a:p>
            <a:pPr>
              <a:lnSpc>
                <a:spcPct val="100000"/>
              </a:lnSpc>
            </a:pPr>
            <a:endParaRPr lang="da-DK" sz="800" dirty="0"/>
          </a:p>
          <a:p>
            <a:pPr marL="0" indent="0">
              <a:lnSpc>
                <a:spcPct val="100000"/>
              </a:lnSpc>
              <a:buNone/>
            </a:pPr>
            <a:r>
              <a:rPr lang="da-DK" sz="2400" b="1" dirty="0"/>
              <a:t>Opgaven</a:t>
            </a:r>
          </a:p>
          <a:p>
            <a:pPr>
              <a:lnSpc>
                <a:spcPct val="100000"/>
              </a:lnSpc>
            </a:pPr>
            <a:r>
              <a:rPr lang="da-DK" dirty="0"/>
              <a:t>Begynd at arbejde med målformulering for egen indsats</a:t>
            </a:r>
          </a:p>
          <a:p>
            <a:pPr>
              <a:lnSpc>
                <a:spcPct val="100000"/>
              </a:lnSpc>
            </a:pPr>
            <a:r>
              <a:rPr lang="da-DK" dirty="0"/>
              <a:t>Brug SMART-mål og de fire spørgsmål som ramme for jeres drøftelser</a:t>
            </a:r>
          </a:p>
          <a:p>
            <a:pPr>
              <a:lnSpc>
                <a:spcPct val="100000"/>
              </a:lnSpc>
            </a:pPr>
            <a:r>
              <a:rPr lang="da-DK" dirty="0"/>
              <a:t>Spørg, hvis I har brug for hjælp</a:t>
            </a:r>
          </a:p>
        </p:txBody>
      </p:sp>
      <p:sp>
        <p:nvSpPr>
          <p:cNvPr id="4" name="Pladsholder til slidenummer 3">
            <a:extLst>
              <a:ext uri="{FF2B5EF4-FFF2-40B4-BE49-F238E27FC236}">
                <a16:creationId xmlns:a16="http://schemas.microsoft.com/office/drawing/2014/main" id="{ECF305E6-4CC4-B301-9EC9-F1AD7E603D09}"/>
              </a:ext>
            </a:extLst>
          </p:cNvPr>
          <p:cNvSpPr>
            <a:spLocks noGrp="1"/>
          </p:cNvSpPr>
          <p:nvPr>
            <p:ph type="sldNum" sz="quarter" idx="12"/>
          </p:nvPr>
        </p:nvSpPr>
        <p:spPr/>
        <p:txBody>
          <a:bodyPr/>
          <a:lstStyle/>
          <a:p>
            <a:fld id="{1A9C1F50-39BA-4586-8B54-E51EE54A86B8}" type="slidenum">
              <a:rPr lang="da-DK" smtClean="0"/>
              <a:t>37</a:t>
            </a:fld>
            <a:endParaRPr lang="da-DK" dirty="0"/>
          </a:p>
        </p:txBody>
      </p:sp>
      <p:pic>
        <p:nvPicPr>
          <p:cNvPr id="7" name="Picture 2" descr="Dribbble - 3_dribbble.gif by Gabriela Schmit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15531" y="4628217"/>
            <a:ext cx="2973044" cy="2229783"/>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2673C45B-CD8C-2169-9CA3-F510AE46DC30}"/>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Tree>
    <p:extLst>
      <p:ext uri="{BB962C8B-B14F-4D97-AF65-F5344CB8AC3E}">
        <p14:creationId xmlns:p14="http://schemas.microsoft.com/office/powerpoint/2010/main" val="1600561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All </a:t>
            </a:r>
            <a:r>
              <a:rPr lang="da-DK" dirty="0" err="1"/>
              <a:t>teach</a:t>
            </a:r>
            <a:r>
              <a:rPr lang="da-DK" dirty="0"/>
              <a:t>, all </a:t>
            </a:r>
            <a:r>
              <a:rPr lang="da-DK" dirty="0" err="1"/>
              <a:t>learn</a:t>
            </a:r>
            <a:endParaRPr lang="da-DK" dirty="0"/>
          </a:p>
        </p:txBody>
      </p:sp>
      <p:sp>
        <p:nvSpPr>
          <p:cNvPr id="5" name="Pladsholder til indhold 2"/>
          <p:cNvSpPr txBox="1">
            <a:spLocks/>
          </p:cNvSpPr>
          <p:nvPr/>
        </p:nvSpPr>
        <p:spPr>
          <a:xfrm>
            <a:off x="1704843" y="2424000"/>
            <a:ext cx="8061589" cy="2009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285750" indent="-285750" algn="l" defTabSz="914400" rtl="0" eaLnBrk="1" latinLnBrk="0" hangingPunct="1">
              <a:lnSpc>
                <a:spcPts val="3100"/>
              </a:lnSpc>
              <a:spcBef>
                <a:spcPts val="0"/>
              </a:spcBef>
              <a:spcAft>
                <a:spcPts val="1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0"/>
              </a:spcBef>
              <a:spcAft>
                <a:spcPts val="1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ts val="2300"/>
              </a:lnSpc>
              <a:spcBef>
                <a:spcPts val="0"/>
              </a:spcBef>
              <a:spcAft>
                <a:spcPts val="1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100"/>
              </a:lnSpc>
              <a:spcBef>
                <a:spcPts val="0"/>
              </a:spcBef>
              <a:spcAft>
                <a:spcPts val="1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1900"/>
              </a:lnSpc>
              <a:spcBef>
                <a:spcPts val="0"/>
              </a:spcBef>
              <a:spcAft>
                <a:spcPts val="1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b="1" dirty="0">
                <a:solidFill>
                  <a:schemeClr val="tx2"/>
                </a:solidFill>
              </a:rPr>
              <a:t>Hvordan lyder jeres målformulering?</a:t>
            </a:r>
          </a:p>
          <a:p>
            <a:pPr marL="0" indent="0">
              <a:buFont typeface="Arial" panose="020B0604020202020204" pitchFamily="34" charset="0"/>
              <a:buNone/>
            </a:pPr>
            <a:endParaRPr lang="da-DK" sz="2400" b="1" dirty="0">
              <a:solidFill>
                <a:schemeClr val="tx2"/>
              </a:solidFill>
            </a:endParaRPr>
          </a:p>
          <a:p>
            <a:pPr marL="0" indent="0">
              <a:buFont typeface="Arial" panose="020B0604020202020204" pitchFamily="34" charset="0"/>
              <a:buNone/>
            </a:pPr>
            <a:r>
              <a:rPr lang="da-DK" sz="2400" b="1" dirty="0">
                <a:solidFill>
                  <a:schemeClr val="tx2"/>
                </a:solidFill>
              </a:rPr>
              <a:t>Hvad var svært ved at gøre målet SMART?</a:t>
            </a:r>
          </a:p>
        </p:txBody>
      </p:sp>
      <p:pic>
        <p:nvPicPr>
          <p:cNvPr id="6" name="Picture 2" descr="lottie animations set - teamwork by Gabriela Schmitz for LottieFiles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68238" y="3799910"/>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lidenummer 2">
            <a:extLst>
              <a:ext uri="{FF2B5EF4-FFF2-40B4-BE49-F238E27FC236}">
                <a16:creationId xmlns:a16="http://schemas.microsoft.com/office/drawing/2014/main" id="{5F1E8961-D390-9D91-2D63-5714AE8E3FA8}"/>
              </a:ext>
            </a:extLst>
          </p:cNvPr>
          <p:cNvSpPr>
            <a:spLocks noGrp="1"/>
          </p:cNvSpPr>
          <p:nvPr>
            <p:ph type="sldNum" sz="quarter" idx="12"/>
          </p:nvPr>
        </p:nvSpPr>
        <p:spPr/>
        <p:txBody>
          <a:bodyPr/>
          <a:lstStyle/>
          <a:p>
            <a:fld id="{1A9C1F50-39BA-4586-8B54-E51EE54A86B8}" type="slidenum">
              <a:rPr lang="da-DK" smtClean="0"/>
              <a:t>38</a:t>
            </a:fld>
            <a:endParaRPr lang="da-DK" dirty="0"/>
          </a:p>
        </p:txBody>
      </p:sp>
      <p:sp>
        <p:nvSpPr>
          <p:cNvPr id="4" name="Tekstfelt 3">
            <a:extLst>
              <a:ext uri="{FF2B5EF4-FFF2-40B4-BE49-F238E27FC236}">
                <a16:creationId xmlns:a16="http://schemas.microsoft.com/office/drawing/2014/main" id="{6C613B85-E794-865E-B791-26A71C87EC23}"/>
              </a:ext>
            </a:extLst>
          </p:cNvPr>
          <p:cNvSpPr txBox="1"/>
          <p:nvPr/>
        </p:nvSpPr>
        <p:spPr>
          <a:xfrm>
            <a:off x="330472" y="228489"/>
            <a:ext cx="6096000" cy="369332"/>
          </a:xfrm>
          <a:prstGeom prst="rect">
            <a:avLst/>
          </a:prstGeom>
          <a:noFill/>
        </p:spPr>
        <p:txBody>
          <a:bodyPr wrap="square">
            <a:spAutoFit/>
          </a:bodyPr>
          <a:lstStyle/>
          <a:p>
            <a:r>
              <a:rPr lang="da-DK" dirty="0"/>
              <a:t>SMART mål</a:t>
            </a:r>
          </a:p>
        </p:txBody>
      </p:sp>
    </p:spTree>
    <p:extLst>
      <p:ext uri="{BB962C8B-B14F-4D97-AF65-F5344CB8AC3E}">
        <p14:creationId xmlns:p14="http://schemas.microsoft.com/office/powerpoint/2010/main" val="3184777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25F889AA-2C41-51BD-2B2C-D49589B207A9}"/>
              </a:ext>
            </a:extLst>
          </p:cNvPr>
          <p:cNvPicPr>
            <a:picLocks noChangeAspect="1"/>
          </p:cNvPicPr>
          <p:nvPr/>
        </p:nvPicPr>
        <p:blipFill>
          <a:blip r:embed="rId3"/>
          <a:srcRect t="1293" r="-1" b="4372"/>
          <a:stretch/>
        </p:blipFill>
        <p:spPr>
          <a:xfrm>
            <a:off x="20" y="42665"/>
            <a:ext cx="10932139" cy="685799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noFill/>
        </p:spPr>
      </p:pic>
      <p:sp>
        <p:nvSpPr>
          <p:cNvPr id="7" name="Titel 4"/>
          <p:cNvSpPr txBox="1">
            <a:spLocks/>
          </p:cNvSpPr>
          <p:nvPr/>
        </p:nvSpPr>
        <p:spPr>
          <a:xfrm>
            <a:off x="2079524" y="3153936"/>
            <a:ext cx="9316508" cy="1081007"/>
          </a:xfrm>
          <a:prstGeom prst="rect">
            <a:avLst/>
          </a:prstGeom>
        </p:spPr>
        <p:txBody>
          <a:bodyPr vert="horz" wrap="square" lIns="0" tIns="0" rIns="0" bIns="0" rtlCol="0" anchor="b" anchorCtr="0">
            <a:normAutofit/>
          </a:bodyPr>
          <a:lstStyle>
            <a:lvl1pPr algn="l" defTabSz="914400" rtl="0" eaLnBrk="1" latinLnBrk="0" hangingPunct="1">
              <a:lnSpc>
                <a:spcPts val="4000"/>
              </a:lnSpc>
              <a:spcBef>
                <a:spcPct val="0"/>
              </a:spcBef>
              <a:buNone/>
              <a:defRPr lang="da-DK" sz="4000" kern="1200" dirty="0">
                <a:solidFill>
                  <a:srgbClr val="0085A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br>
              <a:rPr kumimoji="0" lang="da-DK" sz="3600" b="1"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br>
            <a:r>
              <a:rPr kumimoji="0" lang="da-DK" sz="3600" b="1" i="0" u="none" strike="noStrike" kern="1200" cap="all"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frokost</a:t>
            </a:r>
          </a:p>
        </p:txBody>
      </p:sp>
      <p:sp>
        <p:nvSpPr>
          <p:cNvPr id="2" name="Pladsholder til slidenummer 1">
            <a:extLst>
              <a:ext uri="{FF2B5EF4-FFF2-40B4-BE49-F238E27FC236}">
                <a16:creationId xmlns:a16="http://schemas.microsoft.com/office/drawing/2014/main" id="{DD71A791-CFE4-4E82-BA25-ABA1CF38CE9A}"/>
              </a:ext>
            </a:extLst>
          </p:cNvPr>
          <p:cNvSpPr>
            <a:spLocks noGrp="1"/>
          </p:cNvSpPr>
          <p:nvPr>
            <p:ph type="sldNum" sz="quarter" idx="12"/>
          </p:nvPr>
        </p:nvSpPr>
        <p:spPr>
          <a:xfrm>
            <a:off x="150472" y="6534000"/>
            <a:ext cx="360000" cy="324000"/>
          </a:xfrm>
        </p:spPr>
        <p:txBody>
          <a:bodyPr vert="horz" lIns="0" tIns="0" rIns="0" bIns="0" rtlCol="0" anchor="t" anchorCtr="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D64B8D-AC23-4405-AEDE-DA3893798D7E}"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sp>
        <p:nvSpPr>
          <p:cNvPr id="12" name="Text Placeholder 4">
            <a:extLst>
              <a:ext uri="{FF2B5EF4-FFF2-40B4-BE49-F238E27FC236}">
                <a16:creationId xmlns:a16="http://schemas.microsoft.com/office/drawing/2014/main" id="{2CA45A62-831E-01F7-F39D-176BDB999D94}"/>
              </a:ext>
            </a:extLst>
          </p:cNvPr>
          <p:cNvSpPr>
            <a:spLocks noGrp="1"/>
          </p:cNvSpPr>
          <p:nvPr>
            <p:ph type="body" sz="quarter" idx="13"/>
          </p:nvPr>
        </p:nvSpPr>
        <p:spPr>
          <a:xfrm>
            <a:off x="10647869" y="6427234"/>
            <a:ext cx="1212035" cy="324000"/>
          </a:xfrm>
        </p:spPr>
        <p:txBody>
          <a:bodyPr/>
          <a:lstStyle/>
          <a:p>
            <a:r>
              <a:rPr lang="en-US" sz="800" dirty="0">
                <a:solidFill>
                  <a:schemeClr val="bg1"/>
                </a:solidFill>
              </a:rPr>
              <a:t>Designed by </a:t>
            </a:r>
            <a:r>
              <a:rPr lang="en-US" sz="800" dirty="0" err="1">
                <a:solidFill>
                  <a:schemeClr val="bg1"/>
                </a:solidFill>
              </a:rPr>
              <a:t>Freepik</a:t>
            </a:r>
            <a:endParaRPr lang="en-US" sz="800" dirty="0">
              <a:solidFill>
                <a:schemeClr val="bg1"/>
              </a:solidFill>
            </a:endParaRPr>
          </a:p>
        </p:txBody>
      </p:sp>
    </p:spTree>
    <p:extLst>
      <p:ext uri="{BB962C8B-B14F-4D97-AF65-F5344CB8AC3E}">
        <p14:creationId xmlns:p14="http://schemas.microsoft.com/office/powerpoint/2010/main" val="1259626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2A374-012B-BC6C-D327-D68ECE04CCDC}"/>
              </a:ext>
            </a:extLst>
          </p:cNvPr>
          <p:cNvSpPr>
            <a:spLocks noGrp="1"/>
          </p:cNvSpPr>
          <p:nvPr>
            <p:ph type="title"/>
          </p:nvPr>
        </p:nvSpPr>
        <p:spPr>
          <a:xfrm>
            <a:off x="911225" y="360283"/>
            <a:ext cx="9648826" cy="1081007"/>
          </a:xfrm>
        </p:spPr>
        <p:txBody>
          <a:bodyPr/>
          <a:lstStyle/>
          <a:p>
            <a:r>
              <a:rPr lang="da-DK" dirty="0"/>
              <a:t>Læringsmål Workshop 1</a:t>
            </a:r>
          </a:p>
        </p:txBody>
      </p:sp>
      <p:sp>
        <p:nvSpPr>
          <p:cNvPr id="4" name="Pladsholder til slidenummer 3">
            <a:extLst>
              <a:ext uri="{FF2B5EF4-FFF2-40B4-BE49-F238E27FC236}">
                <a16:creationId xmlns:a16="http://schemas.microsoft.com/office/drawing/2014/main" id="{FF658D5C-552E-2051-E43F-6A5AE19CCEFD}"/>
              </a:ext>
            </a:extLst>
          </p:cNvPr>
          <p:cNvSpPr>
            <a:spLocks noGrp="1"/>
          </p:cNvSpPr>
          <p:nvPr>
            <p:ph type="sldNum" sz="quarter" idx="12"/>
          </p:nvPr>
        </p:nvSpPr>
        <p:spPr/>
        <p:txBody>
          <a:bodyPr/>
          <a:lstStyle/>
          <a:p>
            <a:fld id="{50DEC214-4A26-8544-86E4-D5810B015655}" type="slidenum">
              <a:rPr lang="da-DK" smtClean="0"/>
              <a:t>4</a:t>
            </a:fld>
            <a:endParaRPr lang="da-DK" dirty="0"/>
          </a:p>
        </p:txBody>
      </p:sp>
      <p:sp>
        <p:nvSpPr>
          <p:cNvPr id="5" name="Tekstfelt 4">
            <a:extLst>
              <a:ext uri="{FF2B5EF4-FFF2-40B4-BE49-F238E27FC236}">
                <a16:creationId xmlns:a16="http://schemas.microsoft.com/office/drawing/2014/main" id="{9481DDB9-A1EE-EC68-470A-BF896E2E404E}"/>
              </a:ext>
            </a:extLst>
          </p:cNvPr>
          <p:cNvSpPr txBox="1"/>
          <p:nvPr/>
        </p:nvSpPr>
        <p:spPr>
          <a:xfrm>
            <a:off x="150471" y="175617"/>
            <a:ext cx="2753429" cy="307777"/>
          </a:xfrm>
          <a:prstGeom prst="rect">
            <a:avLst/>
          </a:prstGeom>
          <a:noFill/>
        </p:spPr>
        <p:txBody>
          <a:bodyPr wrap="square">
            <a:spAutoFit/>
          </a:bodyPr>
          <a:lstStyle/>
          <a:p>
            <a:r>
              <a:rPr lang="da-DK" sz="1400" dirty="0"/>
              <a:t>Velkommen</a:t>
            </a:r>
          </a:p>
        </p:txBody>
      </p:sp>
      <p:sp>
        <p:nvSpPr>
          <p:cNvPr id="8" name="Pladsholder til indhold 7">
            <a:extLst>
              <a:ext uri="{FF2B5EF4-FFF2-40B4-BE49-F238E27FC236}">
                <a16:creationId xmlns:a16="http://schemas.microsoft.com/office/drawing/2014/main" id="{6B63FC81-2473-82F2-523C-3664C1BA45F2}"/>
              </a:ext>
            </a:extLst>
          </p:cNvPr>
          <p:cNvSpPr>
            <a:spLocks noGrp="1"/>
          </p:cNvSpPr>
          <p:nvPr>
            <p:ph idx="1"/>
          </p:nvPr>
        </p:nvSpPr>
        <p:spPr/>
        <p:txBody>
          <a:bodyPr/>
          <a:lstStyle/>
          <a:p>
            <a:pPr marL="0" indent="0">
              <a:lnSpc>
                <a:spcPct val="107000"/>
              </a:lnSpc>
              <a:spcAft>
                <a:spcPts val="800"/>
              </a:spcAft>
              <a:buNone/>
            </a:pPr>
            <a:r>
              <a:rPr lang="da-DK" sz="1600" kern="100" dirty="0">
                <a:effectLst/>
                <a:ea typeface="Aptos" panose="020B0004020202020204" pitchFamily="34" charset="0"/>
                <a:cs typeface="Times New Roman" panose="02020603050405020304" pitchFamily="18" charset="0"/>
              </a:rPr>
              <a:t>Efter workshop </a:t>
            </a:r>
            <a:r>
              <a:rPr lang="da-DK" sz="1600" kern="100" dirty="0">
                <a:ea typeface="Aptos" panose="020B0004020202020204" pitchFamily="34" charset="0"/>
                <a:cs typeface="Times New Roman" panose="02020603050405020304" pitchFamily="18" charset="0"/>
              </a:rPr>
              <a:t>1</a:t>
            </a:r>
            <a:r>
              <a:rPr lang="da-DK" sz="1600" kern="100" dirty="0">
                <a:effectLst/>
                <a:ea typeface="Aptos" panose="020B0004020202020204" pitchFamily="34" charset="0"/>
                <a:cs typeface="Times New Roman" panose="02020603050405020304" pitchFamily="18" charset="0"/>
              </a:rPr>
              <a:t> kan deltagerne begynde at: </a:t>
            </a:r>
          </a:p>
          <a:p>
            <a:pPr marL="342900" lvl="0" indent="-342900">
              <a:lnSpc>
                <a:spcPct val="107000"/>
              </a:lnSpc>
              <a:buFont typeface="Symbol" panose="05050102010706020507" pitchFamily="18" charset="2"/>
              <a:buChar char=""/>
            </a:pPr>
            <a:r>
              <a:rPr lang="da-DK" sz="1600" kern="100" dirty="0">
                <a:effectLst/>
                <a:ea typeface="Aptos" panose="020B0004020202020204" pitchFamily="34" charset="0"/>
                <a:cs typeface="Times New Roman" panose="02020603050405020304" pitchFamily="18" charset="0"/>
              </a:rPr>
              <a:t>Anvende </a:t>
            </a:r>
            <a:r>
              <a:rPr lang="da-DK" sz="1600" b="1" kern="100" dirty="0">
                <a:effectLst/>
                <a:ea typeface="Aptos" panose="020B0004020202020204" pitchFamily="34" charset="0"/>
                <a:cs typeface="Times New Roman" panose="02020603050405020304" pitchFamily="18" charset="0"/>
              </a:rPr>
              <a:t>grundlæggende principper for systemforståelse </a:t>
            </a:r>
            <a:r>
              <a:rPr lang="da-DK" sz="1600" kern="100" dirty="0">
                <a:effectLst/>
                <a:ea typeface="Aptos" panose="020B0004020202020204" pitchFamily="34" charset="0"/>
                <a:cs typeface="Times New Roman" panose="02020603050405020304" pitchFamily="18" charset="0"/>
              </a:rPr>
              <a:t>til at få en forståelse for, hvordan forskellige dele af systemet gensidigt påvirker forbedringsindsatsen.</a:t>
            </a:r>
          </a:p>
          <a:p>
            <a:pPr marL="342900" lvl="0" indent="-342900">
              <a:lnSpc>
                <a:spcPct val="107000"/>
              </a:lnSpc>
              <a:buFont typeface="Symbol" panose="05050102010706020507" pitchFamily="18" charset="2"/>
              <a:buChar char=""/>
            </a:pPr>
            <a:endParaRPr lang="da-DK" sz="800" kern="100" dirty="0">
              <a:effectLs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600" kern="100" dirty="0">
                <a:effectLst/>
                <a:ea typeface="Aptos" panose="020B0004020202020204" pitchFamily="34" charset="0"/>
                <a:cs typeface="Times New Roman" panose="02020603050405020304" pitchFamily="18" charset="0"/>
              </a:rPr>
              <a:t>Forstå det første </a:t>
            </a:r>
            <a:r>
              <a:rPr lang="da-DK" sz="1600" b="1" kern="100" dirty="0">
                <a:effectLst/>
                <a:ea typeface="Aptos" panose="020B0004020202020204" pitchFamily="34" charset="0"/>
                <a:cs typeface="Times New Roman" panose="02020603050405020304" pitchFamily="18" charset="0"/>
              </a:rPr>
              <a:t>spørgsmål i Forbedringsmodellen </a:t>
            </a:r>
            <a:r>
              <a:rPr lang="da-DK" sz="1600" kern="100" dirty="0">
                <a:effectLst/>
                <a:ea typeface="Aptos" panose="020B0004020202020204" pitchFamily="34" charset="0"/>
                <a:cs typeface="Times New Roman" panose="02020603050405020304" pitchFamily="18" charset="0"/>
              </a:rPr>
              <a:t>og anvende det til at </a:t>
            </a:r>
            <a:r>
              <a:rPr lang="da-DK" sz="1600" b="1" kern="100" dirty="0">
                <a:effectLst/>
                <a:ea typeface="Aptos" panose="020B0004020202020204" pitchFamily="34" charset="0"/>
                <a:cs typeface="Times New Roman" panose="02020603050405020304" pitchFamily="18" charset="0"/>
              </a:rPr>
              <a:t>sætte en retning </a:t>
            </a:r>
            <a:r>
              <a:rPr lang="da-DK" sz="1600" kern="100" dirty="0">
                <a:effectLst/>
                <a:ea typeface="Aptos" panose="020B0004020202020204" pitchFamily="34" charset="0"/>
                <a:cs typeface="Times New Roman" panose="02020603050405020304" pitchFamily="18" charset="0"/>
              </a:rPr>
              <a:t>i egen forbedringsindsats.</a:t>
            </a:r>
          </a:p>
          <a:p>
            <a:pPr marL="342900" lvl="0" indent="-342900">
              <a:lnSpc>
                <a:spcPct val="107000"/>
              </a:lnSpc>
              <a:buFont typeface="Symbol" panose="05050102010706020507" pitchFamily="18" charset="2"/>
              <a:buChar char=""/>
            </a:pPr>
            <a:endParaRPr lang="da-DK" sz="800" kern="100" dirty="0">
              <a:effectLs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600" kern="100" dirty="0">
                <a:effectLst/>
                <a:ea typeface="Aptos" panose="020B0004020202020204" pitchFamily="34" charset="0"/>
                <a:cs typeface="Times New Roman" panose="02020603050405020304" pitchFamily="18" charset="0"/>
              </a:rPr>
              <a:t>Anvende </a:t>
            </a:r>
            <a:r>
              <a:rPr lang="da-DK" sz="1600" b="1" kern="100" dirty="0">
                <a:effectLst/>
                <a:ea typeface="Aptos" panose="020B0004020202020204" pitchFamily="34" charset="0"/>
                <a:cs typeface="Times New Roman" panose="02020603050405020304" pitchFamily="18" charset="0"/>
              </a:rPr>
              <a:t>SMART-modellen</a:t>
            </a:r>
            <a:r>
              <a:rPr lang="da-DK" sz="1600" kern="100" dirty="0">
                <a:effectLst/>
                <a:ea typeface="Aptos" panose="020B0004020202020204" pitchFamily="34" charset="0"/>
                <a:cs typeface="Times New Roman" panose="02020603050405020304" pitchFamily="18" charset="0"/>
              </a:rPr>
              <a:t> til at udvikle en </a:t>
            </a:r>
            <a:r>
              <a:rPr lang="da-DK" sz="1600" b="1" kern="100" dirty="0">
                <a:effectLst/>
                <a:ea typeface="Aptos" panose="020B0004020202020204" pitchFamily="34" charset="0"/>
                <a:cs typeface="Times New Roman" panose="02020603050405020304" pitchFamily="18" charset="0"/>
              </a:rPr>
              <a:t>operationel målsætning </a:t>
            </a:r>
            <a:r>
              <a:rPr lang="da-DK" sz="1600" kern="100" dirty="0">
                <a:effectLst/>
                <a:ea typeface="Aptos" panose="020B0004020202020204" pitchFamily="34" charset="0"/>
                <a:cs typeface="Times New Roman" panose="02020603050405020304" pitchFamily="18" charset="0"/>
              </a:rPr>
              <a:t>i forbedringsindsatsen.</a:t>
            </a:r>
          </a:p>
          <a:p>
            <a:pPr marL="342900" lvl="0" indent="-342900">
              <a:lnSpc>
                <a:spcPct val="107000"/>
              </a:lnSpc>
              <a:buFont typeface="Symbol" panose="05050102010706020507" pitchFamily="18" charset="2"/>
              <a:buChar char=""/>
            </a:pPr>
            <a:endParaRPr lang="da-DK" sz="800" kern="100" dirty="0">
              <a:effectLst/>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600" kern="100" dirty="0">
                <a:effectLst/>
                <a:ea typeface="Aptos" panose="020B0004020202020204" pitchFamily="34" charset="0"/>
                <a:cs typeface="Times New Roman" panose="02020603050405020304" pitchFamily="18" charset="0"/>
              </a:rPr>
              <a:t>Udvikle et </a:t>
            </a:r>
            <a:r>
              <a:rPr lang="da-DK" sz="1600" b="1" kern="100" dirty="0">
                <a:effectLst/>
                <a:ea typeface="Aptos" panose="020B0004020202020204" pitchFamily="34" charset="0"/>
                <a:cs typeface="Times New Roman" panose="02020603050405020304" pitchFamily="18" charset="0"/>
              </a:rPr>
              <a:t>driverdiagram til at illustrere, hvordan SMART-mål opnås </a:t>
            </a:r>
            <a:r>
              <a:rPr lang="da-DK" sz="1600" kern="100" dirty="0">
                <a:effectLst/>
                <a:ea typeface="Aptos" panose="020B0004020202020204" pitchFamily="34" charset="0"/>
                <a:cs typeface="Times New Roman" panose="02020603050405020304" pitchFamily="18" charset="0"/>
              </a:rPr>
              <a:t>gennem konkrete indsatser og handlinger til afprøvninger. Derudover kan deltagerne anvende driverdiagrammet til at </a:t>
            </a:r>
            <a:r>
              <a:rPr lang="da-DK" sz="1600" b="1" kern="100" dirty="0">
                <a:effectLst/>
                <a:ea typeface="Aptos" panose="020B0004020202020204" pitchFamily="34" charset="0"/>
                <a:cs typeface="Times New Roman" panose="02020603050405020304" pitchFamily="18" charset="0"/>
              </a:rPr>
              <a:t>skabe struktur og overblik </a:t>
            </a:r>
            <a:r>
              <a:rPr lang="da-DK" sz="1600" kern="100" dirty="0">
                <a:effectLst/>
                <a:ea typeface="Aptos" panose="020B0004020202020204" pitchFamily="34" charset="0"/>
                <a:cs typeface="Times New Roman" panose="02020603050405020304" pitchFamily="18" charset="0"/>
              </a:rPr>
              <a:t>i teamets forbedringsarbejde i egen enhed.</a:t>
            </a:r>
          </a:p>
          <a:p>
            <a:endParaRPr lang="da-DK" sz="1600" dirty="0"/>
          </a:p>
        </p:txBody>
      </p:sp>
    </p:spTree>
    <p:extLst>
      <p:ext uri="{BB962C8B-B14F-4D97-AF65-F5344CB8AC3E}">
        <p14:creationId xmlns:p14="http://schemas.microsoft.com/office/powerpoint/2010/main" val="3261957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930328480"/>
              </p:ext>
            </p:extLst>
          </p:nvPr>
        </p:nvGraphicFramePr>
        <p:xfrm>
          <a:off x="648349" y="1917060"/>
          <a:ext cx="8059167" cy="4207014"/>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39354">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39354">
                <a:tc>
                  <a:txBody>
                    <a:bodyPr/>
                    <a:lstStyle/>
                    <a:p>
                      <a:pPr>
                        <a:spcAft>
                          <a:spcPts val="600"/>
                        </a:spcAft>
                      </a:pPr>
                      <a:r>
                        <a:rPr lang="da-DK" sz="2000" b="0" dirty="0"/>
                        <a:t>Status på indsatser - Systematisk videndeling af læring</a:t>
                      </a:r>
                      <a:endParaRPr lang="da-DK" sz="2000" b="0" dirty="0">
                        <a:solidFill>
                          <a:schemeClr val="tx2"/>
                        </a:solidFill>
                      </a:endParaRPr>
                    </a:p>
                  </a:txBody>
                  <a:tcPr/>
                </a:tc>
                <a:extLst>
                  <a:ext uri="{0D108BD9-81ED-4DB2-BD59-A6C34878D82A}">
                    <a16:rowId xmlns:a16="http://schemas.microsoft.com/office/drawing/2014/main" val="10002"/>
                  </a:ext>
                </a:extLst>
              </a:tr>
              <a:tr h="539354">
                <a:tc>
                  <a:txBody>
                    <a:bodyPr/>
                    <a:lstStyle/>
                    <a:p>
                      <a:pPr>
                        <a:spcAft>
                          <a:spcPts val="600"/>
                        </a:spcAft>
                      </a:pPr>
                      <a:r>
                        <a:rPr lang="da-DK" sz="2000" dirty="0"/>
                        <a:t>Systemforståelse</a:t>
                      </a:r>
                      <a:endParaRPr lang="da-DK" sz="2000" b="0" dirty="0">
                        <a:solidFill>
                          <a:schemeClr val="tx2"/>
                        </a:solidFill>
                      </a:endParaRPr>
                    </a:p>
                  </a:txBody>
                  <a:tcPr/>
                </a:tc>
                <a:extLst>
                  <a:ext uri="{0D108BD9-81ED-4DB2-BD59-A6C34878D82A}">
                    <a16:rowId xmlns:a16="http://schemas.microsoft.com/office/drawing/2014/main" val="10003"/>
                  </a:ext>
                </a:extLst>
              </a:tr>
              <a:tr h="539354">
                <a:tc>
                  <a:txBody>
                    <a:bodyPr/>
                    <a:lstStyle/>
                    <a:p>
                      <a:pPr>
                        <a:spcAft>
                          <a:spcPts val="600"/>
                        </a:spcAft>
                      </a:pPr>
                      <a:r>
                        <a:rPr lang="da-DK" sz="2000" b="0" dirty="0"/>
                        <a:t>Forbedringsmodellen</a:t>
                      </a:r>
                      <a:endParaRPr lang="da-DK" sz="2000" b="0" dirty="0">
                        <a:solidFill>
                          <a:schemeClr val="tx2"/>
                        </a:solidFill>
                      </a:endParaRPr>
                    </a:p>
                  </a:txBody>
                  <a:tcPr/>
                </a:tc>
                <a:extLst>
                  <a:ext uri="{0D108BD9-81ED-4DB2-BD59-A6C34878D82A}">
                    <a16:rowId xmlns:a16="http://schemas.microsoft.com/office/drawing/2014/main" val="10004"/>
                  </a:ext>
                </a:extLst>
              </a:tr>
              <a:tr h="43153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SMART-mål</a:t>
                      </a:r>
                      <a:endParaRPr lang="da-DK" sz="2000" b="0" dirty="0">
                        <a:solidFill>
                          <a:schemeClr val="tx2"/>
                        </a:solidFill>
                      </a:endParaRPr>
                    </a:p>
                  </a:txBody>
                  <a:tcPr/>
                </a:tc>
                <a:extLst>
                  <a:ext uri="{0D108BD9-81ED-4DB2-BD59-A6C34878D82A}">
                    <a16:rowId xmlns:a16="http://schemas.microsoft.com/office/drawing/2014/main" val="10008"/>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Driverdiagram</a:t>
                      </a:r>
                      <a:endParaRPr lang="da-DK" sz="2400" b="1" dirty="0">
                        <a:solidFill>
                          <a:schemeClr val="tx2"/>
                        </a:solidFill>
                      </a:endParaRPr>
                    </a:p>
                  </a:txBody>
                  <a:tcPr/>
                </a:tc>
                <a:extLst>
                  <a:ext uri="{0D108BD9-81ED-4DB2-BD59-A6C34878D82A}">
                    <a16:rowId xmlns:a16="http://schemas.microsoft.com/office/drawing/2014/main" val="10011"/>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Opsamling og næste skridt</a:t>
                      </a:r>
                      <a:endParaRPr lang="da-DK" sz="2000" b="0" dirty="0">
                        <a:solidFill>
                          <a:schemeClr val="tx2"/>
                        </a:solidFill>
                      </a:endParaRPr>
                    </a:p>
                  </a:txBody>
                  <a:tcPr/>
                </a:tc>
                <a:extLst>
                  <a:ext uri="{0D108BD9-81ED-4DB2-BD59-A6C34878D82A}">
                    <a16:rowId xmlns:a16="http://schemas.microsoft.com/office/drawing/2014/main" val="1422894576"/>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Evaluering og tak for i dag</a:t>
                      </a:r>
                      <a:endParaRPr lang="da-DK" sz="2000" b="0" dirty="0">
                        <a:solidFill>
                          <a:schemeClr val="tx2"/>
                        </a:solidFill>
                      </a:endParaRPr>
                    </a:p>
                  </a:txBody>
                  <a:tcPr/>
                </a:tc>
                <a:extLst>
                  <a:ext uri="{0D108BD9-81ED-4DB2-BD59-A6C34878D82A}">
                    <a16:rowId xmlns:a16="http://schemas.microsoft.com/office/drawing/2014/main" val="507715777"/>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40</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35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skærmbillede, tekst, linje/række, diagram&#10;&#10;Automatisk genereret beskrivelse">
            <a:extLst>
              <a:ext uri="{FF2B5EF4-FFF2-40B4-BE49-F238E27FC236}">
                <a16:creationId xmlns:a16="http://schemas.microsoft.com/office/drawing/2014/main" id="{B17C54DF-460B-B959-D391-E309457454B7}"/>
              </a:ext>
            </a:extLst>
          </p:cNvPr>
          <p:cNvPicPr>
            <a:picLocks noChangeAspect="1"/>
          </p:cNvPicPr>
          <p:nvPr/>
        </p:nvPicPr>
        <p:blipFill>
          <a:blip r:embed="rId3"/>
          <a:srcRect t="7868"/>
          <a:stretch/>
        </p:blipFill>
        <p:spPr>
          <a:xfrm>
            <a:off x="1655652" y="1477116"/>
            <a:ext cx="8805084" cy="5358061"/>
          </a:xfrm>
          <a:prstGeom prst="rect">
            <a:avLst/>
          </a:prstGeom>
        </p:spPr>
      </p:pic>
      <p:sp>
        <p:nvSpPr>
          <p:cNvPr id="3" name="Titel 2">
            <a:extLst>
              <a:ext uri="{FF2B5EF4-FFF2-40B4-BE49-F238E27FC236}">
                <a16:creationId xmlns:a16="http://schemas.microsoft.com/office/drawing/2014/main" id="{0EA3F640-3403-41E8-92B0-22E6D755B27C}"/>
              </a:ext>
            </a:extLst>
          </p:cNvPr>
          <p:cNvSpPr>
            <a:spLocks noGrp="1"/>
          </p:cNvSpPr>
          <p:nvPr>
            <p:ph type="title"/>
          </p:nvPr>
        </p:nvSpPr>
        <p:spPr>
          <a:xfrm>
            <a:off x="579834" y="286331"/>
            <a:ext cx="9648826" cy="753576"/>
          </a:xfrm>
        </p:spPr>
        <p:txBody>
          <a:bodyPr/>
          <a:lstStyle/>
          <a:p>
            <a:r>
              <a:rPr lang="da-DK" dirty="0"/>
              <a:t>Hvad skal vi gøre for at opnå målet?</a:t>
            </a:r>
          </a:p>
        </p:txBody>
      </p:sp>
      <p:sp>
        <p:nvSpPr>
          <p:cNvPr id="11" name="Tekstfelt 10">
            <a:extLst>
              <a:ext uri="{FF2B5EF4-FFF2-40B4-BE49-F238E27FC236}">
                <a16:creationId xmlns:a16="http://schemas.microsoft.com/office/drawing/2014/main" id="{EF0E9E1B-AC17-4163-A982-D2917360A5F6}"/>
              </a:ext>
            </a:extLst>
          </p:cNvPr>
          <p:cNvSpPr txBox="1"/>
          <p:nvPr/>
        </p:nvSpPr>
        <p:spPr>
          <a:xfrm rot="20771417">
            <a:off x="5121542" y="3367560"/>
            <a:ext cx="1873303" cy="417935"/>
          </a:xfrm>
          <a:prstGeom prst="rect">
            <a:avLst/>
          </a:prstGeom>
          <a:noFill/>
        </p:spPr>
        <p:txBody>
          <a:bodyPr wrap="square" lIns="0" tIns="0" rIns="0" bIns="0" rtlCol="0">
            <a:spAutoFit/>
          </a:bodyPr>
          <a:lstStyle/>
          <a:p>
            <a:pPr>
              <a:lnSpc>
                <a:spcPct val="97000"/>
              </a:lnSpc>
            </a:pPr>
            <a:r>
              <a:rPr lang="da-DK" sz="2800" b="1" dirty="0">
                <a:solidFill>
                  <a:srgbClr val="FF0000"/>
                </a:solidFill>
              </a:rPr>
              <a:t>Hvad?</a:t>
            </a:r>
          </a:p>
        </p:txBody>
      </p:sp>
      <p:sp>
        <p:nvSpPr>
          <p:cNvPr id="12" name="Tekstfelt 11">
            <a:extLst>
              <a:ext uri="{FF2B5EF4-FFF2-40B4-BE49-F238E27FC236}">
                <a16:creationId xmlns:a16="http://schemas.microsoft.com/office/drawing/2014/main" id="{2F62F5AE-91B9-4ED1-B90A-06346389DFF5}"/>
              </a:ext>
            </a:extLst>
          </p:cNvPr>
          <p:cNvSpPr txBox="1"/>
          <p:nvPr/>
        </p:nvSpPr>
        <p:spPr>
          <a:xfrm rot="20771417">
            <a:off x="8457701" y="944282"/>
            <a:ext cx="2547927" cy="417935"/>
          </a:xfrm>
          <a:prstGeom prst="rect">
            <a:avLst/>
          </a:prstGeom>
          <a:noFill/>
        </p:spPr>
        <p:txBody>
          <a:bodyPr wrap="square" lIns="0" tIns="0" rIns="0" bIns="0" rtlCol="0">
            <a:spAutoFit/>
          </a:bodyPr>
          <a:lstStyle/>
          <a:p>
            <a:pPr>
              <a:lnSpc>
                <a:spcPct val="97000"/>
              </a:lnSpc>
            </a:pPr>
            <a:r>
              <a:rPr lang="da-DK" sz="2800" b="1" dirty="0">
                <a:solidFill>
                  <a:srgbClr val="FF0000"/>
                </a:solidFill>
              </a:rPr>
              <a:t>Hvordan</a:t>
            </a:r>
            <a:r>
              <a:rPr lang="da-DK" sz="2800" dirty="0">
                <a:solidFill>
                  <a:srgbClr val="FF0000"/>
                </a:solidFill>
              </a:rPr>
              <a:t>?</a:t>
            </a:r>
          </a:p>
        </p:txBody>
      </p:sp>
      <p:sp>
        <p:nvSpPr>
          <p:cNvPr id="2" name="Ellipse 1">
            <a:extLst>
              <a:ext uri="{FF2B5EF4-FFF2-40B4-BE49-F238E27FC236}">
                <a16:creationId xmlns:a16="http://schemas.microsoft.com/office/drawing/2014/main" id="{1A797031-AD64-45C3-BADC-819F6AE0DFEE}"/>
              </a:ext>
            </a:extLst>
          </p:cNvPr>
          <p:cNvSpPr/>
          <p:nvPr/>
        </p:nvSpPr>
        <p:spPr>
          <a:xfrm>
            <a:off x="4568823" y="1023843"/>
            <a:ext cx="2978742" cy="54621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67" dirty="0" err="1"/>
          </a:p>
        </p:txBody>
      </p:sp>
      <p:sp>
        <p:nvSpPr>
          <p:cNvPr id="10" name="Ellipse 9">
            <a:extLst>
              <a:ext uri="{FF2B5EF4-FFF2-40B4-BE49-F238E27FC236}">
                <a16:creationId xmlns:a16="http://schemas.microsoft.com/office/drawing/2014/main" id="{58FA43C6-ECBD-46F5-B3BF-56EA7BB75155}"/>
              </a:ext>
            </a:extLst>
          </p:cNvPr>
          <p:cNvSpPr/>
          <p:nvPr/>
        </p:nvSpPr>
        <p:spPr>
          <a:xfrm>
            <a:off x="7547563" y="434342"/>
            <a:ext cx="3689932" cy="640083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67" dirty="0" err="1"/>
          </a:p>
        </p:txBody>
      </p:sp>
      <p:sp>
        <p:nvSpPr>
          <p:cNvPr id="4" name="Pladsholder til slidenummer 3">
            <a:extLst>
              <a:ext uri="{FF2B5EF4-FFF2-40B4-BE49-F238E27FC236}">
                <a16:creationId xmlns:a16="http://schemas.microsoft.com/office/drawing/2014/main" id="{1B100CFF-7F6A-3202-C8D5-9E7A11F8AEBE}"/>
              </a:ext>
            </a:extLst>
          </p:cNvPr>
          <p:cNvSpPr>
            <a:spLocks noGrp="1"/>
          </p:cNvSpPr>
          <p:nvPr>
            <p:ph type="sldNum" sz="quarter" idx="12"/>
          </p:nvPr>
        </p:nvSpPr>
        <p:spPr/>
        <p:txBody>
          <a:bodyPr/>
          <a:lstStyle/>
          <a:p>
            <a:fld id="{50DEC214-4A26-8544-86E4-D5810B015655}" type="slidenum">
              <a:rPr lang="da-DK" smtClean="0"/>
              <a:t>41</a:t>
            </a:fld>
            <a:endParaRPr lang="da-DK" dirty="0"/>
          </a:p>
        </p:txBody>
      </p:sp>
      <p:sp>
        <p:nvSpPr>
          <p:cNvPr id="13" name="Tekstfelt 12">
            <a:extLst>
              <a:ext uri="{FF2B5EF4-FFF2-40B4-BE49-F238E27FC236}">
                <a16:creationId xmlns:a16="http://schemas.microsoft.com/office/drawing/2014/main" id="{0F433E11-B679-E969-6C9E-80B05D4CDA93}"/>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spTree>
    <p:extLst>
      <p:ext uri="{BB962C8B-B14F-4D97-AF65-F5344CB8AC3E}">
        <p14:creationId xmlns:p14="http://schemas.microsoft.com/office/powerpoint/2010/main" val="325865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Driverdiagrammets anatomi: </a:t>
            </a:r>
          </a:p>
        </p:txBody>
      </p:sp>
      <p:sp>
        <p:nvSpPr>
          <p:cNvPr id="3" name="Pladsholder til indhold 2"/>
          <p:cNvSpPr>
            <a:spLocks noGrp="1"/>
          </p:cNvSpPr>
          <p:nvPr>
            <p:ph idx="1"/>
          </p:nvPr>
        </p:nvSpPr>
        <p:spPr>
          <a:xfrm>
            <a:off x="1596000" y="2141386"/>
            <a:ext cx="9000000" cy="4392614"/>
          </a:xfrm>
        </p:spPr>
        <p:txBody>
          <a:bodyPr/>
          <a:lstStyle/>
          <a:p>
            <a:pPr>
              <a:spcAft>
                <a:spcPts val="1200"/>
              </a:spcAft>
            </a:pPr>
            <a:r>
              <a:rPr lang="da-DK" sz="2400" b="1" dirty="0"/>
              <a:t>Mål </a:t>
            </a:r>
            <a:r>
              <a:rPr lang="da-DK" sz="2400" dirty="0"/>
              <a:t>SMART-mål</a:t>
            </a:r>
          </a:p>
          <a:p>
            <a:pPr>
              <a:spcAft>
                <a:spcPts val="1200"/>
              </a:spcAft>
            </a:pPr>
            <a:r>
              <a:rPr lang="da-DK" sz="2400" b="1" dirty="0"/>
              <a:t>Primære drivere </a:t>
            </a:r>
            <a:r>
              <a:rPr lang="da-DK" sz="2400" dirty="0"/>
              <a:t>er de vigtigste indsatser, der påvirker målopfyldelsen direkte </a:t>
            </a:r>
          </a:p>
          <a:p>
            <a:pPr>
              <a:spcAft>
                <a:spcPts val="1200"/>
              </a:spcAft>
            </a:pPr>
            <a:r>
              <a:rPr lang="da-DK" sz="2400" b="1" dirty="0"/>
              <a:t>Sekundære drivere </a:t>
            </a:r>
            <a:r>
              <a:rPr lang="da-DK" sz="2400" dirty="0"/>
              <a:t>er konkrete handlinger, som er nødvendige for at realisere de primære drivere. </a:t>
            </a:r>
          </a:p>
          <a:p>
            <a:pPr>
              <a:spcAft>
                <a:spcPts val="1200"/>
              </a:spcAft>
            </a:pPr>
            <a:r>
              <a:rPr lang="da-DK" sz="2400" b="1" dirty="0"/>
              <a:t>Sekundære drivere</a:t>
            </a:r>
            <a:r>
              <a:rPr lang="da-DK" sz="2400" dirty="0"/>
              <a:t> hjælper til at identificere, hvilke forandringer der kan testes for at påvirke de primære drivere.</a:t>
            </a:r>
          </a:p>
          <a:p>
            <a:pPr>
              <a:buNone/>
            </a:pPr>
            <a:endParaRPr lang="da-DK" sz="2400" dirty="0"/>
          </a:p>
        </p:txBody>
      </p:sp>
      <p:sp>
        <p:nvSpPr>
          <p:cNvPr id="4" name="Pladsholder til diasnummer 3"/>
          <p:cNvSpPr>
            <a:spLocks noGrp="1"/>
          </p:cNvSpPr>
          <p:nvPr>
            <p:ph type="sldNum" sz="quarter" idx="12"/>
          </p:nvPr>
        </p:nvSpPr>
        <p:spPr/>
        <p:txBody>
          <a:bodyPr/>
          <a:lstStyle/>
          <a:p>
            <a:pPr>
              <a:defRPr/>
            </a:pPr>
            <a:fld id="{1577229F-B27D-474D-AD14-A52C8BDA3A06}" type="slidenum">
              <a:rPr lang="da-DK" smtClean="0"/>
              <a:pPr>
                <a:defRPr/>
              </a:pPr>
              <a:t>42</a:t>
            </a:fld>
            <a:endParaRPr lang="da-DK"/>
          </a:p>
        </p:txBody>
      </p:sp>
      <p:sp>
        <p:nvSpPr>
          <p:cNvPr id="5" name="Tekstfelt 4">
            <a:extLst>
              <a:ext uri="{FF2B5EF4-FFF2-40B4-BE49-F238E27FC236}">
                <a16:creationId xmlns:a16="http://schemas.microsoft.com/office/drawing/2014/main" id="{723E4881-27D5-8357-1D22-8BBE65F1F285}"/>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spTree>
    <p:extLst>
      <p:ext uri="{BB962C8B-B14F-4D97-AF65-F5344CB8AC3E}">
        <p14:creationId xmlns:p14="http://schemas.microsoft.com/office/powerpoint/2010/main" val="1227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A6A4A0C-1756-49EA-A752-A7EBA743FD32}"/>
              </a:ext>
            </a:extLst>
          </p:cNvPr>
          <p:cNvSpPr>
            <a:spLocks noGrp="1"/>
          </p:cNvSpPr>
          <p:nvPr>
            <p:ph type="title"/>
          </p:nvPr>
        </p:nvSpPr>
        <p:spPr>
          <a:xfrm>
            <a:off x="672860" y="251238"/>
            <a:ext cx="11697419" cy="1081007"/>
          </a:xfrm>
        </p:spPr>
        <p:txBody>
          <a:bodyPr/>
          <a:lstStyle/>
          <a:p>
            <a:r>
              <a:rPr lang="da-DK" sz="3200" dirty="0"/>
              <a:t>Driverdiagram = Illustration af forandringsteori</a:t>
            </a:r>
          </a:p>
        </p:txBody>
      </p:sp>
      <p:graphicFrame>
        <p:nvGraphicFramePr>
          <p:cNvPr id="5" name="Diagram 4">
            <a:extLst>
              <a:ext uri="{FF2B5EF4-FFF2-40B4-BE49-F238E27FC236}">
                <a16:creationId xmlns:a16="http://schemas.microsoft.com/office/drawing/2014/main" id="{50FAD867-0D7C-49EC-B423-0F11798EC226}"/>
              </a:ext>
            </a:extLst>
          </p:cNvPr>
          <p:cNvGraphicFramePr/>
          <p:nvPr>
            <p:extLst>
              <p:ext uri="{D42A27DB-BD31-4B8C-83A1-F6EECF244321}">
                <p14:modId xmlns:p14="http://schemas.microsoft.com/office/powerpoint/2010/main" val="328268039"/>
              </p:ext>
            </p:extLst>
          </p:nvPr>
        </p:nvGraphicFramePr>
        <p:xfrm>
          <a:off x="0" y="1748917"/>
          <a:ext cx="11070077" cy="4581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ladsholder til slidenummer 1">
            <a:extLst>
              <a:ext uri="{FF2B5EF4-FFF2-40B4-BE49-F238E27FC236}">
                <a16:creationId xmlns:a16="http://schemas.microsoft.com/office/drawing/2014/main" id="{3D7F6FDA-23AD-AAE2-2E1A-EDD78FDFF182}"/>
              </a:ext>
            </a:extLst>
          </p:cNvPr>
          <p:cNvSpPr>
            <a:spLocks noGrp="1"/>
          </p:cNvSpPr>
          <p:nvPr>
            <p:ph type="sldNum" sz="quarter" idx="12"/>
          </p:nvPr>
        </p:nvSpPr>
        <p:spPr/>
        <p:txBody>
          <a:bodyPr/>
          <a:lstStyle/>
          <a:p>
            <a:fld id="{50DEC214-4A26-8544-86E4-D5810B015655}" type="slidenum">
              <a:rPr lang="da-DK" smtClean="0"/>
              <a:t>43</a:t>
            </a:fld>
            <a:endParaRPr lang="da-DK" dirty="0"/>
          </a:p>
        </p:txBody>
      </p:sp>
      <p:sp>
        <p:nvSpPr>
          <p:cNvPr id="4" name="Tekstfelt 3">
            <a:extLst>
              <a:ext uri="{FF2B5EF4-FFF2-40B4-BE49-F238E27FC236}">
                <a16:creationId xmlns:a16="http://schemas.microsoft.com/office/drawing/2014/main" id="{57934997-6827-BE0B-1A4B-A50D7F04B46D}"/>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spTree>
    <p:extLst>
      <p:ext uri="{BB962C8B-B14F-4D97-AF65-F5344CB8AC3E}">
        <p14:creationId xmlns:p14="http://schemas.microsoft.com/office/powerpoint/2010/main" val="1834161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11584795"/>
              </p:ext>
            </p:extLst>
          </p:nvPr>
        </p:nvGraphicFramePr>
        <p:xfrm>
          <a:off x="1479550" y="-2351223"/>
          <a:ext cx="9232900" cy="1135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felt 5"/>
          <p:cNvSpPr txBox="1"/>
          <p:nvPr/>
        </p:nvSpPr>
        <p:spPr>
          <a:xfrm>
            <a:off x="1888199" y="2239747"/>
            <a:ext cx="861725" cy="461665"/>
          </a:xfrm>
          <a:prstGeom prst="rect">
            <a:avLst/>
          </a:prstGeom>
          <a:noFill/>
        </p:spPr>
        <p:txBody>
          <a:bodyPr wrap="square" rtlCol="0">
            <a:spAutoFit/>
          </a:bodyPr>
          <a:lstStyle/>
          <a:p>
            <a:r>
              <a:rPr lang="da-DK" sz="2400" b="1" dirty="0">
                <a:solidFill>
                  <a:srgbClr val="FF0000"/>
                </a:solidFill>
              </a:rPr>
              <a:t>Mål</a:t>
            </a:r>
            <a:endParaRPr lang="da-DK" sz="3733" b="1" dirty="0">
              <a:solidFill>
                <a:srgbClr val="FF0000"/>
              </a:solidFill>
            </a:endParaRPr>
          </a:p>
        </p:txBody>
      </p:sp>
      <p:sp>
        <p:nvSpPr>
          <p:cNvPr id="7" name="Tekstfelt 6"/>
          <p:cNvSpPr txBox="1"/>
          <p:nvPr/>
        </p:nvSpPr>
        <p:spPr>
          <a:xfrm>
            <a:off x="3596052" y="1170845"/>
            <a:ext cx="2578248" cy="748795"/>
          </a:xfrm>
          <a:prstGeom prst="rect">
            <a:avLst/>
          </a:prstGeom>
          <a:noFill/>
        </p:spPr>
        <p:txBody>
          <a:bodyPr wrap="square" rtlCol="0">
            <a:spAutoFit/>
          </a:bodyPr>
          <a:lstStyle/>
          <a:p>
            <a:r>
              <a:rPr lang="da-DK" sz="2133" b="1" dirty="0">
                <a:solidFill>
                  <a:srgbClr val="FF0000"/>
                </a:solidFill>
              </a:rPr>
              <a:t>Primære</a:t>
            </a:r>
            <a:r>
              <a:rPr lang="da-DK" sz="2133" b="1" dirty="0"/>
              <a:t> </a:t>
            </a:r>
            <a:r>
              <a:rPr lang="da-DK" sz="2133" b="1" dirty="0">
                <a:solidFill>
                  <a:srgbClr val="FF0000"/>
                </a:solidFill>
              </a:rPr>
              <a:t>drivere</a:t>
            </a:r>
          </a:p>
        </p:txBody>
      </p:sp>
      <p:sp>
        <p:nvSpPr>
          <p:cNvPr id="8" name="Tekstfelt 7"/>
          <p:cNvSpPr txBox="1"/>
          <p:nvPr/>
        </p:nvSpPr>
        <p:spPr>
          <a:xfrm>
            <a:off x="6499022" y="157169"/>
            <a:ext cx="3231195" cy="420564"/>
          </a:xfrm>
          <a:prstGeom prst="rect">
            <a:avLst/>
          </a:prstGeom>
          <a:noFill/>
        </p:spPr>
        <p:txBody>
          <a:bodyPr wrap="square" rtlCol="0">
            <a:spAutoFit/>
          </a:bodyPr>
          <a:lstStyle/>
          <a:p>
            <a:r>
              <a:rPr lang="da-DK" sz="2133" b="1" dirty="0">
                <a:solidFill>
                  <a:srgbClr val="FF0000"/>
                </a:solidFill>
              </a:rPr>
              <a:t>Sekundære drivere</a:t>
            </a:r>
          </a:p>
        </p:txBody>
      </p:sp>
      <p:sp>
        <p:nvSpPr>
          <p:cNvPr id="2" name="Pladsholder til slidenummer 1">
            <a:extLst>
              <a:ext uri="{FF2B5EF4-FFF2-40B4-BE49-F238E27FC236}">
                <a16:creationId xmlns:a16="http://schemas.microsoft.com/office/drawing/2014/main" id="{5B5C75AE-B779-BE65-4E06-3EC507272E47}"/>
              </a:ext>
            </a:extLst>
          </p:cNvPr>
          <p:cNvSpPr>
            <a:spLocks noGrp="1"/>
          </p:cNvSpPr>
          <p:nvPr>
            <p:ph type="sldNum" sz="quarter" idx="12"/>
          </p:nvPr>
        </p:nvSpPr>
        <p:spPr/>
        <p:txBody>
          <a:bodyPr/>
          <a:lstStyle/>
          <a:p>
            <a:fld id="{50DEC214-4A26-8544-86E4-D5810B015655}" type="slidenum">
              <a:rPr lang="da-DK" smtClean="0"/>
              <a:t>44</a:t>
            </a:fld>
            <a:endParaRPr lang="da-DK" dirty="0"/>
          </a:p>
        </p:txBody>
      </p:sp>
      <p:sp>
        <p:nvSpPr>
          <p:cNvPr id="3" name="Tekstfelt 2">
            <a:extLst>
              <a:ext uri="{FF2B5EF4-FFF2-40B4-BE49-F238E27FC236}">
                <a16:creationId xmlns:a16="http://schemas.microsoft.com/office/drawing/2014/main" id="{0F397C21-255F-0A37-1FF7-F04876C38985}"/>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spTree>
    <p:extLst>
      <p:ext uri="{BB962C8B-B14F-4D97-AF65-F5344CB8AC3E}">
        <p14:creationId xmlns:p14="http://schemas.microsoft.com/office/powerpoint/2010/main" val="1601158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Eksempel fra tidligere deltager</a:t>
            </a:r>
          </a:p>
        </p:txBody>
      </p:sp>
      <p:sp>
        <p:nvSpPr>
          <p:cNvPr id="3" name="Pladsholder til slidenummer 2">
            <a:extLst>
              <a:ext uri="{FF2B5EF4-FFF2-40B4-BE49-F238E27FC236}">
                <a16:creationId xmlns:a16="http://schemas.microsoft.com/office/drawing/2014/main" id="{C3E9A564-C691-BC30-5516-241B00CE7374}"/>
              </a:ext>
            </a:extLst>
          </p:cNvPr>
          <p:cNvSpPr>
            <a:spLocks noGrp="1"/>
          </p:cNvSpPr>
          <p:nvPr>
            <p:ph type="sldNum" sz="quarter" idx="12"/>
          </p:nvPr>
        </p:nvSpPr>
        <p:spPr/>
        <p:txBody>
          <a:bodyPr/>
          <a:lstStyle/>
          <a:p>
            <a:fld id="{1A9C1F50-39BA-4586-8B54-E51EE54A86B8}" type="slidenum">
              <a:rPr lang="da-DK" smtClean="0"/>
              <a:t>45</a:t>
            </a:fld>
            <a:endParaRPr lang="da-DK" dirty="0"/>
          </a:p>
        </p:txBody>
      </p:sp>
      <p:sp>
        <p:nvSpPr>
          <p:cNvPr id="53" name="Rectangle 55"/>
          <p:cNvSpPr>
            <a:spLocks noChangeArrowheads="1"/>
          </p:cNvSpPr>
          <p:nvPr/>
        </p:nvSpPr>
        <p:spPr bwMode="auto">
          <a:xfrm>
            <a:off x="0" y="-109452"/>
            <a:ext cx="929447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da-DK" altLang="da-DK" sz="800" dirty="0">
              <a:solidFill>
                <a:prstClr val="black"/>
              </a:solidFill>
            </a:endParaRPr>
          </a:p>
          <a:p>
            <a:pPr eaLnBrk="0" fontAlgn="base" hangingPunct="0">
              <a:spcBef>
                <a:spcPct val="0"/>
              </a:spcBef>
              <a:spcAft>
                <a:spcPct val="0"/>
              </a:spcAft>
            </a:pPr>
            <a:r>
              <a:rPr lang="da-DK" altLang="da-DK" sz="1100" dirty="0">
                <a:solidFill>
                  <a:prstClr val="black"/>
                </a:solidFill>
                <a:latin typeface="Cambria" panose="02040503050406030204" pitchFamily="18" charset="0"/>
                <a:ea typeface="Calibri" panose="020F0502020204030204" pitchFamily="34" charset="0"/>
                <a:cs typeface="Times New Roman" panose="02020603050405020304" pitchFamily="18" charset="0"/>
              </a:rPr>
              <a:t>               	</a:t>
            </a:r>
            <a:endParaRPr lang="da-DK" altLang="da-DK" dirty="0">
              <a:solidFill>
                <a:prstClr val="black"/>
              </a:solidFill>
              <a:latin typeface="Arial" panose="020B0604020202020204" pitchFamily="34" charset="0"/>
            </a:endParaRPr>
          </a:p>
        </p:txBody>
      </p:sp>
      <p:sp>
        <p:nvSpPr>
          <p:cNvPr id="54" name="Rectangle 57"/>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solidFill>
                <a:prstClr val="black"/>
              </a:solidFill>
            </a:endParaRPr>
          </a:p>
        </p:txBody>
      </p:sp>
      <p:graphicFrame>
        <p:nvGraphicFramePr>
          <p:cNvPr id="85" name="Diagram 84"/>
          <p:cNvGraphicFramePr/>
          <p:nvPr>
            <p:extLst>
              <p:ext uri="{D42A27DB-BD31-4B8C-83A1-F6EECF244321}">
                <p14:modId xmlns:p14="http://schemas.microsoft.com/office/powerpoint/2010/main" val="3918580682"/>
              </p:ext>
            </p:extLst>
          </p:nvPr>
        </p:nvGraphicFramePr>
        <p:xfrm>
          <a:off x="301400" y="1644431"/>
          <a:ext cx="10991440" cy="4621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felt 3">
            <a:extLst>
              <a:ext uri="{FF2B5EF4-FFF2-40B4-BE49-F238E27FC236}">
                <a16:creationId xmlns:a16="http://schemas.microsoft.com/office/drawing/2014/main" id="{0C0C2D82-41BA-DB3B-A960-8BE7AF7C8E7D}"/>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spTree>
    <p:extLst>
      <p:ext uri="{BB962C8B-B14F-4D97-AF65-F5344CB8AC3E}">
        <p14:creationId xmlns:p14="http://schemas.microsoft.com/office/powerpoint/2010/main" val="3079977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a:spLocks noGrp="1"/>
          </p:cNvSpPr>
          <p:nvPr>
            <p:ph type="title"/>
          </p:nvPr>
        </p:nvSpPr>
        <p:spPr/>
        <p:txBody>
          <a:bodyPr>
            <a:normAutofit/>
          </a:bodyPr>
          <a:lstStyle/>
          <a:p>
            <a:br>
              <a:rPr lang="da-DK" dirty="0"/>
            </a:br>
            <a:endParaRPr lang="da-DK" dirty="0"/>
          </a:p>
        </p:txBody>
      </p:sp>
      <p:sp>
        <p:nvSpPr>
          <p:cNvPr id="6" name="Tekstfelt 5"/>
          <p:cNvSpPr txBox="1"/>
          <p:nvPr/>
        </p:nvSpPr>
        <p:spPr>
          <a:xfrm>
            <a:off x="731706" y="1287180"/>
            <a:ext cx="1294414" cy="461665"/>
          </a:xfrm>
          <a:prstGeom prst="rect">
            <a:avLst/>
          </a:prstGeom>
          <a:noFill/>
        </p:spPr>
        <p:txBody>
          <a:bodyPr wrap="square" rtlCol="0">
            <a:spAutoFit/>
          </a:bodyPr>
          <a:lstStyle/>
          <a:p>
            <a:r>
              <a:rPr lang="da-DK" sz="2400" dirty="0">
                <a:solidFill>
                  <a:schemeClr val="tx2"/>
                </a:solidFill>
              </a:rPr>
              <a:t>Mål</a:t>
            </a:r>
            <a:endParaRPr lang="da-DK" sz="4400" dirty="0">
              <a:solidFill>
                <a:schemeClr val="tx2"/>
              </a:solidFill>
            </a:endParaRPr>
          </a:p>
        </p:txBody>
      </p:sp>
      <p:sp>
        <p:nvSpPr>
          <p:cNvPr id="7" name="Tekstfelt 6"/>
          <p:cNvSpPr txBox="1"/>
          <p:nvPr/>
        </p:nvSpPr>
        <p:spPr>
          <a:xfrm>
            <a:off x="2833198" y="1285892"/>
            <a:ext cx="2185041" cy="830997"/>
          </a:xfrm>
          <a:prstGeom prst="rect">
            <a:avLst/>
          </a:prstGeom>
          <a:noFill/>
        </p:spPr>
        <p:txBody>
          <a:bodyPr wrap="square" rtlCol="0">
            <a:spAutoFit/>
          </a:bodyPr>
          <a:lstStyle/>
          <a:p>
            <a:r>
              <a:rPr lang="da-DK" sz="2400" dirty="0">
                <a:solidFill>
                  <a:schemeClr val="tx2"/>
                </a:solidFill>
              </a:rPr>
              <a:t>Primære drivere</a:t>
            </a:r>
          </a:p>
        </p:txBody>
      </p:sp>
      <p:sp>
        <p:nvSpPr>
          <p:cNvPr id="8" name="Tekstfelt 7"/>
          <p:cNvSpPr txBox="1"/>
          <p:nvPr/>
        </p:nvSpPr>
        <p:spPr>
          <a:xfrm>
            <a:off x="5604242" y="1242815"/>
            <a:ext cx="2540389" cy="830997"/>
          </a:xfrm>
          <a:prstGeom prst="rect">
            <a:avLst/>
          </a:prstGeom>
          <a:noFill/>
        </p:spPr>
        <p:txBody>
          <a:bodyPr wrap="square" rtlCol="0">
            <a:spAutoFit/>
          </a:bodyPr>
          <a:lstStyle/>
          <a:p>
            <a:r>
              <a:rPr lang="da-DK" sz="2400" dirty="0">
                <a:solidFill>
                  <a:schemeClr val="tx2"/>
                </a:solidFill>
              </a:rPr>
              <a:t>Sekundære</a:t>
            </a:r>
            <a:r>
              <a:rPr lang="da-DK" sz="2400" dirty="0">
                <a:solidFill>
                  <a:srgbClr val="FF0000"/>
                </a:solidFill>
              </a:rPr>
              <a:t> </a:t>
            </a:r>
            <a:r>
              <a:rPr lang="da-DK" sz="2400" dirty="0">
                <a:solidFill>
                  <a:schemeClr val="tx2"/>
                </a:solidFill>
              </a:rPr>
              <a:t>drivere</a:t>
            </a:r>
          </a:p>
        </p:txBody>
      </p:sp>
      <p:sp>
        <p:nvSpPr>
          <p:cNvPr id="9" name="Rektangel 8"/>
          <p:cNvSpPr/>
          <p:nvPr/>
        </p:nvSpPr>
        <p:spPr>
          <a:xfrm>
            <a:off x="8144631" y="2015811"/>
            <a:ext cx="3474674" cy="48421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71442" indent="-171442">
              <a:lnSpc>
                <a:spcPct val="115000"/>
              </a:lnSpc>
              <a:buFont typeface="Arial" panose="020B0604020202020204" pitchFamily="34" charset="0"/>
              <a:buChar char="•"/>
            </a:pPr>
            <a:r>
              <a:rPr lang="da-DK" sz="2000" dirty="0">
                <a:solidFill>
                  <a:schemeClr val="tx1"/>
                </a:solidFill>
                <a:latin typeface="Cambria" panose="02040503050406030204" pitchFamily="18" charset="0"/>
                <a:ea typeface="Calibri" panose="020F0502020204030204" pitchFamily="34" charset="0"/>
                <a:cs typeface="Times New Roman" panose="02020603050405020304" pitchFamily="18" charset="0"/>
              </a:rPr>
              <a:t>Brug af tjekliste for sikker medicindispensering</a:t>
            </a:r>
          </a:p>
          <a:p>
            <a:pPr marL="171442" indent="-171442">
              <a:lnSpc>
                <a:spcPct val="115000"/>
              </a:lnSpc>
              <a:buFont typeface="Arial" panose="020B0604020202020204" pitchFamily="34" charset="0"/>
              <a:buChar char="•"/>
            </a:pPr>
            <a:r>
              <a:rPr lang="da-DK" sz="2000" dirty="0">
                <a:solidFill>
                  <a:schemeClr val="tx1"/>
                </a:solidFill>
                <a:latin typeface="Cambria" panose="02040503050406030204" pitchFamily="18" charset="0"/>
                <a:ea typeface="Calibri" panose="020F0502020204030204" pitchFamily="34" charset="0"/>
                <a:cs typeface="Times New Roman" panose="02020603050405020304" pitchFamily="18" charset="0"/>
              </a:rPr>
              <a:t>Brug af tjekliste og sikker medicinadministration</a:t>
            </a:r>
          </a:p>
          <a:p>
            <a:pPr marL="171442" indent="-171442">
              <a:lnSpc>
                <a:spcPct val="115000"/>
              </a:lnSpc>
              <a:buFont typeface="Arial" panose="020B0604020202020204" pitchFamily="34" charset="0"/>
              <a:buChar char="•"/>
            </a:pPr>
            <a:r>
              <a:rPr lang="da-DK" sz="2000" dirty="0">
                <a:solidFill>
                  <a:schemeClr val="tx1"/>
                </a:solidFill>
                <a:latin typeface="Cambria" panose="02040503050406030204" pitchFamily="18" charset="0"/>
                <a:ea typeface="Calibri" panose="020F0502020204030204" pitchFamily="34" charset="0"/>
                <a:cs typeface="Times New Roman" panose="02020603050405020304" pitchFamily="18" charset="0"/>
              </a:rPr>
              <a:t>Klar ansvarsfordeling</a:t>
            </a:r>
          </a:p>
          <a:p>
            <a:pPr marL="171442" indent="-171442">
              <a:lnSpc>
                <a:spcPct val="115000"/>
              </a:lnSpc>
              <a:buFont typeface="Arial" panose="020B0604020202020204" pitchFamily="34" charset="0"/>
              <a:buChar char="•"/>
            </a:pPr>
            <a:r>
              <a:rPr lang="da-DK" sz="2000" dirty="0">
                <a:solidFill>
                  <a:schemeClr val="tx1"/>
                </a:solidFill>
                <a:latin typeface="Cambria" panose="02040503050406030204" pitchFamily="18" charset="0"/>
                <a:ea typeface="Calibri" panose="020F0502020204030204" pitchFamily="34" charset="0"/>
                <a:cs typeface="Times New Roman" panose="02020603050405020304" pitchFamily="18" charset="0"/>
              </a:rPr>
              <a:t>Selvdosering</a:t>
            </a:r>
          </a:p>
          <a:p>
            <a:pPr marL="171442" indent="-171442">
              <a:lnSpc>
                <a:spcPct val="115000"/>
              </a:lnSpc>
              <a:buFont typeface="Arial" panose="020B0604020202020204" pitchFamily="34" charset="0"/>
              <a:buChar char="•"/>
            </a:pPr>
            <a:r>
              <a:rPr lang="da-DK" sz="2000" dirty="0">
                <a:solidFill>
                  <a:schemeClr val="tx1"/>
                </a:solidFill>
                <a:latin typeface="Cambria" panose="02040503050406030204" pitchFamily="18" charset="0"/>
                <a:ea typeface="Calibri" panose="020F0502020204030204" pitchFamily="34" charset="0"/>
                <a:cs typeface="Times New Roman" panose="02020603050405020304" pitchFamily="18" charset="0"/>
              </a:rPr>
              <a:t>Medicinlisten indeholder en visuel reminder om medicin, der opbevares særskilt</a:t>
            </a:r>
          </a:p>
          <a:p>
            <a:pPr marL="171442" indent="-171442">
              <a:lnSpc>
                <a:spcPct val="115000"/>
              </a:lnSpc>
              <a:buFont typeface="Arial" panose="020B0604020202020204" pitchFamily="34" charset="0"/>
              <a:buChar char="•"/>
            </a:pPr>
            <a:r>
              <a:rPr lang="da-DK" sz="2000" dirty="0">
                <a:solidFill>
                  <a:schemeClr val="tx1"/>
                </a:solidFill>
                <a:latin typeface="Cambria" panose="02040503050406030204" pitchFamily="18" charset="0"/>
                <a:ea typeface="Calibri" panose="020F0502020204030204" pitchFamily="34" charset="0"/>
                <a:cs typeface="Times New Roman" panose="02020603050405020304" pitchFamily="18" charset="0"/>
              </a:rPr>
              <a:t>Brug af data til at identificere </a:t>
            </a:r>
          </a:p>
          <a:p>
            <a:pPr>
              <a:lnSpc>
                <a:spcPct val="115000"/>
              </a:lnSpc>
            </a:pPr>
            <a:r>
              <a:rPr lang="da-DK" sz="2000" dirty="0">
                <a:solidFill>
                  <a:schemeClr val="tx1"/>
                </a:solidFill>
                <a:latin typeface="Cambria" panose="02040503050406030204" pitchFamily="18" charset="0"/>
                <a:ea typeface="Calibri" panose="020F0502020204030204" pitchFamily="34" charset="0"/>
                <a:cs typeface="Times New Roman" panose="02020603050405020304" pitchFamily="18" charset="0"/>
              </a:rPr>
              <a:t>OSV……</a:t>
            </a:r>
            <a:endParaRPr lang="da-DK" sz="2000" dirty="0">
              <a:solidFill>
                <a:srgbClr val="31623F"/>
              </a:solidFill>
              <a:latin typeface="Cambria" panose="02040503050406030204" pitchFamily="18" charset="0"/>
              <a:ea typeface="Calibri" panose="020F0502020204030204" pitchFamily="34" charset="0"/>
              <a:cs typeface="Times New Roman" panose="02020603050405020304" pitchFamily="18" charset="0"/>
            </a:endParaRPr>
          </a:p>
          <a:p>
            <a:pPr marL="171442" indent="-171442">
              <a:lnSpc>
                <a:spcPct val="115000"/>
              </a:lnSpc>
              <a:buFont typeface="Arial" panose="020B0604020202020204" pitchFamily="34" charset="0"/>
              <a:buChar char="•"/>
            </a:pPr>
            <a:endParaRPr lang="da-DK" sz="700" dirty="0">
              <a:solidFill>
                <a:srgbClr val="31623F"/>
              </a:solidFill>
              <a:latin typeface="Cambria" panose="02040503050406030204" pitchFamily="18" charset="0"/>
              <a:ea typeface="Calibri" panose="020F0502020204030204" pitchFamily="34" charset="0"/>
              <a:cs typeface="Times New Roman" panose="02020603050405020304" pitchFamily="18" charset="0"/>
            </a:endParaRPr>
          </a:p>
        </p:txBody>
      </p:sp>
      <p:sp>
        <p:nvSpPr>
          <p:cNvPr id="10" name="Tekstfelt 9"/>
          <p:cNvSpPr txBox="1"/>
          <p:nvPr/>
        </p:nvSpPr>
        <p:spPr>
          <a:xfrm>
            <a:off x="8267763" y="1292647"/>
            <a:ext cx="3228411" cy="461665"/>
          </a:xfrm>
          <a:prstGeom prst="rect">
            <a:avLst/>
          </a:prstGeom>
          <a:noFill/>
        </p:spPr>
        <p:txBody>
          <a:bodyPr wrap="square" rtlCol="0">
            <a:spAutoFit/>
          </a:bodyPr>
          <a:lstStyle/>
          <a:p>
            <a:r>
              <a:rPr lang="da-DK" sz="2400" dirty="0">
                <a:solidFill>
                  <a:schemeClr val="tx2"/>
                </a:solidFill>
              </a:rPr>
              <a:t>Forbedringsideer</a:t>
            </a:r>
          </a:p>
        </p:txBody>
      </p:sp>
      <p:graphicFrame>
        <p:nvGraphicFramePr>
          <p:cNvPr id="12" name="Diagram 11"/>
          <p:cNvGraphicFramePr/>
          <p:nvPr>
            <p:extLst>
              <p:ext uri="{D42A27DB-BD31-4B8C-83A1-F6EECF244321}">
                <p14:modId xmlns:p14="http://schemas.microsoft.com/office/powerpoint/2010/main" val="552200710"/>
              </p:ext>
            </p:extLst>
          </p:nvPr>
        </p:nvGraphicFramePr>
        <p:xfrm>
          <a:off x="395834" y="2455883"/>
          <a:ext cx="7613633" cy="4193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el 1"/>
          <p:cNvSpPr txBox="1">
            <a:spLocks/>
          </p:cNvSpPr>
          <p:nvPr/>
        </p:nvSpPr>
        <p:spPr>
          <a:xfrm>
            <a:off x="330471" y="611312"/>
            <a:ext cx="11785876" cy="11430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kern="1200" baseline="0">
                <a:solidFill>
                  <a:schemeClr val="tx2"/>
                </a:solidFill>
                <a:latin typeface="+mj-lt"/>
                <a:ea typeface="+mj-ea"/>
                <a:cs typeface="+mj-cs"/>
              </a:defRPr>
            </a:lvl1pPr>
          </a:lstStyle>
          <a:p>
            <a:r>
              <a:rPr lang="da-DK" sz="3200" dirty="0">
                <a:solidFill>
                  <a:schemeClr val="tx1"/>
                </a:solidFill>
              </a:rPr>
              <a:t>Medicineringsfejl: Hvad er forandringsteorien?</a:t>
            </a:r>
          </a:p>
        </p:txBody>
      </p:sp>
      <p:sp>
        <p:nvSpPr>
          <p:cNvPr id="2" name="Pladsholder til slidenummer 1">
            <a:extLst>
              <a:ext uri="{FF2B5EF4-FFF2-40B4-BE49-F238E27FC236}">
                <a16:creationId xmlns:a16="http://schemas.microsoft.com/office/drawing/2014/main" id="{BDC24F98-032D-BB2A-3092-34FB347362DC}"/>
              </a:ext>
            </a:extLst>
          </p:cNvPr>
          <p:cNvSpPr>
            <a:spLocks noGrp="1"/>
          </p:cNvSpPr>
          <p:nvPr>
            <p:ph type="sldNum" sz="quarter" idx="12"/>
          </p:nvPr>
        </p:nvSpPr>
        <p:spPr/>
        <p:txBody>
          <a:bodyPr/>
          <a:lstStyle/>
          <a:p>
            <a:fld id="{50DEC214-4A26-8544-86E4-D5810B015655}" type="slidenum">
              <a:rPr lang="da-DK" smtClean="0"/>
              <a:t>46</a:t>
            </a:fld>
            <a:endParaRPr lang="da-DK" dirty="0"/>
          </a:p>
        </p:txBody>
      </p:sp>
      <p:sp>
        <p:nvSpPr>
          <p:cNvPr id="3" name="Tekstfelt 2">
            <a:extLst>
              <a:ext uri="{FF2B5EF4-FFF2-40B4-BE49-F238E27FC236}">
                <a16:creationId xmlns:a16="http://schemas.microsoft.com/office/drawing/2014/main" id="{6E14BB03-31D0-1259-0DFD-00DE10EC7378}"/>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spTree>
    <p:extLst>
      <p:ext uri="{BB962C8B-B14F-4D97-AF65-F5344CB8AC3E}">
        <p14:creationId xmlns:p14="http://schemas.microsoft.com/office/powerpoint/2010/main" val="280402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D2B4792-B502-4835-A3EC-25BF754DBA17}"/>
              </a:ext>
            </a:extLst>
          </p:cNvPr>
          <p:cNvSpPr>
            <a:spLocks noGrp="1"/>
          </p:cNvSpPr>
          <p:nvPr>
            <p:ph type="title"/>
          </p:nvPr>
        </p:nvSpPr>
        <p:spPr/>
        <p:txBody>
          <a:bodyPr/>
          <a:lstStyle/>
          <a:p>
            <a:r>
              <a:rPr lang="da-DK" dirty="0"/>
              <a:t>Driverdiagrammer</a:t>
            </a:r>
          </a:p>
        </p:txBody>
      </p:sp>
      <p:sp>
        <p:nvSpPr>
          <p:cNvPr id="2" name="Pladsholder til indhold 1">
            <a:extLst>
              <a:ext uri="{FF2B5EF4-FFF2-40B4-BE49-F238E27FC236}">
                <a16:creationId xmlns:a16="http://schemas.microsoft.com/office/drawing/2014/main" id="{C190DCFB-5EAB-455B-AA9A-FAFA79C11BC8}"/>
              </a:ext>
            </a:extLst>
          </p:cNvPr>
          <p:cNvSpPr>
            <a:spLocks noGrp="1"/>
          </p:cNvSpPr>
          <p:nvPr>
            <p:ph idx="1"/>
          </p:nvPr>
        </p:nvSpPr>
        <p:spPr>
          <a:xfrm>
            <a:off x="911224" y="1881187"/>
            <a:ext cx="9858375" cy="4392614"/>
          </a:xfrm>
        </p:spPr>
        <p:txBody>
          <a:bodyPr/>
          <a:lstStyle/>
          <a:p>
            <a:pPr marL="0" indent="0">
              <a:lnSpc>
                <a:spcPct val="100000"/>
              </a:lnSpc>
              <a:spcAft>
                <a:spcPts val="1200"/>
              </a:spcAft>
              <a:buNone/>
            </a:pPr>
            <a:r>
              <a:rPr lang="da-DK" sz="2400" dirty="0"/>
              <a:t>Et redskab til at: </a:t>
            </a:r>
          </a:p>
          <a:p>
            <a:pPr lvl="2">
              <a:lnSpc>
                <a:spcPct val="100000"/>
              </a:lnSpc>
              <a:spcAft>
                <a:spcPts val="1200"/>
              </a:spcAft>
            </a:pPr>
            <a:r>
              <a:rPr lang="da-DK" dirty="0"/>
              <a:t>I</a:t>
            </a:r>
            <a:r>
              <a:rPr lang="da-DK" b="1" dirty="0"/>
              <a:t>llustrere sammenhænge</a:t>
            </a:r>
            <a:r>
              <a:rPr lang="da-DK" dirty="0"/>
              <a:t> mellem mål, indsatsområder og handlinger</a:t>
            </a:r>
          </a:p>
          <a:p>
            <a:pPr lvl="2">
              <a:lnSpc>
                <a:spcPct val="100000"/>
              </a:lnSpc>
              <a:spcAft>
                <a:spcPts val="1200"/>
              </a:spcAft>
            </a:pPr>
            <a:r>
              <a:rPr lang="da-DK" dirty="0"/>
              <a:t>Illustrere, at der skal </a:t>
            </a:r>
            <a:r>
              <a:rPr lang="da-DK" b="1" dirty="0"/>
              <a:t>flere handlinger og målinger </a:t>
            </a:r>
            <a:r>
              <a:rPr lang="da-DK" dirty="0"/>
              <a:t>til for at kunne forbedre et komplekst system</a:t>
            </a:r>
          </a:p>
          <a:p>
            <a:pPr lvl="2">
              <a:lnSpc>
                <a:spcPct val="100000"/>
              </a:lnSpc>
              <a:spcAft>
                <a:spcPts val="1200"/>
              </a:spcAft>
            </a:pPr>
            <a:r>
              <a:rPr lang="da-DK" b="1" dirty="0"/>
              <a:t>Fastholde fokus </a:t>
            </a:r>
            <a:r>
              <a:rPr lang="da-DK" dirty="0"/>
              <a:t>og </a:t>
            </a:r>
            <a:r>
              <a:rPr lang="da-DK" b="1" dirty="0"/>
              <a:t>fælles retning</a:t>
            </a:r>
            <a:endParaRPr lang="da-DK" dirty="0"/>
          </a:p>
          <a:p>
            <a:pPr lvl="2">
              <a:lnSpc>
                <a:spcPct val="100000"/>
              </a:lnSpc>
              <a:spcAft>
                <a:spcPts val="1200"/>
              </a:spcAft>
            </a:pPr>
            <a:r>
              <a:rPr lang="da-DK" dirty="0"/>
              <a:t>Understøtte </a:t>
            </a:r>
            <a:r>
              <a:rPr lang="da-DK" b="1" dirty="0"/>
              <a:t>valg af indikatorer</a:t>
            </a:r>
            <a:endParaRPr lang="da-DK" dirty="0"/>
          </a:p>
          <a:p>
            <a:pPr lvl="2">
              <a:lnSpc>
                <a:spcPct val="100000"/>
              </a:lnSpc>
              <a:spcAft>
                <a:spcPts val="1200"/>
              </a:spcAft>
            </a:pPr>
            <a:r>
              <a:rPr lang="da-DK" b="1" dirty="0"/>
              <a:t>Skabe motivation </a:t>
            </a:r>
            <a:r>
              <a:rPr lang="da-DK" dirty="0"/>
              <a:t>ved at synliggøre den enkelte aktørs bidrag og rolle</a:t>
            </a:r>
          </a:p>
          <a:p>
            <a:pPr lvl="2">
              <a:lnSpc>
                <a:spcPct val="100000"/>
              </a:lnSpc>
              <a:spcAft>
                <a:spcPts val="1200"/>
              </a:spcAft>
            </a:pPr>
            <a:r>
              <a:rPr lang="da-DK" b="1" dirty="0"/>
              <a:t>Understøtte ledelse af datadrevet forbedringsarbejd</a:t>
            </a:r>
            <a:r>
              <a:rPr lang="da-DK" dirty="0"/>
              <a:t>e i et team.</a:t>
            </a:r>
          </a:p>
          <a:p>
            <a:pPr>
              <a:lnSpc>
                <a:spcPct val="100000"/>
              </a:lnSpc>
            </a:pPr>
            <a:endParaRPr lang="da-DK" dirty="0"/>
          </a:p>
        </p:txBody>
      </p:sp>
      <p:sp>
        <p:nvSpPr>
          <p:cNvPr id="4" name="Pladsholder til slidenummer 3">
            <a:extLst>
              <a:ext uri="{FF2B5EF4-FFF2-40B4-BE49-F238E27FC236}">
                <a16:creationId xmlns:a16="http://schemas.microsoft.com/office/drawing/2014/main" id="{61E8F674-4D86-DD14-9025-2CC5A02488DD}"/>
              </a:ext>
            </a:extLst>
          </p:cNvPr>
          <p:cNvSpPr>
            <a:spLocks noGrp="1"/>
          </p:cNvSpPr>
          <p:nvPr>
            <p:ph type="sldNum" sz="quarter" idx="12"/>
          </p:nvPr>
        </p:nvSpPr>
        <p:spPr/>
        <p:txBody>
          <a:bodyPr/>
          <a:lstStyle/>
          <a:p>
            <a:fld id="{50DEC214-4A26-8544-86E4-D5810B015655}" type="slidenum">
              <a:rPr lang="da-DK" smtClean="0"/>
              <a:t>47</a:t>
            </a:fld>
            <a:endParaRPr lang="da-DK" dirty="0"/>
          </a:p>
        </p:txBody>
      </p:sp>
      <p:sp>
        <p:nvSpPr>
          <p:cNvPr id="5" name="Tekstfelt 4">
            <a:extLst>
              <a:ext uri="{FF2B5EF4-FFF2-40B4-BE49-F238E27FC236}">
                <a16:creationId xmlns:a16="http://schemas.microsoft.com/office/drawing/2014/main" id="{64E308C7-D088-E341-220E-F1475C149667}"/>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sp>
        <p:nvSpPr>
          <p:cNvPr id="6" name="Tekstfelt 5">
            <a:extLst>
              <a:ext uri="{FF2B5EF4-FFF2-40B4-BE49-F238E27FC236}">
                <a16:creationId xmlns:a16="http://schemas.microsoft.com/office/drawing/2014/main" id="{E00A28C2-EDEC-129D-C793-2ECBB24398DF}"/>
              </a:ext>
            </a:extLst>
          </p:cNvPr>
          <p:cNvSpPr txBox="1"/>
          <p:nvPr/>
        </p:nvSpPr>
        <p:spPr>
          <a:xfrm>
            <a:off x="8629489" y="6488207"/>
            <a:ext cx="3861124" cy="246221"/>
          </a:xfrm>
          <a:prstGeom prst="rect">
            <a:avLst/>
          </a:prstGeom>
          <a:noFill/>
        </p:spPr>
        <p:txBody>
          <a:bodyPr wrap="square" rtlCol="0">
            <a:spAutoFit/>
          </a:bodyPr>
          <a:lstStyle/>
          <a:p>
            <a:r>
              <a:rPr lang="da-DK" sz="1000" dirty="0">
                <a:solidFill>
                  <a:prstClr val="black"/>
                </a:solidFill>
              </a:rPr>
              <a:t>Bennet &amp; </a:t>
            </a:r>
            <a:r>
              <a:rPr lang="da-DK" sz="1000" dirty="0" err="1">
                <a:solidFill>
                  <a:prstClr val="black"/>
                </a:solidFill>
              </a:rPr>
              <a:t>Provost</a:t>
            </a:r>
            <a:r>
              <a:rPr lang="da-DK" sz="1000" dirty="0">
                <a:solidFill>
                  <a:prstClr val="black"/>
                </a:solidFill>
              </a:rPr>
              <a:t> 2015:What´s  </a:t>
            </a:r>
            <a:r>
              <a:rPr lang="da-DK" sz="1000" dirty="0" err="1">
                <a:solidFill>
                  <a:prstClr val="black"/>
                </a:solidFill>
              </a:rPr>
              <a:t>your</a:t>
            </a:r>
            <a:r>
              <a:rPr lang="da-DK" sz="1000" dirty="0">
                <a:solidFill>
                  <a:prstClr val="black"/>
                </a:solidFill>
              </a:rPr>
              <a:t> </a:t>
            </a:r>
            <a:r>
              <a:rPr lang="da-DK" sz="1000" dirty="0" err="1">
                <a:solidFill>
                  <a:prstClr val="black"/>
                </a:solidFill>
              </a:rPr>
              <a:t>theory</a:t>
            </a:r>
            <a:endParaRPr lang="da-DK" sz="1000" dirty="0">
              <a:solidFill>
                <a:prstClr val="black"/>
              </a:solidFill>
            </a:endParaRPr>
          </a:p>
        </p:txBody>
      </p:sp>
    </p:spTree>
    <p:extLst>
      <p:ext uri="{BB962C8B-B14F-4D97-AF65-F5344CB8AC3E}">
        <p14:creationId xmlns:p14="http://schemas.microsoft.com/office/powerpoint/2010/main" val="21668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a:xfrm>
            <a:off x="640291" y="477629"/>
            <a:ext cx="12110509" cy="1081007"/>
          </a:xfrm>
        </p:spPr>
        <p:txBody>
          <a:bodyPr/>
          <a:lstStyle/>
          <a:p>
            <a:r>
              <a:rPr lang="da-DK" dirty="0"/>
              <a:t>Øvelse: Udarbejde et driverdiagram</a:t>
            </a:r>
          </a:p>
        </p:txBody>
      </p:sp>
      <p:sp>
        <p:nvSpPr>
          <p:cNvPr id="11" name="Pladsholder til indhold 10"/>
          <p:cNvSpPr>
            <a:spLocks noGrp="1"/>
          </p:cNvSpPr>
          <p:nvPr>
            <p:ph idx="1"/>
          </p:nvPr>
        </p:nvSpPr>
        <p:spPr>
          <a:xfrm>
            <a:off x="1489630" y="2327028"/>
            <a:ext cx="9648826" cy="2600573"/>
          </a:xfrm>
        </p:spPr>
        <p:txBody>
          <a:bodyPr>
            <a:normAutofit/>
          </a:bodyPr>
          <a:lstStyle/>
          <a:p>
            <a:pPr marL="0" indent="0">
              <a:lnSpc>
                <a:spcPct val="120000"/>
              </a:lnSpc>
              <a:buNone/>
            </a:pPr>
            <a:r>
              <a:rPr lang="da-DK" b="1" dirty="0"/>
              <a:t>Formål:</a:t>
            </a:r>
          </a:p>
          <a:p>
            <a:pPr>
              <a:lnSpc>
                <a:spcPct val="120000"/>
              </a:lnSpc>
            </a:pPr>
            <a:r>
              <a:rPr lang="da-DK" sz="1800" dirty="0"/>
              <a:t>At påbegynde udarbejdelsen af driverdiagram og forberede dialog med forbedringsteam og leder</a:t>
            </a:r>
          </a:p>
          <a:p>
            <a:pPr marL="0" indent="0">
              <a:lnSpc>
                <a:spcPct val="120000"/>
              </a:lnSpc>
              <a:buNone/>
            </a:pPr>
            <a:endParaRPr lang="da-DK" sz="1800" dirty="0"/>
          </a:p>
          <a:p>
            <a:pPr marL="0" indent="0">
              <a:lnSpc>
                <a:spcPct val="120000"/>
              </a:lnSpc>
              <a:buNone/>
            </a:pPr>
            <a:endParaRPr lang="da-DK" sz="1800" dirty="0"/>
          </a:p>
          <a:p>
            <a:pPr marL="0" indent="0">
              <a:lnSpc>
                <a:spcPct val="120000"/>
              </a:lnSpc>
              <a:buNone/>
            </a:pPr>
            <a:endParaRPr lang="da-DK" sz="1800" dirty="0"/>
          </a:p>
        </p:txBody>
      </p:sp>
      <p:sp>
        <p:nvSpPr>
          <p:cNvPr id="2" name="Pladsholder til slidenummer 1">
            <a:extLst>
              <a:ext uri="{FF2B5EF4-FFF2-40B4-BE49-F238E27FC236}">
                <a16:creationId xmlns:a16="http://schemas.microsoft.com/office/drawing/2014/main" id="{FC9B1168-B44A-9B2A-3991-FA3BC0648B84}"/>
              </a:ext>
            </a:extLst>
          </p:cNvPr>
          <p:cNvSpPr>
            <a:spLocks noGrp="1"/>
          </p:cNvSpPr>
          <p:nvPr>
            <p:ph type="sldNum" sz="quarter" idx="12"/>
          </p:nvPr>
        </p:nvSpPr>
        <p:spPr/>
        <p:txBody>
          <a:bodyPr/>
          <a:lstStyle/>
          <a:p>
            <a:fld id="{50DEC214-4A26-8544-86E4-D5810B015655}" type="slidenum">
              <a:rPr lang="da-DK" smtClean="0"/>
              <a:t>48</a:t>
            </a:fld>
            <a:endParaRPr lang="da-DK" dirty="0"/>
          </a:p>
        </p:txBody>
      </p:sp>
      <p:sp>
        <p:nvSpPr>
          <p:cNvPr id="3" name="Tekstfelt 2">
            <a:extLst>
              <a:ext uri="{FF2B5EF4-FFF2-40B4-BE49-F238E27FC236}">
                <a16:creationId xmlns:a16="http://schemas.microsoft.com/office/drawing/2014/main" id="{71CD5B48-0B60-BAE3-63CD-73FECBEDCC84}"/>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pic>
        <p:nvPicPr>
          <p:cNvPr id="4" name="Picture 2" descr="Dribbble - 3_dribbble.gif by Gabriela Schmitz">
            <a:extLst>
              <a:ext uri="{FF2B5EF4-FFF2-40B4-BE49-F238E27FC236}">
                <a16:creationId xmlns:a16="http://schemas.microsoft.com/office/drawing/2014/main" id="{C8ED8D95-90E6-0A86-8ED4-58CB302576F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96934" y="4113566"/>
            <a:ext cx="2783841" cy="208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66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EEAB-4F39-2800-4A06-768730784472}"/>
            </a:ext>
          </a:extLst>
        </p:cNvPr>
        <p:cNvGrpSpPr/>
        <p:nvPr/>
      </p:nvGrpSpPr>
      <p:grpSpPr>
        <a:xfrm>
          <a:off x="0" y="0"/>
          <a:ext cx="0" cy="0"/>
          <a:chOff x="0" y="0"/>
          <a:chExt cx="0" cy="0"/>
        </a:xfrm>
      </p:grpSpPr>
      <p:sp>
        <p:nvSpPr>
          <p:cNvPr id="10" name="Titel 9">
            <a:extLst>
              <a:ext uri="{FF2B5EF4-FFF2-40B4-BE49-F238E27FC236}">
                <a16:creationId xmlns:a16="http://schemas.microsoft.com/office/drawing/2014/main" id="{BA82E2FB-5268-B297-82B9-7666A4C3AE77}"/>
              </a:ext>
            </a:extLst>
          </p:cNvPr>
          <p:cNvSpPr>
            <a:spLocks noGrp="1"/>
          </p:cNvSpPr>
          <p:nvPr>
            <p:ph type="title"/>
          </p:nvPr>
        </p:nvSpPr>
        <p:spPr>
          <a:xfrm>
            <a:off x="640291" y="477629"/>
            <a:ext cx="12110509" cy="1081007"/>
          </a:xfrm>
        </p:spPr>
        <p:txBody>
          <a:bodyPr/>
          <a:lstStyle/>
          <a:p>
            <a:r>
              <a:rPr lang="da-DK" sz="3200" dirty="0"/>
              <a:t>Øvelse: Udarbejde et driverdiagram       (forandringsteori)</a:t>
            </a:r>
          </a:p>
        </p:txBody>
      </p:sp>
      <p:sp>
        <p:nvSpPr>
          <p:cNvPr id="11" name="Pladsholder til indhold 10">
            <a:extLst>
              <a:ext uri="{FF2B5EF4-FFF2-40B4-BE49-F238E27FC236}">
                <a16:creationId xmlns:a16="http://schemas.microsoft.com/office/drawing/2014/main" id="{CDA20239-8AAF-6D67-384F-5998F1F194D4}"/>
              </a:ext>
            </a:extLst>
          </p:cNvPr>
          <p:cNvSpPr>
            <a:spLocks noGrp="1"/>
          </p:cNvSpPr>
          <p:nvPr>
            <p:ph idx="1"/>
          </p:nvPr>
        </p:nvSpPr>
        <p:spPr>
          <a:xfrm>
            <a:off x="911225" y="1761656"/>
            <a:ext cx="9648826" cy="5158275"/>
          </a:xfrm>
        </p:spPr>
        <p:txBody>
          <a:bodyPr>
            <a:normAutofit/>
          </a:bodyPr>
          <a:lstStyle/>
          <a:p>
            <a:pPr marL="0" indent="0">
              <a:lnSpc>
                <a:spcPct val="120000"/>
              </a:lnSpc>
              <a:buNone/>
            </a:pPr>
            <a:r>
              <a:rPr lang="da-DK" b="1" dirty="0"/>
              <a:t>Gruppeøvelse:</a:t>
            </a:r>
          </a:p>
          <a:p>
            <a:pPr marL="342900" indent="-342900">
              <a:lnSpc>
                <a:spcPct val="120000"/>
              </a:lnSpc>
              <a:buFont typeface="+mj-lt"/>
              <a:buAutoNum type="arabicPeriod"/>
            </a:pPr>
            <a:r>
              <a:rPr lang="da-DK" sz="1800" b="1" dirty="0"/>
              <a:t>Tag udgangspunkt i jeres SMART-målsætning</a:t>
            </a:r>
          </a:p>
          <a:p>
            <a:pPr marL="342900" indent="-342900">
              <a:lnSpc>
                <a:spcPct val="120000"/>
              </a:lnSpc>
              <a:buFont typeface="+mj-lt"/>
              <a:buAutoNum type="arabicPeriod"/>
            </a:pPr>
            <a:r>
              <a:rPr lang="da-DK" sz="1800" b="1" dirty="0"/>
              <a:t>Brainstorm på konkrete handlinger til at nå SMART-mål - Skriv én handling pr. post-it </a:t>
            </a:r>
          </a:p>
          <a:p>
            <a:pPr marL="342900" indent="-342900">
              <a:lnSpc>
                <a:spcPct val="120000"/>
              </a:lnSpc>
              <a:buFont typeface="+mj-lt"/>
              <a:buAutoNum type="arabicPeriod"/>
            </a:pPr>
            <a:r>
              <a:rPr lang="da-DK" sz="1800" b="1" dirty="0"/>
              <a:t>Tematiser post-</a:t>
            </a:r>
            <a:r>
              <a:rPr lang="da-DK" sz="1800" b="1" dirty="0" err="1"/>
              <a:t>it's</a:t>
            </a:r>
            <a:r>
              <a:rPr lang="da-DK" sz="1800" b="1" dirty="0"/>
              <a:t> i meningsklumper og giv dem en klar overskrift (tema)</a:t>
            </a:r>
          </a:p>
          <a:p>
            <a:pPr marL="342900" indent="-342900">
              <a:lnSpc>
                <a:spcPct val="120000"/>
              </a:lnSpc>
              <a:buFont typeface="+mj-lt"/>
              <a:buAutoNum type="arabicPeriod"/>
            </a:pPr>
            <a:r>
              <a:rPr lang="da-DK" sz="1800" b="1" dirty="0"/>
              <a:t>Overfør til driverdiagram på flip over</a:t>
            </a:r>
          </a:p>
          <a:p>
            <a:pPr lvl="4">
              <a:lnSpc>
                <a:spcPct val="120000"/>
              </a:lnSpc>
            </a:pPr>
            <a:r>
              <a:rPr lang="da-DK" sz="1800" b="1" dirty="0"/>
              <a:t>Tema = primær driver</a:t>
            </a:r>
          </a:p>
          <a:p>
            <a:pPr lvl="4">
              <a:lnSpc>
                <a:spcPct val="120000"/>
              </a:lnSpc>
            </a:pPr>
            <a:r>
              <a:rPr lang="da-DK" sz="1800" b="1" dirty="0"/>
              <a:t>Handling = sekundær driver eller idé til afprøvning</a:t>
            </a:r>
          </a:p>
          <a:p>
            <a:pPr marL="342900" indent="-342900">
              <a:lnSpc>
                <a:spcPct val="120000"/>
              </a:lnSpc>
              <a:buFont typeface="+mj-lt"/>
              <a:buAutoNum type="arabicPeriod"/>
            </a:pPr>
            <a:r>
              <a:rPr lang="da-DK" sz="1800" b="1" dirty="0"/>
              <a:t>Tjek om der er der en sammenhæng mellem målsætning, temaer og handlinger?</a:t>
            </a:r>
          </a:p>
          <a:p>
            <a:pPr marL="342900" indent="-342900">
              <a:lnSpc>
                <a:spcPct val="120000"/>
              </a:lnSpc>
              <a:buFont typeface="+mj-lt"/>
              <a:buAutoNum type="arabicPeriod"/>
            </a:pPr>
            <a:r>
              <a:rPr lang="da-DK" sz="1800" b="1" dirty="0"/>
              <a:t>Opsamling og præsentation i hold</a:t>
            </a:r>
          </a:p>
          <a:p>
            <a:pPr marL="0" indent="0">
              <a:lnSpc>
                <a:spcPct val="120000"/>
              </a:lnSpc>
              <a:buNone/>
            </a:pPr>
            <a:endParaRPr lang="da-DK" sz="1800" b="1" dirty="0"/>
          </a:p>
        </p:txBody>
      </p:sp>
      <p:sp>
        <p:nvSpPr>
          <p:cNvPr id="2" name="Pladsholder til slidenummer 1">
            <a:extLst>
              <a:ext uri="{FF2B5EF4-FFF2-40B4-BE49-F238E27FC236}">
                <a16:creationId xmlns:a16="http://schemas.microsoft.com/office/drawing/2014/main" id="{3CD1F036-43EA-A9E6-6927-BA43D34E4F01}"/>
              </a:ext>
            </a:extLst>
          </p:cNvPr>
          <p:cNvSpPr>
            <a:spLocks noGrp="1"/>
          </p:cNvSpPr>
          <p:nvPr>
            <p:ph type="sldNum" sz="quarter" idx="12"/>
          </p:nvPr>
        </p:nvSpPr>
        <p:spPr/>
        <p:txBody>
          <a:bodyPr/>
          <a:lstStyle/>
          <a:p>
            <a:fld id="{50DEC214-4A26-8544-86E4-D5810B015655}" type="slidenum">
              <a:rPr lang="da-DK" smtClean="0"/>
              <a:t>49</a:t>
            </a:fld>
            <a:endParaRPr lang="da-DK" dirty="0"/>
          </a:p>
        </p:txBody>
      </p:sp>
      <p:sp>
        <p:nvSpPr>
          <p:cNvPr id="3" name="Tekstfelt 2">
            <a:extLst>
              <a:ext uri="{FF2B5EF4-FFF2-40B4-BE49-F238E27FC236}">
                <a16:creationId xmlns:a16="http://schemas.microsoft.com/office/drawing/2014/main" id="{BAD3397A-1C2F-4E85-8F91-442FF62C59EA}"/>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pic>
        <p:nvPicPr>
          <p:cNvPr id="4" name="Picture 2" descr="Dribbble - 3_dribbble.gif by Gabriela Schmitz">
            <a:extLst>
              <a:ext uri="{FF2B5EF4-FFF2-40B4-BE49-F238E27FC236}">
                <a16:creationId xmlns:a16="http://schemas.microsoft.com/office/drawing/2014/main" id="{099D7958-04A8-6DFF-0328-581EF307339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68130" y="656554"/>
            <a:ext cx="2783841" cy="208788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1D2B48A3-AE2B-C2E9-7E03-C6081CB5F7F4}"/>
              </a:ext>
            </a:extLst>
          </p:cNvPr>
          <p:cNvSpPr txBox="1"/>
          <p:nvPr/>
        </p:nvSpPr>
        <p:spPr>
          <a:xfrm>
            <a:off x="8365066" y="6449779"/>
            <a:ext cx="3826934" cy="246221"/>
          </a:xfrm>
          <a:prstGeom prst="rect">
            <a:avLst/>
          </a:prstGeom>
          <a:noFill/>
        </p:spPr>
        <p:txBody>
          <a:bodyPr wrap="square" rtlCol="0">
            <a:spAutoFit/>
          </a:bodyPr>
          <a:lstStyle/>
          <a:p>
            <a:r>
              <a:rPr lang="da-DK" sz="1000" dirty="0" err="1">
                <a:solidFill>
                  <a:schemeClr val="tx2"/>
                </a:solidFill>
              </a:rPr>
              <a:t>Ref</a:t>
            </a:r>
            <a:r>
              <a:rPr lang="da-DK" sz="1000" dirty="0">
                <a:solidFill>
                  <a:schemeClr val="tx2"/>
                </a:solidFill>
              </a:rPr>
              <a:t>: </a:t>
            </a:r>
            <a:r>
              <a:rPr lang="da-DK" sz="1000" dirty="0" err="1">
                <a:solidFill>
                  <a:schemeClr val="tx2"/>
                </a:solidFill>
              </a:rPr>
              <a:t>Provost</a:t>
            </a:r>
            <a:r>
              <a:rPr lang="da-DK" sz="1000" dirty="0">
                <a:solidFill>
                  <a:schemeClr val="tx2"/>
                </a:solidFill>
              </a:rPr>
              <a:t> &amp; Bennett(2015), </a:t>
            </a:r>
            <a:r>
              <a:rPr lang="da-DK" sz="1000" dirty="0" err="1">
                <a:solidFill>
                  <a:schemeClr val="tx2"/>
                </a:solidFill>
              </a:rPr>
              <a:t>What´s</a:t>
            </a:r>
            <a:r>
              <a:rPr lang="da-DK" sz="1000" dirty="0">
                <a:solidFill>
                  <a:schemeClr val="tx2"/>
                </a:solidFill>
              </a:rPr>
              <a:t> </a:t>
            </a:r>
            <a:r>
              <a:rPr lang="da-DK" sz="1000" dirty="0" err="1">
                <a:solidFill>
                  <a:schemeClr val="tx2"/>
                </a:solidFill>
              </a:rPr>
              <a:t>your</a:t>
            </a:r>
            <a:r>
              <a:rPr lang="da-DK" sz="1000" dirty="0">
                <a:solidFill>
                  <a:schemeClr val="tx2"/>
                </a:solidFill>
              </a:rPr>
              <a:t> </a:t>
            </a:r>
            <a:r>
              <a:rPr lang="da-DK" sz="1000" dirty="0" err="1">
                <a:solidFill>
                  <a:schemeClr val="tx2"/>
                </a:solidFill>
              </a:rPr>
              <a:t>theory</a:t>
            </a:r>
            <a:endParaRPr lang="da-DK" sz="1000" dirty="0">
              <a:solidFill>
                <a:schemeClr val="tx2"/>
              </a:solidFill>
            </a:endParaRPr>
          </a:p>
        </p:txBody>
      </p:sp>
      <p:sp>
        <p:nvSpPr>
          <p:cNvPr id="6" name="Rektangel 5">
            <a:extLst>
              <a:ext uri="{FF2B5EF4-FFF2-40B4-BE49-F238E27FC236}">
                <a16:creationId xmlns:a16="http://schemas.microsoft.com/office/drawing/2014/main" id="{5B662D4D-8F23-D5D5-E38B-DC2309F9AFB8}"/>
              </a:ext>
            </a:extLst>
          </p:cNvPr>
          <p:cNvSpPr/>
          <p:nvPr/>
        </p:nvSpPr>
        <p:spPr>
          <a:xfrm>
            <a:off x="911225" y="2192604"/>
            <a:ext cx="9824508" cy="1236396"/>
          </a:xfrm>
          <a:prstGeom prst="rect">
            <a:avLst/>
          </a:prstGeom>
          <a:solidFill>
            <a:schemeClr val="bg1">
              <a:alpha val="49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Rektangel 6">
            <a:extLst>
              <a:ext uri="{FF2B5EF4-FFF2-40B4-BE49-F238E27FC236}">
                <a16:creationId xmlns:a16="http://schemas.microsoft.com/office/drawing/2014/main" id="{A1D834E5-629E-8BD3-5CE1-F48BEE7A3132}"/>
              </a:ext>
            </a:extLst>
          </p:cNvPr>
          <p:cNvSpPr/>
          <p:nvPr/>
        </p:nvSpPr>
        <p:spPr>
          <a:xfrm>
            <a:off x="823384" y="3316897"/>
            <a:ext cx="9824508" cy="790055"/>
          </a:xfrm>
          <a:prstGeom prst="rect">
            <a:avLst/>
          </a:prstGeom>
          <a:solidFill>
            <a:schemeClr val="bg1">
              <a:alpha val="49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0B5304DE-F414-B5A9-4692-E92FE8BC64C6}"/>
              </a:ext>
            </a:extLst>
          </p:cNvPr>
          <p:cNvSpPr/>
          <p:nvPr/>
        </p:nvSpPr>
        <p:spPr>
          <a:xfrm>
            <a:off x="818118" y="4223726"/>
            <a:ext cx="9824508" cy="1977720"/>
          </a:xfrm>
          <a:prstGeom prst="rect">
            <a:avLst/>
          </a:prstGeom>
          <a:solidFill>
            <a:schemeClr val="bg1">
              <a:alpha val="49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8295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486583201"/>
              </p:ext>
            </p:extLst>
          </p:nvPr>
        </p:nvGraphicFramePr>
        <p:xfrm>
          <a:off x="648349" y="1917060"/>
          <a:ext cx="8059167" cy="4207014"/>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39354">
                <a:tc>
                  <a:txBody>
                    <a:bodyPr/>
                    <a:lstStyle/>
                    <a:p>
                      <a:pPr marL="0" indent="0">
                        <a:spcAft>
                          <a:spcPts val="600"/>
                        </a:spcAft>
                        <a:buNone/>
                      </a:pPr>
                      <a:r>
                        <a:rPr lang="da-DK" sz="2400" b="1" dirty="0"/>
                        <a:t>Velkommen </a:t>
                      </a:r>
                      <a:endParaRPr lang="da-DK" sz="2400" b="1" dirty="0">
                        <a:solidFill>
                          <a:schemeClr val="tx2"/>
                        </a:solidFill>
                      </a:endParaRPr>
                    </a:p>
                  </a:txBody>
                  <a:tcPr/>
                </a:tc>
                <a:extLst>
                  <a:ext uri="{0D108BD9-81ED-4DB2-BD59-A6C34878D82A}">
                    <a16:rowId xmlns:a16="http://schemas.microsoft.com/office/drawing/2014/main" val="10000"/>
                  </a:ext>
                </a:extLst>
              </a:tr>
              <a:tr h="539354">
                <a:tc>
                  <a:txBody>
                    <a:bodyPr/>
                    <a:lstStyle/>
                    <a:p>
                      <a:pPr>
                        <a:spcAft>
                          <a:spcPts val="600"/>
                        </a:spcAft>
                      </a:pPr>
                      <a:r>
                        <a:rPr lang="da-DK" sz="2000" dirty="0"/>
                        <a:t>Status på indsatser - Systematisk videndeling af læring</a:t>
                      </a:r>
                      <a:endParaRPr lang="da-DK" sz="2000" b="0" dirty="0">
                        <a:solidFill>
                          <a:schemeClr val="tx2"/>
                        </a:solidFill>
                      </a:endParaRPr>
                    </a:p>
                  </a:txBody>
                  <a:tcPr/>
                </a:tc>
                <a:extLst>
                  <a:ext uri="{0D108BD9-81ED-4DB2-BD59-A6C34878D82A}">
                    <a16:rowId xmlns:a16="http://schemas.microsoft.com/office/drawing/2014/main" val="10002"/>
                  </a:ext>
                </a:extLst>
              </a:tr>
              <a:tr h="539354">
                <a:tc>
                  <a:txBody>
                    <a:bodyPr/>
                    <a:lstStyle/>
                    <a:p>
                      <a:pPr>
                        <a:spcAft>
                          <a:spcPts val="600"/>
                        </a:spcAft>
                      </a:pPr>
                      <a:r>
                        <a:rPr lang="da-DK" sz="2000" dirty="0"/>
                        <a:t>Systemforståelse</a:t>
                      </a:r>
                      <a:endParaRPr lang="da-DK" sz="2000" b="0" dirty="0">
                        <a:solidFill>
                          <a:schemeClr val="tx2"/>
                        </a:solidFill>
                      </a:endParaRPr>
                    </a:p>
                  </a:txBody>
                  <a:tcPr/>
                </a:tc>
                <a:extLst>
                  <a:ext uri="{0D108BD9-81ED-4DB2-BD59-A6C34878D82A}">
                    <a16:rowId xmlns:a16="http://schemas.microsoft.com/office/drawing/2014/main" val="10003"/>
                  </a:ext>
                </a:extLst>
              </a:tr>
              <a:tr h="539354">
                <a:tc>
                  <a:txBody>
                    <a:bodyPr/>
                    <a:lstStyle/>
                    <a:p>
                      <a:pPr>
                        <a:spcAft>
                          <a:spcPts val="600"/>
                        </a:spcAft>
                      </a:pPr>
                      <a:r>
                        <a:rPr lang="da-DK" sz="2000" dirty="0"/>
                        <a:t>Forbedringsmodellen</a:t>
                      </a:r>
                      <a:endParaRPr lang="da-DK" sz="2000" b="0" dirty="0">
                        <a:solidFill>
                          <a:schemeClr val="tx2"/>
                        </a:solidFill>
                      </a:endParaRPr>
                    </a:p>
                  </a:txBody>
                  <a:tcPr/>
                </a:tc>
                <a:extLst>
                  <a:ext uri="{0D108BD9-81ED-4DB2-BD59-A6C34878D82A}">
                    <a16:rowId xmlns:a16="http://schemas.microsoft.com/office/drawing/2014/main" val="10004"/>
                  </a:ext>
                </a:extLst>
              </a:tr>
              <a:tr h="43153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SMART-mål</a:t>
                      </a:r>
                      <a:endParaRPr lang="da-DK" sz="2000" b="0" dirty="0">
                        <a:solidFill>
                          <a:schemeClr val="tx2"/>
                        </a:solidFill>
                      </a:endParaRPr>
                    </a:p>
                  </a:txBody>
                  <a:tcPr/>
                </a:tc>
                <a:extLst>
                  <a:ext uri="{0D108BD9-81ED-4DB2-BD59-A6C34878D82A}">
                    <a16:rowId xmlns:a16="http://schemas.microsoft.com/office/drawing/2014/main" val="10008"/>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Driverdiagram</a:t>
                      </a:r>
                      <a:endParaRPr lang="da-DK" sz="2000" b="0" dirty="0">
                        <a:solidFill>
                          <a:schemeClr val="tx2"/>
                        </a:solidFill>
                      </a:endParaRPr>
                    </a:p>
                  </a:txBody>
                  <a:tcPr/>
                </a:tc>
                <a:extLst>
                  <a:ext uri="{0D108BD9-81ED-4DB2-BD59-A6C34878D82A}">
                    <a16:rowId xmlns:a16="http://schemas.microsoft.com/office/drawing/2014/main" val="10011"/>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Opsamling og næste skridt</a:t>
                      </a:r>
                      <a:endParaRPr lang="da-DK" sz="2000" b="0" dirty="0">
                        <a:solidFill>
                          <a:schemeClr val="tx2"/>
                        </a:solidFill>
                      </a:endParaRPr>
                    </a:p>
                  </a:txBody>
                  <a:tcPr/>
                </a:tc>
                <a:extLst>
                  <a:ext uri="{0D108BD9-81ED-4DB2-BD59-A6C34878D82A}">
                    <a16:rowId xmlns:a16="http://schemas.microsoft.com/office/drawing/2014/main" val="1422894576"/>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Evaluering og tak for i dag</a:t>
                      </a:r>
                      <a:endParaRPr lang="da-DK" sz="2000" b="0" dirty="0">
                        <a:solidFill>
                          <a:schemeClr val="tx2"/>
                        </a:solidFill>
                      </a:endParaRPr>
                    </a:p>
                  </a:txBody>
                  <a:tcPr/>
                </a:tc>
                <a:extLst>
                  <a:ext uri="{0D108BD9-81ED-4DB2-BD59-A6C34878D82A}">
                    <a16:rowId xmlns:a16="http://schemas.microsoft.com/office/drawing/2014/main" val="507715777"/>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5</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C4314071-63CC-1BE3-531D-6D1DE4AB248D}"/>
              </a:ext>
            </a:extLst>
          </p:cNvPr>
          <p:cNvSpPr txBox="1"/>
          <p:nvPr/>
        </p:nvSpPr>
        <p:spPr>
          <a:xfrm>
            <a:off x="150471" y="175617"/>
            <a:ext cx="2753429" cy="307777"/>
          </a:xfrm>
          <a:prstGeom prst="rect">
            <a:avLst/>
          </a:prstGeom>
          <a:noFill/>
        </p:spPr>
        <p:txBody>
          <a:bodyPr wrap="square">
            <a:spAutoFit/>
          </a:bodyPr>
          <a:lstStyle/>
          <a:p>
            <a:r>
              <a:rPr lang="da-DK" sz="1400" dirty="0"/>
              <a:t>Velkommen</a:t>
            </a:r>
          </a:p>
        </p:txBody>
      </p:sp>
    </p:spTree>
    <p:extLst>
      <p:ext uri="{BB962C8B-B14F-4D97-AF65-F5344CB8AC3E}">
        <p14:creationId xmlns:p14="http://schemas.microsoft.com/office/powerpoint/2010/main" val="1084255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D448D-2B32-249F-321B-5997E5F84A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981EFB-430D-375B-103C-647B9DB93397}"/>
              </a:ext>
            </a:extLst>
          </p:cNvPr>
          <p:cNvSpPr>
            <a:spLocks noGrp="1"/>
          </p:cNvSpPr>
          <p:nvPr>
            <p:ph type="title"/>
          </p:nvPr>
        </p:nvSpPr>
        <p:spPr/>
        <p:txBody>
          <a:bodyPr/>
          <a:lstStyle/>
          <a:p>
            <a:r>
              <a:rPr lang="da-DK" dirty="0"/>
              <a:t>Pause</a:t>
            </a:r>
          </a:p>
        </p:txBody>
      </p:sp>
      <p:sp>
        <p:nvSpPr>
          <p:cNvPr id="4" name="Pladsholder til slidenummer 3">
            <a:extLst>
              <a:ext uri="{FF2B5EF4-FFF2-40B4-BE49-F238E27FC236}">
                <a16:creationId xmlns:a16="http://schemas.microsoft.com/office/drawing/2014/main" id="{50675682-A28B-0314-CA84-31310D7BB1F2}"/>
              </a:ext>
            </a:extLst>
          </p:cNvPr>
          <p:cNvSpPr>
            <a:spLocks noGrp="1"/>
          </p:cNvSpPr>
          <p:nvPr>
            <p:ph type="sldNum" sz="quarter" idx="12"/>
          </p:nvPr>
        </p:nvSpPr>
        <p:spPr/>
        <p:txBody>
          <a:bodyPr/>
          <a:lstStyle/>
          <a:p>
            <a:fld id="{50DEC214-4A26-8544-86E4-D5810B015655}" type="slidenum">
              <a:rPr lang="da-DK" smtClean="0"/>
              <a:t>50</a:t>
            </a:fld>
            <a:endParaRPr lang="da-DK" dirty="0"/>
          </a:p>
        </p:txBody>
      </p:sp>
      <p:pic>
        <p:nvPicPr>
          <p:cNvPr id="5" name="Picture 2" descr="HAVE A SIB | Coffee illustration, Mug drawing, Coffee drawing">
            <a:extLst>
              <a:ext uri="{FF2B5EF4-FFF2-40B4-BE49-F238E27FC236}">
                <a16:creationId xmlns:a16="http://schemas.microsoft.com/office/drawing/2014/main" id="{397DB2B0-6727-496D-2D9B-683C1B59DED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2393092" y="1450800"/>
            <a:ext cx="7405815" cy="43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457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All </a:t>
            </a:r>
            <a:r>
              <a:rPr lang="da-DK" dirty="0" err="1"/>
              <a:t>teach</a:t>
            </a:r>
            <a:r>
              <a:rPr lang="da-DK" dirty="0"/>
              <a:t>, all </a:t>
            </a:r>
            <a:r>
              <a:rPr lang="da-DK" dirty="0" err="1"/>
              <a:t>learn</a:t>
            </a:r>
            <a:endParaRPr lang="da-DK" dirty="0"/>
          </a:p>
        </p:txBody>
      </p:sp>
      <p:sp>
        <p:nvSpPr>
          <p:cNvPr id="5" name="Pladsholder til indhold 2"/>
          <p:cNvSpPr txBox="1">
            <a:spLocks/>
          </p:cNvSpPr>
          <p:nvPr/>
        </p:nvSpPr>
        <p:spPr>
          <a:xfrm>
            <a:off x="1979558" y="2640198"/>
            <a:ext cx="6793103" cy="2009999"/>
          </a:xfrm>
          <a:prstGeom prst="rect">
            <a:avLst/>
          </a:prstGeom>
          <a:solidFill>
            <a:schemeClr val="bg1"/>
          </a:solidFill>
        </p:spPr>
        <p:txBody>
          <a:bodyPr vert="horz" lIns="91440" tIns="45720" rIns="91440" bIns="45720" rtlCol="0" anchor="ctr">
            <a:noAutofit/>
          </a:bodyPr>
          <a:lstStyle>
            <a:lvl1pPr marL="285750" indent="-285750" algn="l" defTabSz="914400" rtl="0" eaLnBrk="1" latinLnBrk="0" hangingPunct="1">
              <a:lnSpc>
                <a:spcPts val="3100"/>
              </a:lnSpc>
              <a:spcBef>
                <a:spcPts val="0"/>
              </a:spcBef>
              <a:spcAft>
                <a:spcPts val="1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0"/>
              </a:spcBef>
              <a:spcAft>
                <a:spcPts val="1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ts val="2300"/>
              </a:lnSpc>
              <a:spcBef>
                <a:spcPts val="0"/>
              </a:spcBef>
              <a:spcAft>
                <a:spcPts val="1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100"/>
              </a:lnSpc>
              <a:spcBef>
                <a:spcPts val="0"/>
              </a:spcBef>
              <a:spcAft>
                <a:spcPts val="1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1900"/>
              </a:lnSpc>
              <a:spcBef>
                <a:spcPts val="0"/>
              </a:spcBef>
              <a:spcAft>
                <a:spcPts val="1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2400" b="1" dirty="0">
                <a:solidFill>
                  <a:schemeClr val="tx2">
                    <a:lumMod val="75000"/>
                  </a:schemeClr>
                </a:solidFill>
              </a:rPr>
              <a:t>Præsentation af driverdiagram</a:t>
            </a:r>
          </a:p>
          <a:p>
            <a:pPr marL="0" indent="0" algn="ctr">
              <a:buFont typeface="Arial" panose="020B0604020202020204" pitchFamily="34" charset="0"/>
              <a:buNone/>
            </a:pPr>
            <a:r>
              <a:rPr lang="da-DK" sz="2400" b="1" dirty="0">
                <a:solidFill>
                  <a:schemeClr val="tx2">
                    <a:lumMod val="75000"/>
                  </a:schemeClr>
                </a:solidFill>
              </a:rPr>
              <a:t>Vi går på besøg hos hinanden </a:t>
            </a:r>
            <a:r>
              <a:rPr lang="da-DK" sz="2400" b="1" dirty="0">
                <a:solidFill>
                  <a:schemeClr val="tx2">
                    <a:lumMod val="75000"/>
                  </a:schemeClr>
                </a:solidFill>
                <a:sym typeface="Wingdings" panose="05000000000000000000" pitchFamily="2" charset="2"/>
              </a:rPr>
              <a:t></a:t>
            </a:r>
            <a:endParaRPr lang="da-DK" sz="2400" b="1" dirty="0">
              <a:solidFill>
                <a:schemeClr val="tx2">
                  <a:lumMod val="75000"/>
                </a:schemeClr>
              </a:solidFill>
            </a:endParaRPr>
          </a:p>
        </p:txBody>
      </p:sp>
      <p:pic>
        <p:nvPicPr>
          <p:cNvPr id="6" name="Picture 2" descr="lottie animations set - teamwork by Gabriela Schmitz for LottieFiles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68238" y="3799910"/>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lidenummer 2">
            <a:extLst>
              <a:ext uri="{FF2B5EF4-FFF2-40B4-BE49-F238E27FC236}">
                <a16:creationId xmlns:a16="http://schemas.microsoft.com/office/drawing/2014/main" id="{D259729A-E4B0-C799-5874-3785703B1D38}"/>
              </a:ext>
            </a:extLst>
          </p:cNvPr>
          <p:cNvSpPr>
            <a:spLocks noGrp="1"/>
          </p:cNvSpPr>
          <p:nvPr>
            <p:ph type="sldNum" sz="quarter" idx="12"/>
          </p:nvPr>
        </p:nvSpPr>
        <p:spPr/>
        <p:txBody>
          <a:bodyPr/>
          <a:lstStyle/>
          <a:p>
            <a:fld id="{1A9C1F50-39BA-4586-8B54-E51EE54A86B8}" type="slidenum">
              <a:rPr lang="da-DK" smtClean="0"/>
              <a:t>51</a:t>
            </a:fld>
            <a:endParaRPr lang="da-DK" dirty="0"/>
          </a:p>
        </p:txBody>
      </p:sp>
      <p:sp>
        <p:nvSpPr>
          <p:cNvPr id="4" name="Tekstfelt 3">
            <a:extLst>
              <a:ext uri="{FF2B5EF4-FFF2-40B4-BE49-F238E27FC236}">
                <a16:creationId xmlns:a16="http://schemas.microsoft.com/office/drawing/2014/main" id="{6FAB5B54-49D2-7CBE-5323-A5E21F6CC1E3}"/>
              </a:ext>
            </a:extLst>
          </p:cNvPr>
          <p:cNvSpPr txBox="1"/>
          <p:nvPr/>
        </p:nvSpPr>
        <p:spPr>
          <a:xfrm>
            <a:off x="215169" y="65010"/>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Driverdiagram</a:t>
            </a:r>
            <a:endParaRPr lang="da-DK" sz="1800" dirty="0">
              <a:solidFill>
                <a:schemeClr val="tx2"/>
              </a:solidFill>
            </a:endParaRPr>
          </a:p>
        </p:txBody>
      </p:sp>
    </p:spTree>
    <p:extLst>
      <p:ext uri="{BB962C8B-B14F-4D97-AF65-F5344CB8AC3E}">
        <p14:creationId xmlns:p14="http://schemas.microsoft.com/office/powerpoint/2010/main" val="1200695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3876761011"/>
              </p:ext>
            </p:extLst>
          </p:nvPr>
        </p:nvGraphicFramePr>
        <p:xfrm>
          <a:off x="648349" y="1917060"/>
          <a:ext cx="8059167" cy="4207014"/>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39354">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39354">
                <a:tc>
                  <a:txBody>
                    <a:bodyPr/>
                    <a:lstStyle/>
                    <a:p>
                      <a:pPr>
                        <a:spcAft>
                          <a:spcPts val="600"/>
                        </a:spcAft>
                      </a:pPr>
                      <a:r>
                        <a:rPr lang="da-DK" sz="2000" b="0" dirty="0"/>
                        <a:t>Status på indsatser - Systematisk videndeling af læring</a:t>
                      </a:r>
                      <a:endParaRPr lang="da-DK" sz="2000" b="0" dirty="0">
                        <a:solidFill>
                          <a:schemeClr val="tx2"/>
                        </a:solidFill>
                      </a:endParaRPr>
                    </a:p>
                  </a:txBody>
                  <a:tcPr/>
                </a:tc>
                <a:extLst>
                  <a:ext uri="{0D108BD9-81ED-4DB2-BD59-A6C34878D82A}">
                    <a16:rowId xmlns:a16="http://schemas.microsoft.com/office/drawing/2014/main" val="10002"/>
                  </a:ext>
                </a:extLst>
              </a:tr>
              <a:tr h="539354">
                <a:tc>
                  <a:txBody>
                    <a:bodyPr/>
                    <a:lstStyle/>
                    <a:p>
                      <a:pPr>
                        <a:spcAft>
                          <a:spcPts val="600"/>
                        </a:spcAft>
                      </a:pPr>
                      <a:r>
                        <a:rPr lang="da-DK" sz="2000" dirty="0"/>
                        <a:t>Systemforståelse</a:t>
                      </a:r>
                      <a:endParaRPr lang="da-DK" sz="2000" b="0" dirty="0">
                        <a:solidFill>
                          <a:schemeClr val="tx2"/>
                        </a:solidFill>
                      </a:endParaRPr>
                    </a:p>
                  </a:txBody>
                  <a:tcPr/>
                </a:tc>
                <a:extLst>
                  <a:ext uri="{0D108BD9-81ED-4DB2-BD59-A6C34878D82A}">
                    <a16:rowId xmlns:a16="http://schemas.microsoft.com/office/drawing/2014/main" val="10003"/>
                  </a:ext>
                </a:extLst>
              </a:tr>
              <a:tr h="539354">
                <a:tc>
                  <a:txBody>
                    <a:bodyPr/>
                    <a:lstStyle/>
                    <a:p>
                      <a:pPr>
                        <a:spcAft>
                          <a:spcPts val="600"/>
                        </a:spcAft>
                      </a:pPr>
                      <a:r>
                        <a:rPr lang="da-DK" sz="2000" b="0" dirty="0"/>
                        <a:t>Forbedringsmodellen</a:t>
                      </a:r>
                      <a:endParaRPr lang="da-DK" sz="2000" b="0" dirty="0">
                        <a:solidFill>
                          <a:schemeClr val="tx2"/>
                        </a:solidFill>
                      </a:endParaRPr>
                    </a:p>
                  </a:txBody>
                  <a:tcPr/>
                </a:tc>
                <a:extLst>
                  <a:ext uri="{0D108BD9-81ED-4DB2-BD59-A6C34878D82A}">
                    <a16:rowId xmlns:a16="http://schemas.microsoft.com/office/drawing/2014/main" val="10004"/>
                  </a:ext>
                </a:extLst>
              </a:tr>
              <a:tr h="43153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SMART-mål</a:t>
                      </a:r>
                      <a:endParaRPr lang="da-DK" sz="2000" b="0" dirty="0">
                        <a:solidFill>
                          <a:schemeClr val="tx2"/>
                        </a:solidFill>
                      </a:endParaRPr>
                    </a:p>
                  </a:txBody>
                  <a:tcPr/>
                </a:tc>
                <a:extLst>
                  <a:ext uri="{0D108BD9-81ED-4DB2-BD59-A6C34878D82A}">
                    <a16:rowId xmlns:a16="http://schemas.microsoft.com/office/drawing/2014/main" val="10008"/>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Driverdiagram</a:t>
                      </a:r>
                      <a:endParaRPr lang="da-DK" sz="2000" b="0" dirty="0">
                        <a:solidFill>
                          <a:schemeClr val="tx2"/>
                        </a:solidFill>
                      </a:endParaRPr>
                    </a:p>
                  </a:txBody>
                  <a:tcPr/>
                </a:tc>
                <a:extLst>
                  <a:ext uri="{0D108BD9-81ED-4DB2-BD59-A6C34878D82A}">
                    <a16:rowId xmlns:a16="http://schemas.microsoft.com/office/drawing/2014/main" val="10011"/>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Opsamling og næste skridt</a:t>
                      </a:r>
                      <a:endParaRPr lang="da-DK" sz="2400" b="1" dirty="0">
                        <a:solidFill>
                          <a:schemeClr val="tx2"/>
                        </a:solidFill>
                      </a:endParaRPr>
                    </a:p>
                  </a:txBody>
                  <a:tcPr/>
                </a:tc>
                <a:extLst>
                  <a:ext uri="{0D108BD9-81ED-4DB2-BD59-A6C34878D82A}">
                    <a16:rowId xmlns:a16="http://schemas.microsoft.com/office/drawing/2014/main" val="1422894576"/>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Evaluering og tak for i dag</a:t>
                      </a:r>
                      <a:endParaRPr lang="da-DK" sz="2000" b="0" dirty="0">
                        <a:solidFill>
                          <a:schemeClr val="tx2"/>
                        </a:solidFill>
                      </a:endParaRPr>
                    </a:p>
                  </a:txBody>
                  <a:tcPr/>
                </a:tc>
                <a:extLst>
                  <a:ext uri="{0D108BD9-81ED-4DB2-BD59-A6C34878D82A}">
                    <a16:rowId xmlns:a16="http://schemas.microsoft.com/office/drawing/2014/main" val="507715777"/>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52</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316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p:cNvPicPr>
            <a:picLocks noGrp="1" noChangeAspect="1"/>
          </p:cNvPicPr>
          <p:nvPr>
            <p:ph sz="quarter" idx="21"/>
          </p:nvPr>
        </p:nvPicPr>
        <p:blipFill>
          <a:blip r:embed="rId3">
            <a:extLst>
              <a:ext uri="{28A0092B-C50C-407E-A947-70E740481C1C}">
                <a14:useLocalDpi xmlns:a14="http://schemas.microsoft.com/office/drawing/2010/main" val="0"/>
              </a:ext>
            </a:extLst>
          </a:blip>
          <a:stretch>
            <a:fillRect/>
          </a:stretch>
        </p:blipFill>
        <p:spPr>
          <a:xfrm>
            <a:off x="3999540" y="1143650"/>
            <a:ext cx="4192919" cy="5225411"/>
          </a:xfrm>
          <a:noFill/>
        </p:spPr>
      </p:pic>
      <p:sp>
        <p:nvSpPr>
          <p:cNvPr id="2" name="Titel 1"/>
          <p:cNvSpPr>
            <a:spLocks noGrp="1"/>
          </p:cNvSpPr>
          <p:nvPr>
            <p:ph type="title"/>
          </p:nvPr>
        </p:nvSpPr>
        <p:spPr>
          <a:xfrm>
            <a:off x="529861" y="392886"/>
            <a:ext cx="11119219" cy="711639"/>
          </a:xfrm>
        </p:spPr>
        <p:txBody>
          <a:bodyPr vert="horz" wrap="square" lIns="0" tIns="0" rIns="0" bIns="0" rtlCol="0" anchor="b" anchorCtr="0">
            <a:normAutofit/>
          </a:bodyPr>
          <a:lstStyle/>
          <a:p>
            <a:r>
              <a:rPr lang="da-DK" dirty="0"/>
              <a:t>Fremdriftsscore</a:t>
            </a:r>
          </a:p>
        </p:txBody>
      </p:sp>
      <p:sp>
        <p:nvSpPr>
          <p:cNvPr id="6" name="Tekstfelt 5">
            <a:extLst>
              <a:ext uri="{FF2B5EF4-FFF2-40B4-BE49-F238E27FC236}">
                <a16:creationId xmlns:a16="http://schemas.microsoft.com/office/drawing/2014/main" id="{AFF6875D-38D7-1B70-8275-61322A92A501}"/>
              </a:ext>
            </a:extLst>
          </p:cNvPr>
          <p:cNvSpPr txBox="1"/>
          <p:nvPr/>
        </p:nvSpPr>
        <p:spPr>
          <a:xfrm>
            <a:off x="7337786" y="6534000"/>
            <a:ext cx="4532481" cy="284320"/>
          </a:xfrm>
          <a:prstGeom prst="rect">
            <a:avLst/>
          </a:prstGeom>
        </p:spPr>
        <p:txBody>
          <a:bodyPr vert="horz" lIns="0" tIns="0" rIns="0" bIns="0" rtlCol="0">
            <a:normAutofit fontScale="77500" lnSpcReduction="20000"/>
          </a:bodyPr>
          <a:lstStyle/>
          <a:p>
            <a:pPr defTabSz="590400">
              <a:lnSpc>
                <a:spcPct val="90000"/>
              </a:lnSpc>
            </a:pPr>
            <a:r>
              <a:rPr lang="en-US" sz="1000" kern="1200" noProof="0" dirty="0">
                <a:solidFill>
                  <a:srgbClr val="62645B"/>
                </a:solidFill>
                <a:effectLst/>
                <a:latin typeface="+mn-lt"/>
                <a:ea typeface="Verdana" panose="020B0604030504040204" pitchFamily="34" charset="0"/>
                <a:cs typeface="Verdana" panose="020B0604030504040204" pitchFamily="34" charset="0"/>
              </a:rPr>
              <a:t>Improvement Advisor Project Assessment Scale, Institute for Healthcare Improvement</a:t>
            </a:r>
            <a:r>
              <a:rPr lang="da-DK" sz="1000" kern="1200" dirty="0">
                <a:solidFill>
                  <a:srgbClr val="62645B"/>
                </a:solidFill>
                <a:effectLst/>
                <a:latin typeface="+mn-lt"/>
                <a:ea typeface="Verdana" panose="020B0604030504040204" pitchFamily="34" charset="0"/>
                <a:cs typeface="Verdana" panose="020B0604030504040204" pitchFamily="34" charset="0"/>
              </a:rPr>
              <a:t>. </a:t>
            </a:r>
          </a:p>
          <a:p>
            <a:pPr defTabSz="590400">
              <a:lnSpc>
                <a:spcPct val="90000"/>
              </a:lnSpc>
            </a:pPr>
            <a:r>
              <a:rPr lang="da-DK" sz="1000" kern="1200" dirty="0">
                <a:solidFill>
                  <a:srgbClr val="62645B"/>
                </a:solidFill>
                <a:effectLst/>
                <a:latin typeface="+mn-lt"/>
                <a:ea typeface="Verdana" panose="020B0604030504040204" pitchFamily="34" charset="0"/>
                <a:cs typeface="Verdana" panose="020B0604030504040204" pitchFamily="34" charset="0"/>
              </a:rPr>
              <a:t>Frit oversat og tilpasset </a:t>
            </a:r>
            <a:r>
              <a:rPr lang="da-DK" sz="1000" kern="1200" dirty="0">
                <a:solidFill>
                  <a:srgbClr val="62645B"/>
                </a:solidFill>
                <a:latin typeface="+mn-lt"/>
                <a:ea typeface="Verdana" panose="020B0604030504040204" pitchFamily="34" charset="0"/>
                <a:cs typeface="Verdana" panose="020B0604030504040204" pitchFamily="34" charset="0"/>
              </a:rPr>
              <a:t>Region Sjælland</a:t>
            </a:r>
            <a:r>
              <a:rPr lang="da-DK" sz="1000" kern="1200" dirty="0">
                <a:solidFill>
                  <a:srgbClr val="62645B"/>
                </a:solidFill>
                <a:effectLst/>
                <a:latin typeface="+mn-lt"/>
                <a:ea typeface="Verdana" panose="020B0604030504040204" pitchFamily="34" charset="0"/>
                <a:cs typeface="Verdana" panose="020B0604030504040204" pitchFamily="34" charset="0"/>
              </a:rPr>
              <a:t>.</a:t>
            </a:r>
          </a:p>
        </p:txBody>
      </p:sp>
      <p:sp>
        <p:nvSpPr>
          <p:cNvPr id="4" name="Pladsholder til slidenummer 3"/>
          <p:cNvSpPr>
            <a:spLocks noGrp="1"/>
          </p:cNvSpPr>
          <p:nvPr>
            <p:ph type="sldNum" sz="quarter" idx="27"/>
          </p:nvPr>
        </p:nvSpPr>
        <p:spPr>
          <a:xfrm>
            <a:off x="150472" y="6534000"/>
            <a:ext cx="360000" cy="324000"/>
          </a:xfrm>
        </p:spPr>
        <p:txBody>
          <a:bodyPr vert="horz" lIns="0" tIns="0" rIns="0" bIns="0" rtlCol="0" anchor="t" anchorCtr="0">
            <a:normAutofit/>
          </a:bodyPr>
          <a:lstStyle/>
          <a:p>
            <a:pPr marR="0" lvl="0" indent="0" fontAlgn="auto">
              <a:spcBef>
                <a:spcPts val="0"/>
              </a:spcBef>
              <a:spcAft>
                <a:spcPts val="600"/>
              </a:spcAft>
              <a:buClrTx/>
              <a:buSzTx/>
              <a:buFontTx/>
              <a:buNone/>
              <a:tabLst/>
              <a:defRPr/>
            </a:pPr>
            <a:fld id="{1A9C1F50-39BA-4586-8B54-E51EE54A86B8}" type="slidenum">
              <a:rPr kumimoji="0" lang="en-GB" i="0" u="none" strike="noStrike" cap="none" spc="0" normalizeH="0" baseline="0" smtClean="0">
                <a:ln>
                  <a:noFill/>
                </a:ln>
                <a:effectLst/>
                <a:uLnTx/>
                <a:uFillTx/>
              </a:rPr>
              <a:pPr marR="0" lvl="0" indent="0" fontAlgn="auto">
                <a:spcBef>
                  <a:spcPts val="0"/>
                </a:spcBef>
                <a:spcAft>
                  <a:spcPts val="600"/>
                </a:spcAft>
                <a:buClrTx/>
                <a:buSzTx/>
                <a:buFontTx/>
                <a:buNone/>
                <a:tabLst/>
                <a:defRPr/>
              </a:pPr>
              <a:t>53</a:t>
            </a:fld>
            <a:endParaRPr kumimoji="0" lang="en-GB" i="0" u="none" strike="noStrike" cap="none" spc="0" normalizeH="0" baseline="0">
              <a:ln>
                <a:noFill/>
              </a:ln>
              <a:effectLst/>
              <a:uLnTx/>
              <a:uFillTx/>
            </a:endParaRPr>
          </a:p>
        </p:txBody>
      </p:sp>
      <p:sp>
        <p:nvSpPr>
          <p:cNvPr id="8" name="Tekstfelt 7">
            <a:extLst>
              <a:ext uri="{FF2B5EF4-FFF2-40B4-BE49-F238E27FC236}">
                <a16:creationId xmlns:a16="http://schemas.microsoft.com/office/drawing/2014/main" id="{08C7B512-F711-B6B3-12B4-C9D0C3C0C7D0}"/>
              </a:ext>
            </a:extLst>
          </p:cNvPr>
          <p:cNvSpPr txBox="1"/>
          <p:nvPr/>
        </p:nvSpPr>
        <p:spPr>
          <a:xfrm>
            <a:off x="150472" y="208220"/>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400" dirty="0"/>
              <a:t>Opsamling og næste skridt</a:t>
            </a:r>
            <a:endParaRPr lang="da-DK" sz="1400" dirty="0">
              <a:solidFill>
                <a:schemeClr val="tx2"/>
              </a:solidFill>
            </a:endParaRPr>
          </a:p>
        </p:txBody>
      </p:sp>
    </p:spTree>
    <p:extLst>
      <p:ext uri="{BB962C8B-B14F-4D97-AF65-F5344CB8AC3E}">
        <p14:creationId xmlns:p14="http://schemas.microsoft.com/office/powerpoint/2010/main" val="3201619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Afrunding </a:t>
            </a:r>
          </a:p>
        </p:txBody>
      </p:sp>
      <p:sp>
        <p:nvSpPr>
          <p:cNvPr id="3" name="Pladsholder til indhold 2"/>
          <p:cNvSpPr>
            <a:spLocks noGrp="1"/>
          </p:cNvSpPr>
          <p:nvPr>
            <p:ph type="body" sz="quarter" idx="14"/>
          </p:nvPr>
        </p:nvSpPr>
        <p:spPr>
          <a:xfrm>
            <a:off x="809297" y="1881188"/>
            <a:ext cx="4565979" cy="4392612"/>
          </a:xfrm>
          <a:solidFill>
            <a:schemeClr val="bg1">
              <a:lumMod val="95000"/>
            </a:schemeClr>
          </a:solidFill>
        </p:spPr>
        <p:txBody>
          <a:bodyPr/>
          <a:lstStyle/>
          <a:p>
            <a:pPr marL="0" indent="0">
              <a:buNone/>
            </a:pPr>
            <a:endParaRPr lang="da-DK" sz="4000" b="1" dirty="0"/>
          </a:p>
          <a:p>
            <a:pPr marL="0" indent="0">
              <a:buNone/>
            </a:pPr>
            <a:endParaRPr lang="da-DK" sz="4000" b="1" dirty="0"/>
          </a:p>
          <a:p>
            <a:pPr marL="0" indent="0">
              <a:buNone/>
            </a:pPr>
            <a:endParaRPr lang="da-DK" sz="4000" b="1" dirty="0"/>
          </a:p>
          <a:p>
            <a:pPr marL="0" indent="0" algn="ctr">
              <a:buNone/>
            </a:pPr>
            <a:r>
              <a:rPr lang="da-DK" sz="4000" b="1" dirty="0"/>
              <a:t>Opsamling og </a:t>
            </a:r>
          </a:p>
          <a:p>
            <a:pPr marL="0" indent="0">
              <a:buNone/>
            </a:pPr>
            <a:endParaRPr lang="da-DK" sz="4000" b="1" dirty="0"/>
          </a:p>
          <a:p>
            <a:pPr marL="0" indent="0" algn="ctr">
              <a:buNone/>
            </a:pPr>
            <a:r>
              <a:rPr lang="da-DK" sz="4000" b="1" dirty="0"/>
              <a:t>spørgsmål</a:t>
            </a:r>
          </a:p>
          <a:p>
            <a:pPr marL="0" indent="0">
              <a:buNone/>
            </a:pPr>
            <a:endParaRPr lang="da-DK" sz="4000" b="1" dirty="0"/>
          </a:p>
        </p:txBody>
      </p:sp>
      <p:sp>
        <p:nvSpPr>
          <p:cNvPr id="4" name="Pladsholder til slidenummer 3">
            <a:extLst>
              <a:ext uri="{FF2B5EF4-FFF2-40B4-BE49-F238E27FC236}">
                <a16:creationId xmlns:a16="http://schemas.microsoft.com/office/drawing/2014/main" id="{C168D9C3-EB81-75A3-6A9F-4CFF8E650336}"/>
              </a:ext>
            </a:extLst>
          </p:cNvPr>
          <p:cNvSpPr>
            <a:spLocks noGrp="1"/>
          </p:cNvSpPr>
          <p:nvPr>
            <p:ph type="sldNum" sz="quarter" idx="12"/>
          </p:nvPr>
        </p:nvSpPr>
        <p:spPr/>
        <p:txBody>
          <a:bodyPr/>
          <a:lstStyle/>
          <a:p>
            <a:fld id="{50DEC214-4A26-8544-86E4-D5810B015655}" type="slidenum">
              <a:rPr lang="da-DK" smtClean="0"/>
              <a:t>54</a:t>
            </a:fld>
            <a:endParaRPr lang="da-DK" dirty="0"/>
          </a:p>
        </p:txBody>
      </p:sp>
      <p:sp>
        <p:nvSpPr>
          <p:cNvPr id="7" name="Tekstfelt 6">
            <a:extLst>
              <a:ext uri="{FF2B5EF4-FFF2-40B4-BE49-F238E27FC236}">
                <a16:creationId xmlns:a16="http://schemas.microsoft.com/office/drawing/2014/main" id="{8DD4F778-130C-BA6A-8EE6-971D54C23D19}"/>
              </a:ext>
            </a:extLst>
          </p:cNvPr>
          <p:cNvSpPr txBox="1"/>
          <p:nvPr/>
        </p:nvSpPr>
        <p:spPr>
          <a:xfrm>
            <a:off x="330472" y="18512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Opsamling og næste skridt</a:t>
            </a:r>
            <a:endParaRPr lang="da-DK" sz="1800" dirty="0">
              <a:solidFill>
                <a:schemeClr val="tx2"/>
              </a:solidFill>
            </a:endParaRPr>
          </a:p>
        </p:txBody>
      </p:sp>
      <p:pic>
        <p:nvPicPr>
          <p:cNvPr id="9" name="Pladsholder til billede 8">
            <a:extLst>
              <a:ext uri="{FF2B5EF4-FFF2-40B4-BE49-F238E27FC236}">
                <a16:creationId xmlns:a16="http://schemas.microsoft.com/office/drawing/2014/main" id="{FFEB0598-BB2C-1E62-32BB-EDC4949BEA3E}"/>
              </a:ext>
            </a:extLst>
          </p:cNvPr>
          <p:cNvPicPr>
            <a:picLocks noGrp="1" noChangeAspect="1"/>
          </p:cNvPicPr>
          <p:nvPr>
            <p:ph type="pic" sz="quarter" idx="15"/>
          </p:nvPr>
        </p:nvPicPr>
        <p:blipFill>
          <a:blip r:embed="rId3"/>
          <a:srcRect t="711" b="711"/>
          <a:stretch>
            <a:fillRect/>
          </a:stretch>
        </p:blipFill>
        <p:spPr>
          <a:prstGeom prst="rect">
            <a:avLst/>
          </a:prstGeom>
          <a:noFill/>
        </p:spPr>
      </p:pic>
    </p:spTree>
    <p:extLst>
      <p:ext uri="{BB962C8B-B14F-4D97-AF65-F5344CB8AC3E}">
        <p14:creationId xmlns:p14="http://schemas.microsoft.com/office/powerpoint/2010/main" val="1518835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3"/>
          <p:cNvPicPr>
            <a:picLocks noGrp="1" noChangeAspect="1"/>
          </p:cNvPicPr>
          <p:nvPr>
            <p:ph idx="1"/>
          </p:nvPr>
        </p:nvPicPr>
        <p:blipFill>
          <a:blip r:embed="rId3"/>
          <a:stretch>
            <a:fillRect/>
          </a:stretch>
        </p:blipFill>
        <p:spPr>
          <a:xfrm>
            <a:off x="267419" y="5458849"/>
            <a:ext cx="2501735" cy="1250868"/>
          </a:xfrm>
          <a:prstGeom prst="rect">
            <a:avLst/>
          </a:prstGeom>
        </p:spPr>
      </p:pic>
      <p:sp>
        <p:nvSpPr>
          <p:cNvPr id="2" name="Titel 1"/>
          <p:cNvSpPr>
            <a:spLocks noGrp="1"/>
          </p:cNvSpPr>
          <p:nvPr>
            <p:ph type="title"/>
          </p:nvPr>
        </p:nvSpPr>
        <p:spPr/>
        <p:txBody>
          <a:bodyPr/>
          <a:lstStyle/>
          <a:p>
            <a:r>
              <a:rPr lang="da-DK" sz="2800" dirty="0"/>
              <a:t>Tak for i dag</a:t>
            </a:r>
            <a:br>
              <a:rPr lang="da-DK" dirty="0"/>
            </a:br>
            <a:r>
              <a:rPr lang="da-DK" dirty="0"/>
              <a:t>Workshop 2</a:t>
            </a:r>
          </a:p>
        </p:txBody>
      </p:sp>
      <p:sp>
        <p:nvSpPr>
          <p:cNvPr id="7" name="Rektangel 6"/>
          <p:cNvSpPr/>
          <p:nvPr/>
        </p:nvSpPr>
        <p:spPr>
          <a:xfrm>
            <a:off x="838200" y="1632145"/>
            <a:ext cx="5046453" cy="4069915"/>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400" b="1" u="sng" dirty="0">
                <a:solidFill>
                  <a:schemeClr val="tx1"/>
                </a:solidFill>
              </a:rPr>
              <a:t>Agenda</a:t>
            </a:r>
          </a:p>
          <a:p>
            <a:pPr algn="ctr"/>
            <a:endParaRPr lang="da-DK" sz="2400" b="1" u="sng" dirty="0">
              <a:solidFill>
                <a:schemeClr val="tx1"/>
              </a:solidFill>
            </a:endParaRPr>
          </a:p>
          <a:p>
            <a:pPr marL="800100" lvl="1" indent="-342900">
              <a:lnSpc>
                <a:spcPct val="150000"/>
              </a:lnSpc>
              <a:spcBef>
                <a:spcPts val="600"/>
              </a:spcBef>
              <a:buFont typeface="Arial" panose="020B0604020202020204" pitchFamily="34" charset="0"/>
              <a:buChar char="•"/>
            </a:pPr>
            <a:r>
              <a:rPr lang="da-DK" sz="2000" dirty="0">
                <a:solidFill>
                  <a:schemeClr val="tx1"/>
                </a:solidFill>
              </a:rPr>
              <a:t>Velkommen</a:t>
            </a:r>
          </a:p>
          <a:p>
            <a:pPr marL="800100" lvl="1" indent="-342900">
              <a:spcBef>
                <a:spcPts val="600"/>
              </a:spcBef>
              <a:buFont typeface="Arial" panose="020B0604020202020204" pitchFamily="34" charset="0"/>
              <a:buChar char="•"/>
            </a:pPr>
            <a:r>
              <a:rPr lang="da-DK" sz="2000" dirty="0">
                <a:solidFill>
                  <a:schemeClr val="tx1"/>
                </a:solidFill>
              </a:rPr>
              <a:t>Projektstatus </a:t>
            </a:r>
          </a:p>
          <a:p>
            <a:pPr marL="800100" lvl="1" indent="-342900">
              <a:spcBef>
                <a:spcPts val="600"/>
              </a:spcBef>
              <a:buFont typeface="Arial" panose="020B0604020202020204" pitchFamily="34" charset="0"/>
              <a:buChar char="•"/>
            </a:pPr>
            <a:r>
              <a:rPr lang="da-DK" sz="2000" dirty="0">
                <a:solidFill>
                  <a:schemeClr val="tx1"/>
                </a:solidFill>
              </a:rPr>
              <a:t>Indikatorer og SPC </a:t>
            </a:r>
          </a:p>
          <a:p>
            <a:pPr marL="800100" lvl="1" indent="-342900">
              <a:spcBef>
                <a:spcPts val="600"/>
              </a:spcBef>
              <a:buFont typeface="Arial" panose="020B0604020202020204" pitchFamily="34" charset="0"/>
              <a:buChar char="•"/>
            </a:pPr>
            <a:r>
              <a:rPr lang="da-DK" sz="2000" dirty="0">
                <a:solidFill>
                  <a:schemeClr val="tx1"/>
                </a:solidFill>
              </a:rPr>
              <a:t>PDSA til afprøvning og tilpasning af forandring </a:t>
            </a:r>
          </a:p>
          <a:p>
            <a:pPr marL="800100" lvl="1" indent="-342900">
              <a:spcBef>
                <a:spcPts val="600"/>
              </a:spcBef>
              <a:buFont typeface="Arial" panose="020B0604020202020204" pitchFamily="34" charset="0"/>
              <a:buChar char="•"/>
            </a:pPr>
            <a:r>
              <a:rPr lang="da-DK" sz="2000" dirty="0">
                <a:solidFill>
                  <a:schemeClr val="tx1"/>
                </a:solidFill>
              </a:rPr>
              <a:t>Forbedringstavle </a:t>
            </a:r>
          </a:p>
          <a:p>
            <a:pPr marL="800100" lvl="1" indent="-342900">
              <a:spcBef>
                <a:spcPts val="600"/>
              </a:spcBef>
              <a:buFont typeface="Arial" panose="020B0604020202020204" pitchFamily="34" charset="0"/>
              <a:buChar char="•"/>
            </a:pPr>
            <a:r>
              <a:rPr lang="da-DK" sz="2000" dirty="0">
                <a:solidFill>
                  <a:schemeClr val="tx1"/>
                </a:solidFill>
              </a:rPr>
              <a:t>Tak for i dag </a:t>
            </a:r>
          </a:p>
          <a:p>
            <a:endParaRPr lang="da-DK" dirty="0">
              <a:solidFill>
                <a:schemeClr val="tx1"/>
              </a:solidFill>
            </a:endParaRPr>
          </a:p>
          <a:p>
            <a:endParaRPr lang="da-DK" dirty="0">
              <a:solidFill>
                <a:schemeClr val="tx1"/>
              </a:solidFill>
            </a:endParaRPr>
          </a:p>
        </p:txBody>
      </p:sp>
      <p:sp>
        <p:nvSpPr>
          <p:cNvPr id="10" name="Rektangel 9"/>
          <p:cNvSpPr/>
          <p:nvPr/>
        </p:nvSpPr>
        <p:spPr>
          <a:xfrm>
            <a:off x="6286500" y="1632145"/>
            <a:ext cx="5046453" cy="4069915"/>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400" b="1" u="sng" dirty="0">
                <a:solidFill>
                  <a:schemeClr val="tx1"/>
                </a:solidFill>
              </a:rPr>
              <a:t>Tjekliste</a:t>
            </a:r>
          </a:p>
          <a:p>
            <a:pPr algn="ctr"/>
            <a:endParaRPr lang="da-DK" sz="2400" b="1" u="sng" dirty="0">
              <a:solidFill>
                <a:schemeClr val="tx1"/>
              </a:solidFill>
            </a:endParaRPr>
          </a:p>
          <a:p>
            <a:pPr marL="342900" indent="-342900">
              <a:lnSpc>
                <a:spcPct val="150000"/>
              </a:lnSpc>
              <a:buFont typeface="Arial" panose="020B0604020202020204" pitchFamily="34" charset="0"/>
              <a:buChar char="•"/>
            </a:pPr>
            <a:r>
              <a:rPr lang="da-DK" sz="2000" dirty="0">
                <a:solidFill>
                  <a:schemeClr val="tx1"/>
                </a:solidFill>
              </a:rPr>
              <a:t>Opdater charter og fremdriftsscore</a:t>
            </a:r>
          </a:p>
          <a:p>
            <a:pPr marL="342900" indent="-342900">
              <a:lnSpc>
                <a:spcPct val="150000"/>
              </a:lnSpc>
              <a:buFont typeface="Arial" panose="020B0604020202020204" pitchFamily="34" charset="0"/>
              <a:buChar char="•"/>
            </a:pPr>
            <a:r>
              <a:rPr lang="da-DK" sz="2000" dirty="0">
                <a:solidFill>
                  <a:schemeClr val="tx1"/>
                </a:solidFill>
              </a:rPr>
              <a:t>Færdiggør 1. version af driverdiagram</a:t>
            </a:r>
          </a:p>
          <a:p>
            <a:pPr marL="342900" indent="-342900">
              <a:lnSpc>
                <a:spcPct val="150000"/>
              </a:lnSpc>
              <a:buFont typeface="Arial" panose="020B0604020202020204" pitchFamily="34" charset="0"/>
              <a:buChar char="•"/>
            </a:pPr>
            <a:r>
              <a:rPr lang="da-DK" sz="2000" dirty="0">
                <a:solidFill>
                  <a:schemeClr val="tx1"/>
                </a:solidFill>
              </a:rPr>
              <a:t>Se lektion 3-7 og gennemfør tilhørende quizzer i E-læringskurset</a:t>
            </a:r>
          </a:p>
          <a:p>
            <a:pPr marL="342900" indent="-342900">
              <a:lnSpc>
                <a:spcPct val="150000"/>
              </a:lnSpc>
              <a:buFont typeface="Arial" panose="020B0604020202020204" pitchFamily="34" charset="0"/>
              <a:buChar char="•"/>
            </a:pPr>
            <a:r>
              <a:rPr lang="da-DK" sz="2000" i="1" dirty="0">
                <a:solidFill>
                  <a:schemeClr val="tx1"/>
                </a:solidFill>
              </a:rPr>
              <a:t>Forbered præsentation af indsats</a:t>
            </a:r>
          </a:p>
          <a:p>
            <a:endParaRPr lang="da-DK" dirty="0">
              <a:solidFill>
                <a:schemeClr val="tx1"/>
              </a:solidFill>
            </a:endParaRPr>
          </a:p>
          <a:p>
            <a:endParaRPr lang="da-DK" dirty="0">
              <a:solidFill>
                <a:schemeClr val="tx1"/>
              </a:solidFill>
            </a:endParaRPr>
          </a:p>
        </p:txBody>
      </p:sp>
      <p:sp>
        <p:nvSpPr>
          <p:cNvPr id="3" name="Pladsholder til slidenummer 2">
            <a:extLst>
              <a:ext uri="{FF2B5EF4-FFF2-40B4-BE49-F238E27FC236}">
                <a16:creationId xmlns:a16="http://schemas.microsoft.com/office/drawing/2014/main" id="{544CD18A-4552-5588-10A6-9E0ACBC2D8B0}"/>
              </a:ext>
            </a:extLst>
          </p:cNvPr>
          <p:cNvSpPr>
            <a:spLocks noGrp="1"/>
          </p:cNvSpPr>
          <p:nvPr>
            <p:ph type="sldNum" sz="quarter" idx="12"/>
          </p:nvPr>
        </p:nvSpPr>
        <p:spPr/>
        <p:txBody>
          <a:bodyPr/>
          <a:lstStyle/>
          <a:p>
            <a:fld id="{1A9C1F50-39BA-4586-8B54-E51EE54A86B8}" type="slidenum">
              <a:rPr lang="da-DK" smtClean="0"/>
              <a:t>55</a:t>
            </a:fld>
            <a:endParaRPr lang="da-DK" dirty="0"/>
          </a:p>
        </p:txBody>
      </p:sp>
      <p:sp>
        <p:nvSpPr>
          <p:cNvPr id="4" name="Tekstfelt 3">
            <a:extLst>
              <a:ext uri="{FF2B5EF4-FFF2-40B4-BE49-F238E27FC236}">
                <a16:creationId xmlns:a16="http://schemas.microsoft.com/office/drawing/2014/main" id="{4B49FD38-C12F-DBF0-FE1D-009A352CCA3A}"/>
              </a:ext>
            </a:extLst>
          </p:cNvPr>
          <p:cNvSpPr txBox="1"/>
          <p:nvPr/>
        </p:nvSpPr>
        <p:spPr>
          <a:xfrm>
            <a:off x="267419" y="9445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800" dirty="0"/>
              <a:t>Opsamling og næste skridt</a:t>
            </a:r>
            <a:endParaRPr lang="da-DK" sz="1800" dirty="0">
              <a:solidFill>
                <a:schemeClr val="tx2"/>
              </a:solidFill>
            </a:endParaRPr>
          </a:p>
        </p:txBody>
      </p:sp>
    </p:spTree>
    <p:extLst>
      <p:ext uri="{BB962C8B-B14F-4D97-AF65-F5344CB8AC3E}">
        <p14:creationId xmlns:p14="http://schemas.microsoft.com/office/powerpoint/2010/main" val="590232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Evaluering af workshop 1</a:t>
            </a:r>
          </a:p>
        </p:txBody>
      </p:sp>
      <p:sp>
        <p:nvSpPr>
          <p:cNvPr id="3" name="Pladsholder til indhold 2"/>
          <p:cNvSpPr>
            <a:spLocks noGrp="1"/>
          </p:cNvSpPr>
          <p:nvPr>
            <p:ph idx="1"/>
          </p:nvPr>
        </p:nvSpPr>
        <p:spPr>
          <a:xfrm>
            <a:off x="1234050" y="1881187"/>
            <a:ext cx="9000000" cy="4392614"/>
          </a:xfrm>
        </p:spPr>
        <p:txBody>
          <a:bodyPr/>
          <a:lstStyle/>
          <a:p>
            <a:pPr marL="0" indent="0" algn="ctr">
              <a:buNone/>
            </a:pPr>
            <a:br>
              <a:rPr lang="da-DK" dirty="0">
                <a:sym typeface="Wingdings" panose="05000000000000000000" pitchFamily="2" charset="2"/>
              </a:rPr>
            </a:br>
            <a:r>
              <a:rPr lang="da-DK" dirty="0">
                <a:sym typeface="Wingdings" panose="05000000000000000000" pitchFamily="2" charset="2"/>
              </a:rPr>
              <a:t>Husk rejsen bliver præcis så god, som I gør den sammen </a:t>
            </a:r>
            <a:endParaRPr lang="da-DK" dirty="0"/>
          </a:p>
        </p:txBody>
      </p:sp>
      <p:sp>
        <p:nvSpPr>
          <p:cNvPr id="4" name="Pladsholder til slidenummer 3"/>
          <p:cNvSpPr>
            <a:spLocks noGrp="1"/>
          </p:cNvSpPr>
          <p:nvPr>
            <p:ph type="sldNum" sz="quarter" idx="12"/>
          </p:nvPr>
        </p:nvSpPr>
        <p:spPr/>
        <p:txBody>
          <a:bodyPr/>
          <a:lstStyle/>
          <a:p>
            <a:fld id="{1A9C1F50-39BA-4586-8B54-E51EE54A86B8}" type="slidenum">
              <a:rPr lang="da-DK" smtClean="0"/>
              <a:t>56</a:t>
            </a:fld>
            <a:endParaRPr lang="da-DK" dirty="0"/>
          </a:p>
        </p:txBody>
      </p:sp>
      <p:sp>
        <p:nvSpPr>
          <p:cNvPr id="5" name="Rektangel 4"/>
          <p:cNvSpPr/>
          <p:nvPr/>
        </p:nvSpPr>
        <p:spPr>
          <a:xfrm>
            <a:off x="4105275" y="3057525"/>
            <a:ext cx="3257550" cy="2881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QR kode indsættes her til evaluering</a:t>
            </a:r>
          </a:p>
        </p:txBody>
      </p:sp>
    </p:spTree>
    <p:extLst>
      <p:ext uri="{BB962C8B-B14F-4D97-AF65-F5344CB8AC3E}">
        <p14:creationId xmlns:p14="http://schemas.microsoft.com/office/powerpoint/2010/main" val="2009280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F68BC7-92CA-6299-38B0-25DCA6F1D9C6}"/>
              </a:ext>
            </a:extLst>
          </p:cNvPr>
          <p:cNvSpPr>
            <a:spLocks noGrp="1"/>
          </p:cNvSpPr>
          <p:nvPr>
            <p:ph type="title"/>
          </p:nvPr>
        </p:nvSpPr>
        <p:spPr>
          <a:xfrm>
            <a:off x="911225" y="628520"/>
            <a:ext cx="9648826" cy="411140"/>
          </a:xfrm>
        </p:spPr>
        <p:txBody>
          <a:bodyPr/>
          <a:lstStyle/>
          <a:p>
            <a:r>
              <a:rPr lang="da-DK" sz="1600" b="0" noProof="0" dirty="0">
                <a:solidFill>
                  <a:schemeClr val="tx2"/>
                </a:solidFill>
              </a:rPr>
              <a:t>Et samarbejde mellem</a:t>
            </a:r>
          </a:p>
        </p:txBody>
      </p:sp>
      <p:pic>
        <p:nvPicPr>
          <p:cNvPr id="6" name="Pladsholder til indhold 5">
            <a:extLst>
              <a:ext uri="{FF2B5EF4-FFF2-40B4-BE49-F238E27FC236}">
                <a16:creationId xmlns:a16="http://schemas.microsoft.com/office/drawing/2014/main" id="{945DB47F-ADAD-2BB2-7148-34E7B0902DD1}"/>
              </a:ext>
            </a:extLst>
          </p:cNvPr>
          <p:cNvPicPr>
            <a:picLocks noGrp="1" noChangeAspect="1"/>
          </p:cNvPicPr>
          <p:nvPr>
            <p:ph idx="1"/>
          </p:nvPr>
        </p:nvPicPr>
        <p:blipFill>
          <a:blip r:embed="rId2"/>
          <a:stretch>
            <a:fillRect/>
          </a:stretch>
        </p:blipFill>
        <p:spPr>
          <a:xfrm>
            <a:off x="2600217" y="1716067"/>
            <a:ext cx="6991566" cy="1712934"/>
          </a:xfrm>
          <a:noFill/>
        </p:spPr>
      </p:pic>
      <p:sp>
        <p:nvSpPr>
          <p:cNvPr id="4" name="Pladsholder til slidenummer 3">
            <a:extLst>
              <a:ext uri="{FF2B5EF4-FFF2-40B4-BE49-F238E27FC236}">
                <a16:creationId xmlns:a16="http://schemas.microsoft.com/office/drawing/2014/main" id="{DEC1FFF7-DFCC-024E-0DC4-4B47F33D68D9}"/>
              </a:ext>
            </a:extLst>
          </p:cNvPr>
          <p:cNvSpPr>
            <a:spLocks noGrp="1"/>
          </p:cNvSpPr>
          <p:nvPr>
            <p:ph type="sldNum" sz="quarter" idx="12"/>
          </p:nvPr>
        </p:nvSpPr>
        <p:spPr>
          <a:xfrm>
            <a:off x="150471" y="6534000"/>
            <a:ext cx="360000" cy="3240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pic>
        <p:nvPicPr>
          <p:cNvPr id="10" name="Billede 9" descr="Et billede, der indeholder tekst, Font/skrifttype, Grafik, logo&#10;&#10;Automatisk genereret beskrivelse">
            <a:extLst>
              <a:ext uri="{FF2B5EF4-FFF2-40B4-BE49-F238E27FC236}">
                <a16:creationId xmlns:a16="http://schemas.microsoft.com/office/drawing/2014/main" id="{C4D95BFD-0CA8-5F68-90C0-8A2372785D5C}"/>
              </a:ext>
            </a:extLst>
          </p:cNvPr>
          <p:cNvPicPr>
            <a:picLocks noChangeAspect="1"/>
          </p:cNvPicPr>
          <p:nvPr/>
        </p:nvPicPr>
        <p:blipFill>
          <a:blip r:embed="rId3"/>
          <a:stretch>
            <a:fillRect/>
          </a:stretch>
        </p:blipFill>
        <p:spPr>
          <a:xfrm>
            <a:off x="3555187" y="4165091"/>
            <a:ext cx="5081626" cy="885139"/>
          </a:xfrm>
          <a:prstGeom prst="rect">
            <a:avLst/>
          </a:prstGeom>
        </p:spPr>
      </p:pic>
    </p:spTree>
    <p:extLst>
      <p:ext uri="{BB962C8B-B14F-4D97-AF65-F5344CB8AC3E}">
        <p14:creationId xmlns:p14="http://schemas.microsoft.com/office/powerpoint/2010/main" val="1003812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FD6D9825-3673-9B1D-B28D-617DC2930B62}"/>
              </a:ext>
            </a:extLst>
          </p:cNvPr>
          <p:cNvSpPr>
            <a:spLocks noGrp="1"/>
          </p:cNvSpPr>
          <p:nvPr>
            <p:ph type="sldNum" sz="quarter" idx="12"/>
          </p:nvPr>
        </p:nvSpPr>
        <p:spPr>
          <a:xfrm>
            <a:off x="150472" y="6534000"/>
            <a:ext cx="360000" cy="324000"/>
          </a:xfrm>
        </p:spPr>
        <p:txBody>
          <a:bodyPr/>
          <a:lstStyle/>
          <a:p>
            <a:pPr>
              <a:spcAft>
                <a:spcPts val="600"/>
              </a:spcAft>
            </a:pPr>
            <a:fld id="{50DEC214-4A26-8544-86E4-D5810B015655}" type="slidenum">
              <a:rPr lang="da-DK" smtClean="0"/>
              <a:pPr>
                <a:spcAft>
                  <a:spcPts val="600"/>
                </a:spcAft>
              </a:pPr>
              <a:t>58</a:t>
            </a:fld>
            <a:endParaRPr lang="da-DK"/>
          </a:p>
        </p:txBody>
      </p:sp>
      <p:sp>
        <p:nvSpPr>
          <p:cNvPr id="16" name="Text Placeholder 3">
            <a:extLst>
              <a:ext uri="{FF2B5EF4-FFF2-40B4-BE49-F238E27FC236}">
                <a16:creationId xmlns:a16="http://schemas.microsoft.com/office/drawing/2014/main" id="{E75226D0-72B5-01E7-05C3-529498D1A38B}"/>
              </a:ext>
            </a:extLst>
          </p:cNvPr>
          <p:cNvSpPr>
            <a:spLocks noGrp="1"/>
          </p:cNvSpPr>
          <p:nvPr>
            <p:ph type="body" sz="quarter" idx="13"/>
          </p:nvPr>
        </p:nvSpPr>
        <p:spPr>
          <a:xfrm>
            <a:off x="911225" y="1881187"/>
            <a:ext cx="9316508" cy="4400814"/>
          </a:xfrm>
        </p:spPr>
        <p:txBody>
          <a:bodyPr/>
          <a:lstStyle/>
          <a:p>
            <a:endParaRPr lang="en-US" dirty="0"/>
          </a:p>
          <a:p>
            <a:endParaRPr lang="en-US" dirty="0"/>
          </a:p>
          <a:p>
            <a:endParaRPr lang="en-US" dirty="0"/>
          </a:p>
          <a:p>
            <a:r>
              <a:rPr lang="en-US" dirty="0"/>
              <a:t>www.regionsjaelland.dk</a:t>
            </a:r>
          </a:p>
        </p:txBody>
      </p:sp>
    </p:spTree>
    <p:extLst>
      <p:ext uri="{BB962C8B-B14F-4D97-AF65-F5344CB8AC3E}">
        <p14:creationId xmlns:p14="http://schemas.microsoft.com/office/powerpoint/2010/main" val="548721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677" y="369793"/>
            <a:ext cx="9648826" cy="1654392"/>
          </a:xfrm>
        </p:spPr>
        <p:txBody>
          <a:bodyPr/>
          <a:lstStyle/>
          <a:p>
            <a:r>
              <a:rPr lang="da-DK" dirty="0"/>
              <a:t>Velkommen</a:t>
            </a:r>
            <a:br>
              <a:rPr lang="da-DK" dirty="0"/>
            </a:br>
            <a:br>
              <a:rPr lang="da-DK" dirty="0"/>
            </a:br>
            <a:r>
              <a:rPr lang="da-DK" sz="2800" dirty="0"/>
              <a:t>Hvis det driller, er der hjælp i pausen…</a:t>
            </a:r>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77" y="2471603"/>
            <a:ext cx="10229168" cy="2592765"/>
          </a:xfrm>
          <a:prstGeom prst="rect">
            <a:avLst/>
          </a:prstGeom>
        </p:spPr>
      </p:pic>
      <p:sp>
        <p:nvSpPr>
          <p:cNvPr id="4" name="Tekstfelt 3">
            <a:extLst>
              <a:ext uri="{FF2B5EF4-FFF2-40B4-BE49-F238E27FC236}">
                <a16:creationId xmlns:a16="http://schemas.microsoft.com/office/drawing/2014/main" id="{C646D178-4AA1-3A04-8593-604E93A672FD}"/>
              </a:ext>
            </a:extLst>
          </p:cNvPr>
          <p:cNvSpPr txBox="1"/>
          <p:nvPr/>
        </p:nvSpPr>
        <p:spPr>
          <a:xfrm>
            <a:off x="150471" y="175617"/>
            <a:ext cx="2753429" cy="307777"/>
          </a:xfrm>
          <a:prstGeom prst="rect">
            <a:avLst/>
          </a:prstGeom>
          <a:noFill/>
        </p:spPr>
        <p:txBody>
          <a:bodyPr wrap="square">
            <a:spAutoFit/>
          </a:bodyPr>
          <a:lstStyle/>
          <a:p>
            <a:r>
              <a:rPr lang="da-DK" sz="1400" dirty="0"/>
              <a:t>Velkommen</a:t>
            </a:r>
          </a:p>
        </p:txBody>
      </p:sp>
      <p:sp>
        <p:nvSpPr>
          <p:cNvPr id="5" name="Pladsholder til slidenummer 4">
            <a:extLst>
              <a:ext uri="{FF2B5EF4-FFF2-40B4-BE49-F238E27FC236}">
                <a16:creationId xmlns:a16="http://schemas.microsoft.com/office/drawing/2014/main" id="{D13B2656-031B-5473-D90B-47C0A8E05BCC}"/>
              </a:ext>
            </a:extLst>
          </p:cNvPr>
          <p:cNvSpPr>
            <a:spLocks noGrp="1"/>
          </p:cNvSpPr>
          <p:nvPr>
            <p:ph type="sldNum" sz="quarter" idx="12"/>
          </p:nvPr>
        </p:nvSpPr>
        <p:spPr/>
        <p:txBody>
          <a:bodyPr/>
          <a:lstStyle/>
          <a:p>
            <a:fld id="{1A9C1F50-39BA-4586-8B54-E51EE54A86B8}" type="slidenum">
              <a:rPr lang="da-DK" smtClean="0"/>
              <a:t>6</a:t>
            </a:fld>
            <a:endParaRPr lang="da-DK" dirty="0"/>
          </a:p>
        </p:txBody>
      </p:sp>
    </p:spTree>
    <p:extLst>
      <p:ext uri="{BB962C8B-B14F-4D97-AF65-F5344CB8AC3E}">
        <p14:creationId xmlns:p14="http://schemas.microsoft.com/office/powerpoint/2010/main" val="43903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4433" y="462549"/>
            <a:ext cx="10515600" cy="600820"/>
          </a:xfrm>
        </p:spPr>
        <p:txBody>
          <a:bodyPr>
            <a:normAutofit fontScale="90000"/>
          </a:bodyPr>
          <a:lstStyle/>
          <a:p>
            <a:r>
              <a:rPr lang="da-DK" sz="2800" dirty="0"/>
              <a:t> </a:t>
            </a:r>
            <a:br>
              <a:rPr lang="da-DK" dirty="0"/>
            </a:br>
            <a:r>
              <a:rPr lang="da-DK" dirty="0"/>
              <a:t>Forbedringsrejsen</a:t>
            </a:r>
          </a:p>
        </p:txBody>
      </p:sp>
      <p:cxnSp>
        <p:nvCxnSpPr>
          <p:cNvPr id="10" name="Straight Connector 178">
            <a:extLst>
              <a:ext uri="{FF2B5EF4-FFF2-40B4-BE49-F238E27FC236}">
                <a16:creationId xmlns:a16="http://schemas.microsoft.com/office/drawing/2014/main" id="{1514B262-0C5C-4414-926A-842A7B58F813}"/>
              </a:ext>
            </a:extLst>
          </p:cNvPr>
          <p:cNvCxnSpPr>
            <a:cxnSpLocks/>
          </p:cNvCxnSpPr>
          <p:nvPr/>
        </p:nvCxnSpPr>
        <p:spPr>
          <a:xfrm flipV="1">
            <a:off x="3744508" y="2743157"/>
            <a:ext cx="4552918" cy="220"/>
          </a:xfrm>
          <a:prstGeom prst="line">
            <a:avLst/>
          </a:prstGeom>
          <a:ln w="15875" cap="rnd">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9">
            <a:extLst>
              <a:ext uri="{FF2B5EF4-FFF2-40B4-BE49-F238E27FC236}">
                <a16:creationId xmlns:a16="http://schemas.microsoft.com/office/drawing/2014/main" id="{435319D9-47EC-4291-A50E-153B2D09B9CD}"/>
              </a:ext>
            </a:extLst>
          </p:cNvPr>
          <p:cNvGrpSpPr/>
          <p:nvPr/>
        </p:nvGrpSpPr>
        <p:grpSpPr>
          <a:xfrm rot="10800000" flipH="1">
            <a:off x="7727424" y="2727987"/>
            <a:ext cx="1154771" cy="1503148"/>
            <a:chOff x="1102722" y="3999191"/>
            <a:chExt cx="943429" cy="953047"/>
          </a:xfrm>
        </p:grpSpPr>
        <p:sp>
          <p:nvSpPr>
            <p:cNvPr id="12" name="Arc 20">
              <a:extLst>
                <a:ext uri="{FF2B5EF4-FFF2-40B4-BE49-F238E27FC236}">
                  <a16:creationId xmlns:a16="http://schemas.microsoft.com/office/drawing/2014/main" id="{F093B28F-08C6-4CE1-96A6-D3CBC33F394E}"/>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3" name="Arc 21">
              <a:extLst>
                <a:ext uri="{FF2B5EF4-FFF2-40B4-BE49-F238E27FC236}">
                  <a16:creationId xmlns:a16="http://schemas.microsoft.com/office/drawing/2014/main" id="{7252477A-DC31-4864-B54D-B157372DDCA2}"/>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4" name="Straight Connector 22">
            <a:extLst>
              <a:ext uri="{FF2B5EF4-FFF2-40B4-BE49-F238E27FC236}">
                <a16:creationId xmlns:a16="http://schemas.microsoft.com/office/drawing/2014/main" id="{516D2184-2855-4B9A-BB96-C5B5769EE46F}"/>
              </a:ext>
            </a:extLst>
          </p:cNvPr>
          <p:cNvCxnSpPr>
            <a:cxnSpLocks/>
          </p:cNvCxnSpPr>
          <p:nvPr/>
        </p:nvCxnSpPr>
        <p:spPr>
          <a:xfrm>
            <a:off x="3178511" y="4215571"/>
            <a:ext cx="5126298" cy="394"/>
          </a:xfrm>
          <a:prstGeom prst="line">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6">
            <a:extLst>
              <a:ext uri="{FF2B5EF4-FFF2-40B4-BE49-F238E27FC236}">
                <a16:creationId xmlns:a16="http://schemas.microsoft.com/office/drawing/2014/main" id="{691DEF4B-45C2-4237-A1D5-9ECEDF4E6770}"/>
              </a:ext>
            </a:extLst>
          </p:cNvPr>
          <p:cNvGrpSpPr/>
          <p:nvPr/>
        </p:nvGrpSpPr>
        <p:grpSpPr>
          <a:xfrm flipH="1">
            <a:off x="2605793" y="4201170"/>
            <a:ext cx="1154771" cy="1503148"/>
            <a:chOff x="1102722" y="3999191"/>
            <a:chExt cx="943429" cy="953047"/>
          </a:xfrm>
        </p:grpSpPr>
        <p:sp>
          <p:nvSpPr>
            <p:cNvPr id="16" name="Arc 17">
              <a:extLst>
                <a:ext uri="{FF2B5EF4-FFF2-40B4-BE49-F238E27FC236}">
                  <a16:creationId xmlns:a16="http://schemas.microsoft.com/office/drawing/2014/main" id="{4B9E84A1-EF24-4E89-AA38-50FC972DDFFC}"/>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7" name="Arc 18">
              <a:extLst>
                <a:ext uri="{FF2B5EF4-FFF2-40B4-BE49-F238E27FC236}">
                  <a16:creationId xmlns:a16="http://schemas.microsoft.com/office/drawing/2014/main" id="{F14E76CB-941D-4373-80FE-2A4F84EF6777}"/>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8" name="Straight Connector 15">
            <a:extLst>
              <a:ext uri="{FF2B5EF4-FFF2-40B4-BE49-F238E27FC236}">
                <a16:creationId xmlns:a16="http://schemas.microsoft.com/office/drawing/2014/main" id="{5E6CDF47-F6EF-4F82-9175-20AD22CAAA08}"/>
              </a:ext>
            </a:extLst>
          </p:cNvPr>
          <p:cNvCxnSpPr>
            <a:cxnSpLocks/>
          </p:cNvCxnSpPr>
          <p:nvPr/>
        </p:nvCxnSpPr>
        <p:spPr>
          <a:xfrm>
            <a:off x="3183179" y="5689148"/>
            <a:ext cx="7772330" cy="11536"/>
          </a:xfrm>
          <a:prstGeom prst="line">
            <a:avLst/>
          </a:prstGeom>
          <a:ln w="15875">
            <a:solidFill>
              <a:srgbClr val="1F20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30">
            <a:extLst>
              <a:ext uri="{FF2B5EF4-FFF2-40B4-BE49-F238E27FC236}">
                <a16:creationId xmlns:a16="http://schemas.microsoft.com/office/drawing/2014/main" id="{8477998A-A292-45CB-901E-71673B373700}"/>
              </a:ext>
            </a:extLst>
          </p:cNvPr>
          <p:cNvSpPr txBox="1"/>
          <p:nvPr/>
        </p:nvSpPr>
        <p:spPr>
          <a:xfrm>
            <a:off x="1351382" y="1956078"/>
            <a:ext cx="2391829" cy="808939"/>
          </a:xfrm>
          <a:prstGeom prst="rect">
            <a:avLst/>
          </a:prstGeom>
          <a:noFill/>
          <a:ln w="6350">
            <a:noFill/>
            <a:prstDash val="sysDash"/>
          </a:ln>
        </p:spPr>
        <p:txBody>
          <a:bodyPr wrap="square" lIns="0" tIns="0" rIns="0" bIns="0" rtlCol="0" anchor="t">
            <a:spAutoFit/>
          </a:bodyPr>
          <a:lstStyle/>
          <a:p>
            <a:pPr defTabSz="742950">
              <a:lnSpc>
                <a:spcPct val="90000"/>
              </a:lnSpc>
              <a:spcAft>
                <a:spcPts val="400"/>
              </a:spcAft>
              <a:buFont typeface="Arial" panose="020B0604020202020204" pitchFamily="34" charset="0"/>
              <a:buChar char="​"/>
              <a:defRPr/>
            </a:pPr>
            <a:r>
              <a:rPr lang="da-DK" sz="1100" b="1" dirty="0">
                <a:solidFill>
                  <a:srgbClr val="000000"/>
                </a:solidFill>
                <a:cs typeface="Times New Roman" panose="02020603050405020304" pitchFamily="18" charset="0"/>
              </a:rPr>
              <a:t>Mød deltagerne</a:t>
            </a:r>
          </a:p>
          <a:p>
            <a:pPr defTabSz="742950">
              <a:lnSpc>
                <a:spcPct val="90000"/>
              </a:lnSpc>
              <a:spcAft>
                <a:spcPts val="400"/>
              </a:spcAft>
              <a:buFont typeface="Arial" panose="020B0604020202020204" pitchFamily="34" charset="0"/>
              <a:buChar char="​"/>
              <a:defRPr/>
            </a:pPr>
            <a:r>
              <a:rPr kumimoji="0" lang="da-DK" sz="1000" b="0" i="0" u="none" strike="noStrike" kern="1200" cap="none" spc="0" normalizeH="0" baseline="0" noProof="0" dirty="0">
                <a:ln>
                  <a:noFill/>
                </a:ln>
                <a:solidFill>
                  <a:srgbClr val="000000"/>
                </a:solidFill>
                <a:effectLst/>
                <a:uLnTx/>
                <a:uFillTx/>
                <a:latin typeface="Verdana"/>
                <a:ea typeface="+mn-ea"/>
                <a:cs typeface="Times New Roman" panose="02020603050405020304" pitchFamily="18" charset="0"/>
              </a:rPr>
              <a:t>Sofie (læge), Holger (sygeplejerske) og Anita (lægesekretær) skal deltage på </a:t>
            </a:r>
            <a:r>
              <a:rPr kumimoji="0" lang="da-DK" sz="1000" b="0" i="0" u="none" strike="noStrike" kern="1200" cap="none" spc="0" normalizeH="0" baseline="0" noProof="0" dirty="0">
                <a:ln>
                  <a:noFill/>
                </a:ln>
                <a:solidFill>
                  <a:srgbClr val="FF0000"/>
                </a:solidFill>
                <a:effectLst/>
                <a:uLnTx/>
                <a:uFillTx/>
                <a:latin typeface="Verdana"/>
                <a:ea typeface="+mn-ea"/>
                <a:cs typeface="Times New Roman" panose="02020603050405020304" pitchFamily="18" charset="0"/>
              </a:rPr>
              <a:t>X virksomhed</a:t>
            </a:r>
            <a:r>
              <a:rPr kumimoji="0" lang="da-DK" sz="1000" b="0" i="0" u="none" strike="noStrike" kern="1200" cap="none" spc="0" normalizeH="0" baseline="0" noProof="0" dirty="0">
                <a:ln>
                  <a:noFill/>
                </a:ln>
                <a:solidFill>
                  <a:srgbClr val="000000"/>
                </a:solidFill>
                <a:effectLst/>
                <a:uLnTx/>
                <a:uFillTx/>
                <a:latin typeface="Verdana"/>
                <a:ea typeface="+mn-ea"/>
                <a:cs typeface="Times New Roman" panose="02020603050405020304" pitchFamily="18" charset="0"/>
              </a:rPr>
              <a:t> forbedringsrejse</a:t>
            </a:r>
            <a:endParaRPr kumimoji="0" lang="da-DK" sz="1000" b="0" i="0" u="none" strike="noStrike" kern="1200" cap="none" spc="0" normalizeH="0" baseline="0" noProof="0" dirty="0">
              <a:ln>
                <a:noFill/>
              </a:ln>
              <a:solidFill>
                <a:srgbClr val="1F2023"/>
              </a:solidFill>
              <a:effectLst/>
              <a:uLnTx/>
              <a:uFillTx/>
              <a:latin typeface="Verdana"/>
              <a:ea typeface="+mn-ea"/>
              <a:cs typeface="+mn-cs"/>
            </a:endParaRPr>
          </a:p>
          <a:p>
            <a:pPr defTabSz="742950">
              <a:lnSpc>
                <a:spcPct val="90000"/>
              </a:lnSpc>
              <a:spcAft>
                <a:spcPts val="400"/>
              </a:spcAft>
              <a:buFont typeface="Arial" panose="020B0604020202020204" pitchFamily="34" charset="0"/>
              <a:buChar char="​"/>
              <a:defRPr/>
            </a:pPr>
            <a:endParaRPr lang="da-DK" sz="1000" dirty="0">
              <a:solidFill>
                <a:srgbClr val="1F2023"/>
              </a:solidFill>
            </a:endParaRPr>
          </a:p>
        </p:txBody>
      </p:sp>
      <p:sp>
        <p:nvSpPr>
          <p:cNvPr id="21" name="Oval 181">
            <a:extLst>
              <a:ext uri="{FF2B5EF4-FFF2-40B4-BE49-F238E27FC236}">
                <a16:creationId xmlns:a16="http://schemas.microsoft.com/office/drawing/2014/main" id="{9E4EF774-1229-42DA-A8C6-10FD6FEC314D}"/>
              </a:ext>
            </a:extLst>
          </p:cNvPr>
          <p:cNvSpPr/>
          <p:nvPr/>
        </p:nvSpPr>
        <p:spPr>
          <a:xfrm>
            <a:off x="4558808" y="2701818"/>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2" name="TextBox 31">
            <a:extLst>
              <a:ext uri="{FF2B5EF4-FFF2-40B4-BE49-F238E27FC236}">
                <a16:creationId xmlns:a16="http://schemas.microsoft.com/office/drawing/2014/main" id="{4FB5BBF0-FD2C-4243-B405-81365111A18F}"/>
              </a:ext>
            </a:extLst>
          </p:cNvPr>
          <p:cNvSpPr txBox="1"/>
          <p:nvPr/>
        </p:nvSpPr>
        <p:spPr>
          <a:xfrm>
            <a:off x="3996448" y="2837925"/>
            <a:ext cx="1307994"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modtager en invitation til forbedringsrejsen</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24" name="Oval 181">
            <a:extLst>
              <a:ext uri="{FF2B5EF4-FFF2-40B4-BE49-F238E27FC236}">
                <a16:creationId xmlns:a16="http://schemas.microsoft.com/office/drawing/2014/main" id="{9E4EF774-1229-42DA-A8C6-10FD6FEC314D}"/>
              </a:ext>
            </a:extLst>
          </p:cNvPr>
          <p:cNvSpPr/>
          <p:nvPr/>
        </p:nvSpPr>
        <p:spPr>
          <a:xfrm>
            <a:off x="7747913" y="270290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5" name="TextBox 31">
            <a:extLst>
              <a:ext uri="{FF2B5EF4-FFF2-40B4-BE49-F238E27FC236}">
                <a16:creationId xmlns:a16="http://schemas.microsoft.com/office/drawing/2014/main" id="{4FB5BBF0-FD2C-4243-B405-81365111A18F}"/>
              </a:ext>
            </a:extLst>
          </p:cNvPr>
          <p:cNvSpPr txBox="1"/>
          <p:nvPr/>
        </p:nvSpPr>
        <p:spPr>
          <a:xfrm>
            <a:off x="8956460" y="3245980"/>
            <a:ext cx="2253573" cy="470898"/>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85000"/>
              </a:lnSpc>
              <a:spcAft>
                <a:spcPts val="0"/>
              </a:spcAft>
              <a:buNone/>
              <a:defRPr/>
            </a:pPr>
            <a:r>
              <a:rPr lang="da-DK" sz="900" dirty="0">
                <a:sym typeface="Arial" panose="020B0604020202020204" pitchFamily="34" charset="0"/>
              </a:rPr>
              <a:t>Deltagerne undersøger nærmere og bliver klogere på problemstillingen. De modtager link til e-læringskursus i Forbedringsmodellen.</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26" name="Oval 181">
            <a:extLst>
              <a:ext uri="{FF2B5EF4-FFF2-40B4-BE49-F238E27FC236}">
                <a16:creationId xmlns:a16="http://schemas.microsoft.com/office/drawing/2014/main" id="{9E4EF774-1229-42DA-A8C6-10FD6FEC314D}"/>
              </a:ext>
            </a:extLst>
          </p:cNvPr>
          <p:cNvSpPr/>
          <p:nvPr/>
        </p:nvSpPr>
        <p:spPr>
          <a:xfrm>
            <a:off x="8807312" y="318585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8" name="TextBox 31">
            <a:extLst>
              <a:ext uri="{FF2B5EF4-FFF2-40B4-BE49-F238E27FC236}">
                <a16:creationId xmlns:a16="http://schemas.microsoft.com/office/drawing/2014/main" id="{4FB5BBF0-FD2C-4243-B405-81365111A18F}"/>
              </a:ext>
            </a:extLst>
          </p:cNvPr>
          <p:cNvSpPr txBox="1"/>
          <p:nvPr/>
        </p:nvSpPr>
        <p:spPr>
          <a:xfrm>
            <a:off x="7100047" y="2837925"/>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a:t>
            </a:r>
            <a:r>
              <a:rPr lang="da-DK" sz="900" dirty="0" err="1">
                <a:sym typeface="Arial" panose="020B0604020202020204" pitchFamily="34" charset="0"/>
              </a:rPr>
              <a:t>kick-off</a:t>
            </a:r>
            <a:r>
              <a:rPr lang="da-DK" sz="900" dirty="0">
                <a:sym typeface="Arial" panose="020B0604020202020204" pitchFamily="34" charset="0"/>
              </a:rPr>
              <a:t> og pitch’er forbedringsidé</a:t>
            </a:r>
          </a:p>
        </p:txBody>
      </p:sp>
      <p:sp>
        <p:nvSpPr>
          <p:cNvPr id="29" name="Oval 181">
            <a:extLst>
              <a:ext uri="{FF2B5EF4-FFF2-40B4-BE49-F238E27FC236}">
                <a16:creationId xmlns:a16="http://schemas.microsoft.com/office/drawing/2014/main" id="{9E4EF774-1229-42DA-A8C6-10FD6FEC314D}"/>
              </a:ext>
            </a:extLst>
          </p:cNvPr>
          <p:cNvSpPr/>
          <p:nvPr/>
        </p:nvSpPr>
        <p:spPr>
          <a:xfrm>
            <a:off x="7886309"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0" name="TextBox 31">
            <a:extLst>
              <a:ext uri="{FF2B5EF4-FFF2-40B4-BE49-F238E27FC236}">
                <a16:creationId xmlns:a16="http://schemas.microsoft.com/office/drawing/2014/main" id="{4FB5BBF0-FD2C-4243-B405-81365111A18F}"/>
              </a:ext>
            </a:extLst>
          </p:cNvPr>
          <p:cNvSpPr txBox="1"/>
          <p:nvPr/>
        </p:nvSpPr>
        <p:spPr>
          <a:xfrm>
            <a:off x="5082319" y="427983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arbejder med mål, forandringsideer og driverdiagram </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31" name="Rektangel 30"/>
          <p:cNvSpPr/>
          <p:nvPr/>
        </p:nvSpPr>
        <p:spPr>
          <a:xfrm>
            <a:off x="8174141" y="1918168"/>
            <a:ext cx="1186300" cy="472998"/>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”The big why”</a:t>
            </a:r>
            <a:endParaRPr lang="da-DK" dirty="0"/>
          </a:p>
        </p:txBody>
      </p:sp>
      <p:sp>
        <p:nvSpPr>
          <p:cNvPr id="33" name="Oval 181">
            <a:extLst>
              <a:ext uri="{FF2B5EF4-FFF2-40B4-BE49-F238E27FC236}">
                <a16:creationId xmlns:a16="http://schemas.microsoft.com/office/drawing/2014/main" id="{9E4EF774-1229-42DA-A8C6-10FD6FEC314D}"/>
              </a:ext>
            </a:extLst>
          </p:cNvPr>
          <p:cNvSpPr/>
          <p:nvPr/>
        </p:nvSpPr>
        <p:spPr>
          <a:xfrm>
            <a:off x="574166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4" name="TextBox 31">
            <a:extLst>
              <a:ext uri="{FF2B5EF4-FFF2-40B4-BE49-F238E27FC236}">
                <a16:creationId xmlns:a16="http://schemas.microsoft.com/office/drawing/2014/main" id="{4FB5BBF0-FD2C-4243-B405-81365111A18F}"/>
              </a:ext>
            </a:extLst>
          </p:cNvPr>
          <p:cNvSpPr txBox="1"/>
          <p:nvPr/>
        </p:nvSpPr>
        <p:spPr>
          <a:xfrm>
            <a:off x="7240402" y="427983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1</a:t>
            </a:r>
          </a:p>
        </p:txBody>
      </p:sp>
      <p:sp>
        <p:nvSpPr>
          <p:cNvPr id="35" name="Rektangel 34"/>
          <p:cNvSpPr/>
          <p:nvPr/>
        </p:nvSpPr>
        <p:spPr>
          <a:xfrm>
            <a:off x="7036022" y="4539632"/>
            <a:ext cx="1584882" cy="355165"/>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Forbedringsteori</a:t>
            </a:r>
            <a:endParaRPr lang="da-DK" dirty="0"/>
          </a:p>
        </p:txBody>
      </p:sp>
      <p:sp>
        <p:nvSpPr>
          <p:cNvPr id="36" name="Oval 181">
            <a:extLst>
              <a:ext uri="{FF2B5EF4-FFF2-40B4-BE49-F238E27FC236}">
                <a16:creationId xmlns:a16="http://schemas.microsoft.com/office/drawing/2014/main" id="{9E4EF774-1229-42DA-A8C6-10FD6FEC314D}"/>
              </a:ext>
            </a:extLst>
          </p:cNvPr>
          <p:cNvSpPr/>
          <p:nvPr/>
        </p:nvSpPr>
        <p:spPr>
          <a:xfrm>
            <a:off x="362144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7" name="TextBox 31">
            <a:extLst>
              <a:ext uri="{FF2B5EF4-FFF2-40B4-BE49-F238E27FC236}">
                <a16:creationId xmlns:a16="http://schemas.microsoft.com/office/drawing/2014/main" id="{4FB5BBF0-FD2C-4243-B405-81365111A18F}"/>
              </a:ext>
            </a:extLst>
          </p:cNvPr>
          <p:cNvSpPr txBox="1"/>
          <p:nvPr/>
        </p:nvSpPr>
        <p:spPr>
          <a:xfrm>
            <a:off x="3035501" y="4290100"/>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begynder at indsamle data</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39" name="Oval 181">
            <a:extLst>
              <a:ext uri="{FF2B5EF4-FFF2-40B4-BE49-F238E27FC236}">
                <a16:creationId xmlns:a16="http://schemas.microsoft.com/office/drawing/2014/main" id="{9E4EF774-1229-42DA-A8C6-10FD6FEC314D}"/>
              </a:ext>
            </a:extLst>
          </p:cNvPr>
          <p:cNvSpPr/>
          <p:nvPr/>
        </p:nvSpPr>
        <p:spPr>
          <a:xfrm>
            <a:off x="2605793" y="511260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0" name="TextBox 31">
            <a:extLst>
              <a:ext uri="{FF2B5EF4-FFF2-40B4-BE49-F238E27FC236}">
                <a16:creationId xmlns:a16="http://schemas.microsoft.com/office/drawing/2014/main" id="{4FB5BBF0-FD2C-4243-B405-81365111A18F}"/>
              </a:ext>
            </a:extLst>
          </p:cNvPr>
          <p:cNvSpPr txBox="1"/>
          <p:nvPr/>
        </p:nvSpPr>
        <p:spPr>
          <a:xfrm>
            <a:off x="1321844" y="5140025"/>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2</a:t>
            </a:r>
          </a:p>
        </p:txBody>
      </p:sp>
      <p:sp>
        <p:nvSpPr>
          <p:cNvPr id="41" name="Rektangel 40"/>
          <p:cNvSpPr/>
          <p:nvPr/>
        </p:nvSpPr>
        <p:spPr>
          <a:xfrm>
            <a:off x="783471" y="5515297"/>
            <a:ext cx="1757951" cy="501102"/>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t>Statistisk proceskontrol og afprøvninger med PDSA-cirkler</a:t>
            </a:r>
          </a:p>
        </p:txBody>
      </p:sp>
      <p:sp>
        <p:nvSpPr>
          <p:cNvPr id="42" name="Oval 181">
            <a:extLst>
              <a:ext uri="{FF2B5EF4-FFF2-40B4-BE49-F238E27FC236}">
                <a16:creationId xmlns:a16="http://schemas.microsoft.com/office/drawing/2014/main" id="{9E4EF774-1229-42DA-A8C6-10FD6FEC314D}"/>
              </a:ext>
            </a:extLst>
          </p:cNvPr>
          <p:cNvSpPr/>
          <p:nvPr/>
        </p:nvSpPr>
        <p:spPr>
          <a:xfrm>
            <a:off x="5952234" y="565747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3" name="TextBox 31">
            <a:extLst>
              <a:ext uri="{FF2B5EF4-FFF2-40B4-BE49-F238E27FC236}">
                <a16:creationId xmlns:a16="http://schemas.microsoft.com/office/drawing/2014/main" id="{4FB5BBF0-FD2C-4243-B405-81365111A18F}"/>
              </a:ext>
            </a:extLst>
          </p:cNvPr>
          <p:cNvSpPr txBox="1"/>
          <p:nvPr/>
        </p:nvSpPr>
        <p:spPr>
          <a:xfrm>
            <a:off x="5275488" y="577467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udfører en række PDSA-tests og lærer nyt om deres system</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44" name="TextBox 31">
            <a:extLst>
              <a:ext uri="{FF2B5EF4-FFF2-40B4-BE49-F238E27FC236}">
                <a16:creationId xmlns:a16="http://schemas.microsoft.com/office/drawing/2014/main" id="{4FB5BBF0-FD2C-4243-B405-81365111A18F}"/>
              </a:ext>
            </a:extLst>
          </p:cNvPr>
          <p:cNvSpPr txBox="1"/>
          <p:nvPr/>
        </p:nvSpPr>
        <p:spPr>
          <a:xfrm>
            <a:off x="7833038" y="577467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3</a:t>
            </a:r>
          </a:p>
        </p:txBody>
      </p:sp>
      <p:sp>
        <p:nvSpPr>
          <p:cNvPr id="45" name="Oval 181">
            <a:extLst>
              <a:ext uri="{FF2B5EF4-FFF2-40B4-BE49-F238E27FC236}">
                <a16:creationId xmlns:a16="http://schemas.microsoft.com/office/drawing/2014/main" id="{9E4EF774-1229-42DA-A8C6-10FD6FEC314D}"/>
              </a:ext>
            </a:extLst>
          </p:cNvPr>
          <p:cNvSpPr/>
          <p:nvPr/>
        </p:nvSpPr>
        <p:spPr>
          <a:xfrm>
            <a:off x="850978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7" name="Rektangel 46"/>
          <p:cNvSpPr/>
          <p:nvPr/>
        </p:nvSpPr>
        <p:spPr>
          <a:xfrm>
            <a:off x="7206170" y="6040555"/>
            <a:ext cx="2514242" cy="389135"/>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Bæredygtig implementering og fastholdelse</a:t>
            </a:r>
            <a:endParaRPr lang="da-DK" dirty="0"/>
          </a:p>
        </p:txBody>
      </p:sp>
      <p:sp>
        <p:nvSpPr>
          <p:cNvPr id="49" name="Oval 181">
            <a:extLst>
              <a:ext uri="{FF2B5EF4-FFF2-40B4-BE49-F238E27FC236}">
                <a16:creationId xmlns:a16="http://schemas.microsoft.com/office/drawing/2014/main" id="{9E4EF774-1229-42DA-A8C6-10FD6FEC314D}"/>
              </a:ext>
            </a:extLst>
          </p:cNvPr>
          <p:cNvSpPr/>
          <p:nvPr/>
        </p:nvSpPr>
        <p:spPr>
          <a:xfrm>
            <a:off x="1033174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0" name="TextBox 31">
            <a:extLst>
              <a:ext uri="{FF2B5EF4-FFF2-40B4-BE49-F238E27FC236}">
                <a16:creationId xmlns:a16="http://schemas.microsoft.com/office/drawing/2014/main" id="{4FB5BBF0-FD2C-4243-B405-81365111A18F}"/>
              </a:ext>
            </a:extLst>
          </p:cNvPr>
          <p:cNvSpPr txBox="1"/>
          <p:nvPr/>
        </p:nvSpPr>
        <p:spPr>
          <a:xfrm>
            <a:off x="9686506" y="577641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Afrapportering og spredning</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55" name="Oval 181">
            <a:extLst>
              <a:ext uri="{FF2B5EF4-FFF2-40B4-BE49-F238E27FC236}">
                <a16:creationId xmlns:a16="http://schemas.microsoft.com/office/drawing/2014/main" id="{9E4EF774-1229-42DA-A8C6-10FD6FEC314D}"/>
              </a:ext>
            </a:extLst>
          </p:cNvPr>
          <p:cNvSpPr/>
          <p:nvPr/>
        </p:nvSpPr>
        <p:spPr>
          <a:xfrm>
            <a:off x="4016485" y="565747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6" name="TextBox 31">
            <a:extLst>
              <a:ext uri="{FF2B5EF4-FFF2-40B4-BE49-F238E27FC236}">
                <a16:creationId xmlns:a16="http://schemas.microsoft.com/office/drawing/2014/main" id="{4FB5BBF0-FD2C-4243-B405-81365111A18F}"/>
              </a:ext>
            </a:extLst>
          </p:cNvPr>
          <p:cNvSpPr txBox="1"/>
          <p:nvPr/>
        </p:nvSpPr>
        <p:spPr>
          <a:xfrm>
            <a:off x="3400051" y="5770482"/>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opstiller indikatorer og laver seriediagrammer</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57" name="Oval 181">
            <a:extLst>
              <a:ext uri="{FF2B5EF4-FFF2-40B4-BE49-F238E27FC236}">
                <a16:creationId xmlns:a16="http://schemas.microsoft.com/office/drawing/2014/main" id="{9E4EF774-1229-42DA-A8C6-10FD6FEC314D}"/>
              </a:ext>
            </a:extLst>
          </p:cNvPr>
          <p:cNvSpPr/>
          <p:nvPr/>
        </p:nvSpPr>
        <p:spPr>
          <a:xfrm>
            <a:off x="6057988" y="2710411"/>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8" name="TextBox 31">
            <a:extLst>
              <a:ext uri="{FF2B5EF4-FFF2-40B4-BE49-F238E27FC236}">
                <a16:creationId xmlns:a16="http://schemas.microsoft.com/office/drawing/2014/main" id="{4FB5BBF0-FD2C-4243-B405-81365111A18F}"/>
              </a:ext>
            </a:extLst>
          </p:cNvPr>
          <p:cNvSpPr txBox="1"/>
          <p:nvPr/>
        </p:nvSpPr>
        <p:spPr>
          <a:xfrm>
            <a:off x="5403991" y="283197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drøfter deres forbedringsideer</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4" name="Tekstfelt 3"/>
          <p:cNvSpPr txBox="1"/>
          <p:nvPr/>
        </p:nvSpPr>
        <p:spPr>
          <a:xfrm>
            <a:off x="3644135" y="1688884"/>
            <a:ext cx="1017131" cy="261610"/>
          </a:xfrm>
          <a:prstGeom prst="rect">
            <a:avLst/>
          </a:prstGeom>
          <a:noFill/>
        </p:spPr>
        <p:txBody>
          <a:bodyPr wrap="square" rtlCol="0">
            <a:spAutoFit/>
          </a:bodyPr>
          <a:lstStyle/>
          <a:p>
            <a:endParaRPr lang="da-DK" sz="1100" b="1" dirty="0">
              <a:solidFill>
                <a:srgbClr val="FF0000"/>
              </a:solidFill>
            </a:endParaRPr>
          </a:p>
        </p:txBody>
      </p:sp>
      <p:sp>
        <p:nvSpPr>
          <p:cNvPr id="71" name="Venstrepil 70"/>
          <p:cNvSpPr/>
          <p:nvPr/>
        </p:nvSpPr>
        <p:spPr>
          <a:xfrm>
            <a:off x="9694388" y="1719426"/>
            <a:ext cx="1746512" cy="1006152"/>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Kickoff </a:t>
            </a:r>
          </a:p>
          <a:p>
            <a:pPr algn="ctr"/>
            <a:r>
              <a:rPr lang="da-DK" sz="1000" b="1" dirty="0">
                <a:solidFill>
                  <a:srgbClr val="FF0000"/>
                </a:solidFill>
              </a:rPr>
              <a:t>Fredag d. 23. august</a:t>
            </a:r>
          </a:p>
        </p:txBody>
      </p:sp>
      <p:sp>
        <p:nvSpPr>
          <p:cNvPr id="74" name="Venstrepil 73"/>
          <p:cNvSpPr/>
          <p:nvPr/>
        </p:nvSpPr>
        <p:spPr>
          <a:xfrm>
            <a:off x="8807312" y="3831684"/>
            <a:ext cx="1935962" cy="918981"/>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1</a:t>
            </a:r>
          </a:p>
          <a:p>
            <a:pPr algn="ctr"/>
            <a:r>
              <a:rPr lang="da-DK" sz="1000" b="1" dirty="0">
                <a:solidFill>
                  <a:srgbClr val="FF0000"/>
                </a:solidFill>
              </a:rPr>
              <a:t>Torsdag d. 12. september</a:t>
            </a:r>
          </a:p>
        </p:txBody>
      </p:sp>
      <p:sp>
        <p:nvSpPr>
          <p:cNvPr id="76" name="Venstrepil 75"/>
          <p:cNvSpPr/>
          <p:nvPr/>
        </p:nvSpPr>
        <p:spPr>
          <a:xfrm>
            <a:off x="10409548" y="5817487"/>
            <a:ext cx="1782452" cy="1020920"/>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3</a:t>
            </a:r>
          </a:p>
          <a:p>
            <a:pPr algn="ctr"/>
            <a:r>
              <a:rPr lang="da-DK" sz="1000" b="1" dirty="0">
                <a:solidFill>
                  <a:srgbClr val="FF0000"/>
                </a:solidFill>
              </a:rPr>
              <a:t>Mandag d. 2. december</a:t>
            </a:r>
          </a:p>
        </p:txBody>
      </p:sp>
      <p:pic>
        <p:nvPicPr>
          <p:cNvPr id="62" name="Billede 61">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3770392" y="1769731"/>
            <a:ext cx="720000" cy="720000"/>
          </a:xfrm>
          <a:prstGeom prst="ellipse">
            <a:avLst/>
          </a:prstGeom>
          <a:noFill/>
        </p:spPr>
      </p:pic>
      <p:pic>
        <p:nvPicPr>
          <p:cNvPr id="63" name="Billede 62">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124217" y="1889180"/>
            <a:ext cx="720000" cy="720000"/>
          </a:xfrm>
          <a:prstGeom prst="ellipse">
            <a:avLst/>
          </a:prstGeom>
          <a:noFill/>
        </p:spPr>
      </p:pic>
      <p:pic>
        <p:nvPicPr>
          <p:cNvPr id="66" name="Billede 65">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484217" y="1813452"/>
            <a:ext cx="720000" cy="720000"/>
          </a:xfrm>
          <a:prstGeom prst="ellipse">
            <a:avLst/>
          </a:prstGeom>
          <a:noFill/>
        </p:spPr>
      </p:pic>
      <p:pic>
        <p:nvPicPr>
          <p:cNvPr id="67" name="Billede 66">
            <a:extLst>
              <a:ext uri="{FF2B5EF4-FFF2-40B4-BE49-F238E27FC236}">
                <a16:creationId xmlns:a16="http://schemas.microsoft.com/office/drawing/2014/main" id="{69611402-BFD6-C8D1-2BA1-4AB7A7A9C26D}"/>
              </a:ext>
            </a:extLst>
          </p:cNvPr>
          <p:cNvPicPr>
            <a:picLocks noChangeAspect="1"/>
          </p:cNvPicPr>
          <p:nvPr/>
        </p:nvPicPr>
        <p:blipFill>
          <a:blip r:embed="rId4"/>
          <a:srcRect/>
          <a:stretch/>
        </p:blipFill>
        <p:spPr>
          <a:xfrm>
            <a:off x="5660411" y="1721912"/>
            <a:ext cx="893550" cy="893550"/>
          </a:xfrm>
          <a:prstGeom prst="ellipse">
            <a:avLst/>
          </a:prstGeom>
          <a:noFill/>
        </p:spPr>
      </p:pic>
      <p:pic>
        <p:nvPicPr>
          <p:cNvPr id="3" name="Bille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001" y="1918168"/>
            <a:ext cx="750060" cy="676110"/>
          </a:xfrm>
          <a:prstGeom prst="rect">
            <a:avLst/>
          </a:prstGeom>
        </p:spPr>
      </p:pic>
      <p:pic>
        <p:nvPicPr>
          <p:cNvPr id="68" name="Billede 67">
            <a:extLst>
              <a:ext uri="{FF2B5EF4-FFF2-40B4-BE49-F238E27FC236}">
                <a16:creationId xmlns:a16="http://schemas.microsoft.com/office/drawing/2014/main" id="{4FB05BD6-AE51-89B6-27E3-AA35121FB9D3}"/>
              </a:ext>
            </a:extLst>
          </p:cNvPr>
          <p:cNvPicPr>
            <a:picLocks noChangeAspect="1"/>
          </p:cNvPicPr>
          <p:nvPr/>
        </p:nvPicPr>
        <p:blipFill>
          <a:blip r:embed="rId6"/>
          <a:srcRect/>
          <a:stretch/>
        </p:blipFill>
        <p:spPr>
          <a:xfrm>
            <a:off x="9341597" y="2515761"/>
            <a:ext cx="720000" cy="720000"/>
          </a:xfrm>
          <a:prstGeom prst="ellipse">
            <a:avLst/>
          </a:prstGeom>
          <a:noFill/>
        </p:spPr>
      </p:pic>
      <p:pic>
        <p:nvPicPr>
          <p:cNvPr id="69" name="Billede 68">
            <a:extLst>
              <a:ext uri="{FF2B5EF4-FFF2-40B4-BE49-F238E27FC236}">
                <a16:creationId xmlns:a16="http://schemas.microsoft.com/office/drawing/2014/main" id="{A9B87AD4-F036-F957-3CDE-DAC52DBA142E}"/>
              </a:ext>
            </a:extLst>
          </p:cNvPr>
          <p:cNvPicPr>
            <a:picLocks noChangeAspect="1"/>
          </p:cNvPicPr>
          <p:nvPr/>
        </p:nvPicPr>
        <p:blipFill>
          <a:blip r:embed="rId7"/>
          <a:srcRect/>
          <a:stretch/>
        </p:blipFill>
        <p:spPr>
          <a:xfrm>
            <a:off x="8882195" y="2578750"/>
            <a:ext cx="720000" cy="720000"/>
          </a:xfrm>
          <a:prstGeom prst="ellipse">
            <a:avLst/>
          </a:prstGeom>
          <a:noFill/>
        </p:spPr>
      </p:pic>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840" y="3482883"/>
            <a:ext cx="717261" cy="646545"/>
          </a:xfrm>
          <a:prstGeom prst="rect">
            <a:avLst/>
          </a:prstGeom>
        </p:spPr>
      </p:pic>
      <p:pic>
        <p:nvPicPr>
          <p:cNvPr id="72" name="Billede 71">
            <a:extLst>
              <a:ext uri="{FF2B5EF4-FFF2-40B4-BE49-F238E27FC236}">
                <a16:creationId xmlns:a16="http://schemas.microsoft.com/office/drawing/2014/main" id="{DE4779E5-1972-2B10-86C2-73310E70E97C}"/>
              </a:ext>
            </a:extLst>
          </p:cNvPr>
          <p:cNvPicPr>
            <a:picLocks noChangeAspect="1"/>
          </p:cNvPicPr>
          <p:nvPr/>
        </p:nvPicPr>
        <p:blipFill>
          <a:blip r:embed="rId8"/>
          <a:srcRect/>
          <a:stretch/>
        </p:blipFill>
        <p:spPr>
          <a:xfrm>
            <a:off x="5387186" y="3507356"/>
            <a:ext cx="720000" cy="720000"/>
          </a:xfrm>
          <a:prstGeom prst="ellipse">
            <a:avLst/>
          </a:prstGeom>
          <a:noFill/>
        </p:spPr>
      </p:pic>
      <p:pic>
        <p:nvPicPr>
          <p:cNvPr id="73" name="Billede 72">
            <a:extLst>
              <a:ext uri="{FF2B5EF4-FFF2-40B4-BE49-F238E27FC236}">
                <a16:creationId xmlns:a16="http://schemas.microsoft.com/office/drawing/2014/main" id="{41C5D17F-B460-CDD7-2C0D-2A6AE644B924}"/>
              </a:ext>
            </a:extLst>
          </p:cNvPr>
          <p:cNvPicPr>
            <a:picLocks noChangeAspect="1"/>
          </p:cNvPicPr>
          <p:nvPr/>
        </p:nvPicPr>
        <p:blipFill>
          <a:blip r:embed="rId9"/>
          <a:srcRect/>
          <a:stretch/>
        </p:blipFill>
        <p:spPr>
          <a:xfrm>
            <a:off x="3284532" y="3485204"/>
            <a:ext cx="720000" cy="720000"/>
          </a:xfrm>
          <a:prstGeom prst="ellipse">
            <a:avLst/>
          </a:prstGeom>
          <a:noFill/>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105" y="4360641"/>
            <a:ext cx="824279" cy="743011"/>
          </a:xfrm>
          <a:prstGeom prst="rect">
            <a:avLst/>
          </a:prstGeom>
        </p:spPr>
      </p:pic>
      <p:pic>
        <p:nvPicPr>
          <p:cNvPr id="77" name="Billede 76">
            <a:extLst>
              <a:ext uri="{FF2B5EF4-FFF2-40B4-BE49-F238E27FC236}">
                <a16:creationId xmlns:a16="http://schemas.microsoft.com/office/drawing/2014/main" id="{E44D1983-737E-DD78-0D91-8F8FF6C082F1}"/>
              </a:ext>
            </a:extLst>
          </p:cNvPr>
          <p:cNvPicPr>
            <a:picLocks noChangeAspect="1"/>
          </p:cNvPicPr>
          <p:nvPr/>
        </p:nvPicPr>
        <p:blipFill>
          <a:blip r:embed="rId10"/>
          <a:srcRect/>
          <a:stretch/>
        </p:blipFill>
        <p:spPr>
          <a:xfrm>
            <a:off x="3713587" y="5038851"/>
            <a:ext cx="720000" cy="720000"/>
          </a:xfrm>
          <a:prstGeom prst="ellipse">
            <a:avLst/>
          </a:prstGeom>
          <a:noFill/>
        </p:spPr>
      </p:pic>
      <p:pic>
        <p:nvPicPr>
          <p:cNvPr id="78" name="Billede 77">
            <a:extLst>
              <a:ext uri="{FF2B5EF4-FFF2-40B4-BE49-F238E27FC236}">
                <a16:creationId xmlns:a16="http://schemas.microsoft.com/office/drawing/2014/main" id="{44BB6E86-7263-82AC-74BC-B7CDE5DEF76C}"/>
              </a:ext>
            </a:extLst>
          </p:cNvPr>
          <p:cNvPicPr>
            <a:picLocks noChangeAspect="1"/>
          </p:cNvPicPr>
          <p:nvPr/>
        </p:nvPicPr>
        <p:blipFill>
          <a:blip r:embed="rId11"/>
          <a:srcRect/>
          <a:stretch/>
        </p:blipFill>
        <p:spPr>
          <a:xfrm>
            <a:off x="5615494" y="5005206"/>
            <a:ext cx="720000" cy="720000"/>
          </a:xfrm>
          <a:prstGeom prst="ellipse">
            <a:avLst/>
          </a:prstGeom>
          <a:noFill/>
        </p:spPr>
      </p:pic>
      <p:pic>
        <p:nvPicPr>
          <p:cNvPr id="59" name="Billed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9763" y="4958482"/>
            <a:ext cx="690215" cy="622165"/>
          </a:xfrm>
          <a:prstGeom prst="rect">
            <a:avLst/>
          </a:prstGeom>
        </p:spPr>
      </p:pic>
      <p:sp>
        <p:nvSpPr>
          <p:cNvPr id="60" name="Højrepil 59"/>
          <p:cNvSpPr/>
          <p:nvPr/>
        </p:nvSpPr>
        <p:spPr>
          <a:xfrm>
            <a:off x="76458" y="4129428"/>
            <a:ext cx="1601421" cy="1029785"/>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2</a:t>
            </a:r>
          </a:p>
          <a:p>
            <a:pPr algn="ctr"/>
            <a:r>
              <a:rPr lang="da-DK" sz="1000" b="1" dirty="0">
                <a:solidFill>
                  <a:srgbClr val="FF0000"/>
                </a:solidFill>
              </a:rPr>
              <a:t>Torsdag d. 24. oktober</a:t>
            </a:r>
          </a:p>
        </p:txBody>
      </p:sp>
      <p:pic>
        <p:nvPicPr>
          <p:cNvPr id="79" name="Billede 78">
            <a:extLst>
              <a:ext uri="{FF2B5EF4-FFF2-40B4-BE49-F238E27FC236}">
                <a16:creationId xmlns:a16="http://schemas.microsoft.com/office/drawing/2014/main" id="{72084001-4E2F-BE2B-2B1E-2C53E7EFA223}"/>
              </a:ext>
            </a:extLst>
          </p:cNvPr>
          <p:cNvPicPr>
            <a:picLocks noChangeAspect="1"/>
          </p:cNvPicPr>
          <p:nvPr/>
        </p:nvPicPr>
        <p:blipFill>
          <a:blip r:embed="rId12"/>
          <a:srcRect/>
          <a:stretch/>
        </p:blipFill>
        <p:spPr>
          <a:xfrm>
            <a:off x="9971744" y="5025486"/>
            <a:ext cx="720000" cy="720000"/>
          </a:xfrm>
          <a:prstGeom prst="ellipse">
            <a:avLst/>
          </a:prstGeom>
          <a:noFill/>
        </p:spPr>
      </p:pic>
      <p:sp>
        <p:nvSpPr>
          <p:cNvPr id="5" name="Ellipse 4">
            <a:extLst>
              <a:ext uri="{FF2B5EF4-FFF2-40B4-BE49-F238E27FC236}">
                <a16:creationId xmlns:a16="http://schemas.microsoft.com/office/drawing/2014/main" id="{FBD8A637-2BF2-3586-7606-8BD3A9C17256}"/>
              </a:ext>
            </a:extLst>
          </p:cNvPr>
          <p:cNvSpPr/>
          <p:nvPr/>
        </p:nvSpPr>
        <p:spPr>
          <a:xfrm>
            <a:off x="10863291" y="3857115"/>
            <a:ext cx="893550" cy="89355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b="1" dirty="0">
                <a:solidFill>
                  <a:schemeClr val="bg1"/>
                </a:solidFill>
              </a:rPr>
              <a:t>VI ER HER</a:t>
            </a:r>
          </a:p>
        </p:txBody>
      </p:sp>
      <p:sp>
        <p:nvSpPr>
          <p:cNvPr id="8" name="Tekstfelt 7">
            <a:extLst>
              <a:ext uri="{FF2B5EF4-FFF2-40B4-BE49-F238E27FC236}">
                <a16:creationId xmlns:a16="http://schemas.microsoft.com/office/drawing/2014/main" id="{0118FA04-A138-7E8E-CDF9-6989430E5F22}"/>
              </a:ext>
            </a:extLst>
          </p:cNvPr>
          <p:cNvSpPr txBox="1"/>
          <p:nvPr/>
        </p:nvSpPr>
        <p:spPr>
          <a:xfrm>
            <a:off x="150471" y="69750"/>
            <a:ext cx="2753429" cy="307777"/>
          </a:xfrm>
          <a:prstGeom prst="rect">
            <a:avLst/>
          </a:prstGeom>
          <a:noFill/>
        </p:spPr>
        <p:txBody>
          <a:bodyPr wrap="square">
            <a:spAutoFit/>
          </a:bodyPr>
          <a:lstStyle/>
          <a:p>
            <a:r>
              <a:rPr lang="da-DK" sz="1400" dirty="0"/>
              <a:t>Velkommen</a:t>
            </a:r>
          </a:p>
        </p:txBody>
      </p:sp>
      <p:sp>
        <p:nvSpPr>
          <p:cNvPr id="9" name="Pladsholder til slidenummer 8">
            <a:extLst>
              <a:ext uri="{FF2B5EF4-FFF2-40B4-BE49-F238E27FC236}">
                <a16:creationId xmlns:a16="http://schemas.microsoft.com/office/drawing/2014/main" id="{4CF764AE-AB20-E313-5A22-B4F1492E0D28}"/>
              </a:ext>
            </a:extLst>
          </p:cNvPr>
          <p:cNvSpPr>
            <a:spLocks noGrp="1"/>
          </p:cNvSpPr>
          <p:nvPr>
            <p:ph type="sldNum" sz="quarter" idx="12"/>
          </p:nvPr>
        </p:nvSpPr>
        <p:spPr/>
        <p:txBody>
          <a:bodyPr/>
          <a:lstStyle/>
          <a:p>
            <a:fld id="{1A9C1F50-39BA-4586-8B54-E51EE54A86B8}" type="slidenum">
              <a:rPr lang="da-DK" smtClean="0"/>
              <a:t>7</a:t>
            </a:fld>
            <a:endParaRPr lang="da-DK" dirty="0"/>
          </a:p>
        </p:txBody>
      </p:sp>
    </p:spTree>
    <p:extLst>
      <p:ext uri="{BB962C8B-B14F-4D97-AF65-F5344CB8AC3E}">
        <p14:creationId xmlns:p14="http://schemas.microsoft.com/office/powerpoint/2010/main" val="3042735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Forbedringsrejsen</a:t>
            </a:r>
            <a:br>
              <a:rPr lang="da-DK" dirty="0"/>
            </a:br>
            <a:r>
              <a:rPr lang="da-DK" dirty="0"/>
              <a:t>De 5 faser</a:t>
            </a:r>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5571" y="1980945"/>
            <a:ext cx="7957271" cy="3357816"/>
          </a:xfrm>
          <a:prstGeom prst="rect">
            <a:avLst/>
          </a:prstGeom>
        </p:spPr>
      </p:pic>
      <p:sp>
        <p:nvSpPr>
          <p:cNvPr id="3" name="Pil: nedad 2">
            <a:extLst>
              <a:ext uri="{FF2B5EF4-FFF2-40B4-BE49-F238E27FC236}">
                <a16:creationId xmlns:a16="http://schemas.microsoft.com/office/drawing/2014/main" id="{2C0447A7-7595-682E-7A89-97E63796B759}"/>
              </a:ext>
            </a:extLst>
          </p:cNvPr>
          <p:cNvSpPr/>
          <p:nvPr/>
        </p:nvSpPr>
        <p:spPr>
          <a:xfrm>
            <a:off x="4779390" y="1696825"/>
            <a:ext cx="471340" cy="70701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rgbClr val="FF0000"/>
              </a:solidFill>
            </a:endParaRPr>
          </a:p>
        </p:txBody>
      </p:sp>
      <p:sp>
        <p:nvSpPr>
          <p:cNvPr id="4" name="Tekstfelt 3">
            <a:extLst>
              <a:ext uri="{FF2B5EF4-FFF2-40B4-BE49-F238E27FC236}">
                <a16:creationId xmlns:a16="http://schemas.microsoft.com/office/drawing/2014/main" id="{2E2E435C-37D4-4217-F854-128BFD1F6723}"/>
              </a:ext>
            </a:extLst>
          </p:cNvPr>
          <p:cNvSpPr txBox="1"/>
          <p:nvPr/>
        </p:nvSpPr>
        <p:spPr>
          <a:xfrm>
            <a:off x="150471" y="175617"/>
            <a:ext cx="2753429" cy="307777"/>
          </a:xfrm>
          <a:prstGeom prst="rect">
            <a:avLst/>
          </a:prstGeom>
          <a:noFill/>
        </p:spPr>
        <p:txBody>
          <a:bodyPr wrap="square">
            <a:spAutoFit/>
          </a:bodyPr>
          <a:lstStyle/>
          <a:p>
            <a:r>
              <a:rPr lang="da-DK" sz="1400" dirty="0"/>
              <a:t>Velkommen</a:t>
            </a:r>
          </a:p>
        </p:txBody>
      </p:sp>
      <p:sp>
        <p:nvSpPr>
          <p:cNvPr id="6" name="Pladsholder til slidenummer 5">
            <a:extLst>
              <a:ext uri="{FF2B5EF4-FFF2-40B4-BE49-F238E27FC236}">
                <a16:creationId xmlns:a16="http://schemas.microsoft.com/office/drawing/2014/main" id="{0B2CB435-28D1-9EA5-762E-A2D60E320D25}"/>
              </a:ext>
            </a:extLst>
          </p:cNvPr>
          <p:cNvSpPr>
            <a:spLocks noGrp="1"/>
          </p:cNvSpPr>
          <p:nvPr>
            <p:ph type="sldNum" sz="quarter" idx="12"/>
          </p:nvPr>
        </p:nvSpPr>
        <p:spPr/>
        <p:txBody>
          <a:bodyPr/>
          <a:lstStyle/>
          <a:p>
            <a:fld id="{50DEC214-4A26-8544-86E4-D5810B015655}" type="slidenum">
              <a:rPr lang="da-DK" smtClean="0"/>
              <a:t>8</a:t>
            </a:fld>
            <a:endParaRPr lang="da-DK" dirty="0"/>
          </a:p>
        </p:txBody>
      </p:sp>
    </p:spTree>
    <p:extLst>
      <p:ext uri="{BB962C8B-B14F-4D97-AF65-F5344CB8AC3E}">
        <p14:creationId xmlns:p14="http://schemas.microsoft.com/office/powerpoint/2010/main" val="126717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181980663"/>
              </p:ext>
            </p:extLst>
          </p:nvPr>
        </p:nvGraphicFramePr>
        <p:xfrm>
          <a:off x="648349" y="1777360"/>
          <a:ext cx="8059167" cy="4490620"/>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39354">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39354">
                <a:tc>
                  <a:txBody>
                    <a:bodyPr/>
                    <a:lstStyle/>
                    <a:p>
                      <a:pPr>
                        <a:spcAft>
                          <a:spcPts val="600"/>
                        </a:spcAft>
                      </a:pPr>
                      <a:r>
                        <a:rPr lang="da-DK" sz="2400" b="1" dirty="0">
                          <a:solidFill>
                            <a:schemeClr val="tx1"/>
                          </a:solidFill>
                        </a:rPr>
                        <a:t>Status på indsatser - systematisk videndeling af læring</a:t>
                      </a:r>
                      <a:endParaRPr lang="da-DK" sz="2400" b="1" dirty="0">
                        <a:solidFill>
                          <a:schemeClr val="tx2"/>
                        </a:solidFill>
                      </a:endParaRPr>
                    </a:p>
                  </a:txBody>
                  <a:tcPr/>
                </a:tc>
                <a:extLst>
                  <a:ext uri="{0D108BD9-81ED-4DB2-BD59-A6C34878D82A}">
                    <a16:rowId xmlns:a16="http://schemas.microsoft.com/office/drawing/2014/main" val="10002"/>
                  </a:ext>
                </a:extLst>
              </a:tr>
              <a:tr h="539354">
                <a:tc>
                  <a:txBody>
                    <a:bodyPr/>
                    <a:lstStyle/>
                    <a:p>
                      <a:pPr>
                        <a:spcAft>
                          <a:spcPts val="600"/>
                        </a:spcAft>
                      </a:pPr>
                      <a:r>
                        <a:rPr lang="da-DK" sz="2000" dirty="0"/>
                        <a:t>Systemforståelse</a:t>
                      </a:r>
                      <a:endParaRPr lang="da-DK" sz="2000" b="0" dirty="0">
                        <a:solidFill>
                          <a:schemeClr val="tx2"/>
                        </a:solidFill>
                      </a:endParaRPr>
                    </a:p>
                  </a:txBody>
                  <a:tcPr/>
                </a:tc>
                <a:extLst>
                  <a:ext uri="{0D108BD9-81ED-4DB2-BD59-A6C34878D82A}">
                    <a16:rowId xmlns:a16="http://schemas.microsoft.com/office/drawing/2014/main" val="10003"/>
                  </a:ext>
                </a:extLst>
              </a:tr>
              <a:tr h="539354">
                <a:tc>
                  <a:txBody>
                    <a:bodyPr/>
                    <a:lstStyle/>
                    <a:p>
                      <a:pPr>
                        <a:spcAft>
                          <a:spcPts val="600"/>
                        </a:spcAft>
                      </a:pPr>
                      <a:r>
                        <a:rPr lang="da-DK" sz="2000" dirty="0"/>
                        <a:t>Forbedringsmodellen</a:t>
                      </a:r>
                      <a:endParaRPr lang="da-DK" sz="2000" b="0" dirty="0">
                        <a:solidFill>
                          <a:schemeClr val="tx2"/>
                        </a:solidFill>
                      </a:endParaRPr>
                    </a:p>
                  </a:txBody>
                  <a:tcPr/>
                </a:tc>
                <a:extLst>
                  <a:ext uri="{0D108BD9-81ED-4DB2-BD59-A6C34878D82A}">
                    <a16:rowId xmlns:a16="http://schemas.microsoft.com/office/drawing/2014/main" val="10004"/>
                  </a:ext>
                </a:extLst>
              </a:tr>
              <a:tr h="43153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SMART-mål</a:t>
                      </a:r>
                      <a:endParaRPr lang="da-DK" sz="2000" b="0" dirty="0">
                        <a:solidFill>
                          <a:schemeClr val="tx2"/>
                        </a:solidFill>
                      </a:endParaRPr>
                    </a:p>
                  </a:txBody>
                  <a:tcPr/>
                </a:tc>
                <a:extLst>
                  <a:ext uri="{0D108BD9-81ED-4DB2-BD59-A6C34878D82A}">
                    <a16:rowId xmlns:a16="http://schemas.microsoft.com/office/drawing/2014/main" val="10008"/>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Driverdiagram</a:t>
                      </a:r>
                      <a:endParaRPr lang="da-DK" sz="2000" b="0" dirty="0">
                        <a:solidFill>
                          <a:schemeClr val="tx2"/>
                        </a:solidFill>
                      </a:endParaRPr>
                    </a:p>
                  </a:txBody>
                  <a:tcPr/>
                </a:tc>
                <a:extLst>
                  <a:ext uri="{0D108BD9-81ED-4DB2-BD59-A6C34878D82A}">
                    <a16:rowId xmlns:a16="http://schemas.microsoft.com/office/drawing/2014/main" val="10011"/>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Opsamling og næste skridt</a:t>
                      </a:r>
                      <a:endParaRPr lang="da-DK" sz="2000" b="0" dirty="0">
                        <a:solidFill>
                          <a:schemeClr val="tx2"/>
                        </a:solidFill>
                      </a:endParaRPr>
                    </a:p>
                  </a:txBody>
                  <a:tcPr/>
                </a:tc>
                <a:extLst>
                  <a:ext uri="{0D108BD9-81ED-4DB2-BD59-A6C34878D82A}">
                    <a16:rowId xmlns:a16="http://schemas.microsoft.com/office/drawing/2014/main" val="1422894576"/>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Evaluering og tak for i dag</a:t>
                      </a:r>
                      <a:endParaRPr lang="da-DK" sz="2000" b="0" dirty="0">
                        <a:solidFill>
                          <a:schemeClr val="tx2"/>
                        </a:solidFill>
                      </a:endParaRPr>
                    </a:p>
                  </a:txBody>
                  <a:tcPr/>
                </a:tc>
                <a:extLst>
                  <a:ext uri="{0D108BD9-81ED-4DB2-BD59-A6C34878D82A}">
                    <a16:rowId xmlns:a16="http://schemas.microsoft.com/office/drawing/2014/main" val="507715777"/>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9</a:t>
            </a:fld>
            <a:endParaRPr lang="da-DK" dirty="0"/>
          </a:p>
        </p:txBody>
      </p:sp>
      <p:pic>
        <p:nvPicPr>
          <p:cNvPr id="6" name="Picture 2" descr="Checklist Animated Icon | Free files and folders Animated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440392"/>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ED681895-EDD5-4654-A574-E2CF8DC0210E}" vid="{11DD2FDA-4DEF-45C7-AEFA-9ED25BF8E368}"/>
    </a:ext>
  </a:extLst>
</a:theme>
</file>

<file path=ppt/theme/theme2.xml><?xml version="1.0" encoding="utf-8"?>
<a:theme xmlns:a="http://schemas.openxmlformats.org/drawingml/2006/main" name="Brugerdefineret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60A7A0E7-E1F7-4808-9EF1-529F227A12C2}" vid="{F99A4A55-DFE8-4C59-B5A5-6B4A94FCB8F9}"/>
    </a:ext>
  </a:extLst>
</a:theme>
</file>

<file path=ppt/theme/theme4.xml><?xml version="1.0" encoding="utf-8"?>
<a:theme xmlns:a="http://schemas.openxmlformats.org/drawingml/2006/main" name="2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F7F4DCB-A019-4291-ADDB-7A9D056CCF14}" vid="{65DEB6D5-6594-4D19-8C6D-57FB2BA7E1F1}"/>
    </a:ext>
  </a:extLst>
</a:theme>
</file>

<file path=ppt/theme/theme5.xml><?xml version="1.0" encoding="utf-8"?>
<a:theme xmlns:a="http://schemas.openxmlformats.org/drawingml/2006/main" name="3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60A7A0E7-E1F7-4808-9EF1-529F227A12C2}" vid="{F99A4A55-DFE8-4C59-B5A5-6B4A94FCB8F9}"/>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8E892276091448458F0D76BC558014B8" ma:contentTypeVersion="2" ma:contentTypeDescription="GetOrganized dokument" ma:contentTypeScope="" ma:versionID="ebd9ef3caf07b5dc426b308dc27b5fd9">
  <xsd:schema xmlns:xsd="http://www.w3.org/2001/XMLSchema" xmlns:xs="http://www.w3.org/2001/XMLSchema" xmlns:p="http://schemas.microsoft.com/office/2006/metadata/properties" xmlns:ns1="http://schemas.microsoft.com/sharepoint/v3" xmlns:ns2="04BCE6AD-BBF3-4DFC-854B-44DF9D626904" xmlns:ns3="053d26b7-4c3c-43b7-a62b-3cbf4218d9af" xmlns:ns4="e2f33766-0e0b-4863-aba2-3da1f4b3f2e0" targetNamespace="http://schemas.microsoft.com/office/2006/metadata/properties" ma:root="true" ma:fieldsID="e85efebd04ca609b43ecc2026e518b2c" ns1:_="" ns2:_="" ns3:_="" ns4:_="">
    <xsd:import namespace="http://schemas.microsoft.com/sharepoint/v3"/>
    <xsd:import namespace="04BCE6AD-BBF3-4DFC-854B-44DF9D626904"/>
    <xsd:import namespace="053d26b7-4c3c-43b7-a62b-3cbf4218d9af"/>
    <xsd:import namespace="e2f33766-0e0b-4863-aba2-3da1f4b3f2e0"/>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Beskrivelse" minOccurs="0"/>
                <xsd:element ref="ns2:CCMDescription" minOccurs="0"/>
                <xsd:element ref="ns2:Adresse" minOccurs="0"/>
                <xsd:element ref="ns2:JournalDato" minOccurs="0"/>
                <xsd:element ref="ns2:BrevId" minOccurs="0"/>
                <xsd:element ref="ns2:Fortrolighed" minOccurs="0"/>
                <xsd:element ref="ns2:Dokumentgruppe"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2:m96ce802aec64391894b39b43d8136a5" minOccurs="0"/>
                <xsd:element ref="ns1:CCMMetadataExtractionStatus" minOccurs="0"/>
                <xsd:element ref="ns1:CCMPageCount" minOccurs="0"/>
                <xsd:element ref="ns1:CCMCommentCount" minOccurs="0"/>
                <xsd:element ref="ns1:CCMPreviewAnnotationsTask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2944;#Mette Nagel Kasper"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5" nillable="true" ma:displayName="Forsendelsesdato" ma:internalName="Forsendelsesdato">
      <xsd:simpleType>
        <xsd:restriction base="dms:DateTime"/>
      </xsd:simpleType>
    </xsd:element>
    <xsd:element name="TrackID" ma:index="7" nillable="true" ma:displayName="TrackID" ma:description="" ma:internalName="TrackID">
      <xsd:simpleType>
        <xsd:restriction base="dms:Note">
          <xsd:maxLength value="255"/>
        </xsd:restriction>
      </xsd:simpleType>
    </xsd:element>
    <xsd:element name="CCMCognitiveType" ma:index="12" nillable="true" ma:displayName="CognitiveType" ma:decimals="0" ma:description="" ma:internalName="CCMCognitiveType" ma:readOnly="false">
      <xsd:simpleType>
        <xsd:restriction base="dms:Number"/>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8"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9" nillable="true" ma:displayName="Sider" ma:decimals="0" ma:internalName="CCMPageCount" ma:readOnly="true">
      <xsd:simpleType>
        <xsd:restriction base="dms:Number"/>
      </xsd:simpleType>
    </xsd:element>
    <xsd:element name="CCMCommentCount" ma:index="60" nillable="true" ma:displayName="Kommentarer" ma:decimals="0" ma:internalName="CCMCommentCount" ma:readOnly="true">
      <xsd:simpleType>
        <xsd:restriction base="dms:Number"/>
      </xsd:simpleType>
    </xsd:element>
    <xsd:element name="CCMPreviewAnnotationsTasks" ma:index="61"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04BCE6AD-BBF3-4DFC-854B-44DF9D626904"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CCMAgendaDocumentStatus" ma:index="8" nillable="true" ma:displayName="Status  for dagsordensdokument" ma:default="" ma:format="Dropdown" ma:internalName="CCMAgendaDocumentStatus">
      <xsd:simpleType>
        <xsd:restriction base="dms:Choice">
          <xsd:enumeration value="Udkast"/>
          <xsd:enumeration value="Under udarbejdelse"/>
          <xsd:enumeration value="Endelig"/>
        </xsd:restriction>
      </xsd:simpleType>
    </xsd:element>
    <xsd:element name="CCMAgendaStatus" ma:index="9"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0"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1" nillable="true" ma:displayName="Part" ma:list="{2D2051C1-C325-4E1E-9D71-CCF2622D52B9}"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3" nillable="true" ma:displayName="CCMManageRelations" ma:internalName="CCMManageRelations">
      <xsd:simpleType>
        <xsd:restriction base="dms:Text">
          <xsd:maxLength value="255"/>
        </xsd:restriction>
      </xsd:simpleType>
    </xsd:element>
    <xsd:element name="Status" ma:index="14"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5" nillable="true" ma:displayName="Frist" ma:format="DateOnly" ma:internalName="Frist">
      <xsd:simpleType>
        <xsd:restriction base="dms:DateTime"/>
      </xsd:simpleType>
    </xsd:element>
    <xsd:element name="Registreringsdato" ma:index="16" nillable="true" ma:displayName="Registreringsdato" ma:format="DateOnly" ma:internalName="Registreringsdato">
      <xsd:simpleType>
        <xsd:restriction base="dms:DateTime"/>
      </xsd:simpleType>
    </xsd:element>
    <xsd:element name="Beskrivelse" ma:index="18" nillable="true" ma:displayName="Beskrivelse" ma:default="​Projektledelse af kapabilitetsopbygning i forbedringsarbejde" ma:internalName="Beskrivelse">
      <xsd:simpleType>
        <xsd:restriction base="dms:Note">
          <xsd:maxLength value="255"/>
        </xsd:restriction>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A43A0269-3783-4FB1-B193-B62DD9E139AE}" ma:internalName="Adresse" ma:showField="Fullname">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Dokumentgruppe" ma:index="24" nillable="true" ma:displayName="Dokumentgruppe" ma:internalName="Dokumentgruppe">
      <xsd:simpleType>
        <xsd:restriction base="dms:Text">
          <xsd:maxLength value="255"/>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m96ce802aec64391894b39b43d8136a5" ma:index="54" nillable="true" ma:taxonomy="true" ma:internalName="m96ce802aec64391894b39b43d8136a5" ma:taxonomyFieldName="Enhed" ma:displayName="Enhed" ma:default="" ma:fieldId="{696ce802-aec6-4391-894b-39b43d8136a5}" ma:sspId="2cf6b21c-e739-421b-8f40-7865e9e1b0be" ma:termSetId="8ed8c9ea-7052-4c1d-a4d7-b9c10bffea6f"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53d26b7-4c3c-43b7-a62b-3cbf4218d9af"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5d84912a-3815-40ab-988d-02a5e9e3663c}" ma:internalName="TaxCatchAll" ma:showField="CatchAllData" ma:web="053d26b7-4c3c-43b7-a62b-3cbf4218d9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f33766-0e0b-4863-aba2-3da1f4b3f2e0" elementFormDefault="qualified">
    <xsd:import namespace="http://schemas.microsoft.com/office/2006/documentManagement/types"/>
    <xsd:import namespace="http://schemas.microsoft.com/office/infopath/2007/PartnerControls"/>
    <xsd:element name="SharedWithUsers" ma:index="6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7"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3d26b7-4c3c-43b7-a62b-3cbf4218d9af"/>
    <Dato_x0020_oprettet xmlns="04BCE6AD-BBF3-4DFC-854B-44DF9D626904">2025-02-03T23:00:00+00:00</Dato_x0020_oprettet>
    <Forsendelsesdato xmlns="http://schemas.microsoft.com/sharepoint/v3" xsi:nil="true"/>
    <CCMMeetingCaseLink xmlns="04BCE6AD-BBF3-4DFC-854B-44DF9D626904">
      <Url xsi:nil="true"/>
      <Description xsi:nil="true"/>
    </CCMMeetingCaseLink>
    <CCMAgendaStatus xmlns="04BCE6AD-BBF3-4DFC-854B-44DF9D626904" xsi:nil="true"/>
    <Registreringsdato xmlns="04BCE6AD-BBF3-4DFC-854B-44DF9D626904" xsi:nil="true"/>
    <CCMManageRelations xmlns="04BCE6AD-BBF3-4DFC-854B-44DF9D626904" xsi:nil="true"/>
    <Fortrolighed xmlns="04BCE6AD-BBF3-4DFC-854B-44DF9D626904">Offentlig</Fortrolighed>
    <Korrespondance xmlns="http://schemas.microsoft.com/sharepoint/v3">Intern</Korrespondance>
    <CCMCognitiveType xmlns="http://schemas.microsoft.com/sharepoint/v3">-1</CCMCognitiveType>
    <Status xmlns="04BCE6AD-BBF3-4DFC-854B-44DF9D626904">Åben</Status>
    <CCMAgendaItemId xmlns="04BCE6AD-BBF3-4DFC-854B-44DF9D626904" xsi:nil="true"/>
    <CCMDescription xmlns="04BCE6AD-BBF3-4DFC-854B-44DF9D626904" xsi:nil="true"/>
    <m96ce802aec64391894b39b43d8136a5 xmlns="04BCE6AD-BBF3-4DFC-854B-44DF9D626904">
      <Terms xmlns="http://schemas.microsoft.com/office/infopath/2007/PartnerControls"/>
    </m96ce802aec64391894b39b43d8136a5>
    <CaseOwner xmlns="http://schemas.microsoft.com/sharepoint/v3">
      <UserInfo>
        <DisplayName>Sara Winther Kirkegård</DisplayName>
        <AccountId>3323</AccountId>
        <AccountType/>
      </UserInfo>
    </CaseOwner>
    <Beskrivelse xmlns="04BCE6AD-BBF3-4DFC-854B-44DF9D626904">​Projektledelse af kapabilitetsopbygning i forbedringsarbejde</Beskrivelse>
    <a3c7f3665c3f4ddab65e7e70f16e8438 xmlns="04BCE6AD-BBF3-4DFC-854B-44DF9D626904">
      <Terms xmlns="http://schemas.microsoft.com/office/infopath/2007/PartnerControls"/>
    </a3c7f3665c3f4ddab65e7e70f16e8438>
    <CCMMeetingCaseInstanceId xmlns="04BCE6AD-BBF3-4DFC-854B-44DF9D626904" xsi:nil="true"/>
    <Frist xmlns="04BCE6AD-BBF3-4DFC-854B-44DF9D626904" xsi:nil="true"/>
    <TrackID xmlns="http://schemas.microsoft.com/sharepoint/v3" xsi:nil="true"/>
    <Adresse xmlns="04BCE6AD-BBF3-4DFC-854B-44DF9D626904"/>
    <JournalDato xmlns="04BCE6AD-BBF3-4DFC-854B-44DF9D626904" xsi:nil="true"/>
    <CCMAgendaDocumentStatus xmlns="04BCE6AD-BBF3-4DFC-854B-44DF9D626904" xsi:nil="true"/>
    <Part xmlns="04BCE6AD-BBF3-4DFC-854B-44DF9D626904"/>
    <BrevId xmlns="04BCE6AD-BBF3-4DFC-854B-44DF9D626904" xsi:nil="true"/>
    <Dokumentgruppe xmlns="04BCE6AD-BBF3-4DFC-854B-44DF9D626904">Læringsmaterialer fra Dansk Selskab for Patientsikkerhed</Dokumentgruppe>
    <CCMMeetingCaseId xmlns="04BCE6AD-BBF3-4DFC-854B-44DF9D626904" xsi:nil="true"/>
    <CCMMetadataExtractionStatus xmlns="http://schemas.microsoft.com/sharepoint/v3">CCMPageCount:InProgress;CCMCommentCount:InProgress</CCMMetadataExtractionStatus>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EMN-2023-08076</CCMVisualId>
    <Finalized xmlns="http://schemas.microsoft.com/sharepoint/v3">false</Finalized>
    <DocID xmlns="http://schemas.microsoft.com/sharepoint/v3">12016907</DocID>
    <CaseRecordNumber xmlns="http://schemas.microsoft.com/sharepoint/v3">0</CaseRecordNumber>
    <CaseID xmlns="http://schemas.microsoft.com/sharepoint/v3">EMN-2023-08076</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0</CCMPreviewAnnotationsTasks>
    <CCMConversation xmlns="http://schemas.microsoft.com/sharepoint/v3" xsi:nil="true"/>
    <CCMTemplateID xmlns="http://schemas.microsoft.com/sharepoint/v3">0</CCMTemplateID>
  </documentManagement>
</p:properties>
</file>

<file path=customXml/itemProps1.xml><?xml version="1.0" encoding="utf-8"?>
<ds:datastoreItem xmlns:ds="http://schemas.openxmlformats.org/officeDocument/2006/customXml" ds:itemID="{71299A7C-BB97-4163-9488-F8BF18119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BCE6AD-BBF3-4DFC-854B-44DF9D626904"/>
    <ds:schemaRef ds:uri="053d26b7-4c3c-43b7-a62b-3cbf4218d9af"/>
    <ds:schemaRef ds:uri="e2f33766-0e0b-4863-aba2-3da1f4b3f2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EC296E-58B0-41C9-A2A2-E449A08F3671}">
  <ds:schemaRefs>
    <ds:schemaRef ds:uri="http://schemas.microsoft.com/sharepoint/v3/contenttype/forms"/>
  </ds:schemaRefs>
</ds:datastoreItem>
</file>

<file path=customXml/itemProps3.xml><?xml version="1.0" encoding="utf-8"?>
<ds:datastoreItem xmlns:ds="http://schemas.openxmlformats.org/officeDocument/2006/customXml" ds:itemID="{EB64FE89-F5FB-49E5-AF6D-DF65E985D774}">
  <ds:schemaRefs>
    <ds:schemaRef ds:uri="e2f33766-0e0b-4863-aba2-3da1f4b3f2e0"/>
    <ds:schemaRef ds:uri="http://purl.org/dc/terms/"/>
    <ds:schemaRef ds:uri="http://schemas.microsoft.com/office/2006/documentManagement/types"/>
    <ds:schemaRef ds:uri="053d26b7-4c3c-43b7-a62b-3cbf4218d9af"/>
    <ds:schemaRef ds:uri="http://purl.org/dc/elements/1.1/"/>
    <ds:schemaRef ds:uri="http://www.w3.org/XML/1998/namespace"/>
    <ds:schemaRef ds:uri="http://schemas.openxmlformats.org/package/2006/metadata/core-properties"/>
    <ds:schemaRef ds:uri="http://purl.org/dc/dcmitype/"/>
    <ds:schemaRef ds:uri="http://schemas.microsoft.com/office/infopath/2007/PartnerControls"/>
    <ds:schemaRef ds:uri="04BCE6AD-BBF3-4DFC-854B-44DF9D626904"/>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Psykiatrien_DK_2022</Template>
  <TotalTime>2504</TotalTime>
  <Words>11342</Words>
  <Application>Microsoft Office PowerPoint</Application>
  <PresentationFormat>Widescreen</PresentationFormat>
  <Paragraphs>1182</Paragraphs>
  <Slides>58</Slides>
  <Notes>57</Notes>
  <HiddenSlides>2</HiddenSlides>
  <MMClips>0</MMClips>
  <ScaleCrop>false</ScaleCrop>
  <HeadingPairs>
    <vt:vector size="6" baseType="variant">
      <vt:variant>
        <vt:lpstr>Benyttede skrifttyper</vt:lpstr>
      </vt:variant>
      <vt:variant>
        <vt:i4>12</vt:i4>
      </vt:variant>
      <vt:variant>
        <vt:lpstr>Tema</vt:lpstr>
      </vt:variant>
      <vt:variant>
        <vt:i4>5</vt:i4>
      </vt:variant>
      <vt:variant>
        <vt:lpstr>Slidetitler</vt:lpstr>
      </vt:variant>
      <vt:variant>
        <vt:i4>58</vt:i4>
      </vt:variant>
    </vt:vector>
  </HeadingPairs>
  <TitlesOfParts>
    <vt:vector size="75" baseType="lpstr">
      <vt:lpstr>Aptos</vt:lpstr>
      <vt:lpstr>Aptos Display</vt:lpstr>
      <vt:lpstr>Arial</vt:lpstr>
      <vt:lpstr>Calibri</vt:lpstr>
      <vt:lpstr>Cambria</vt:lpstr>
      <vt:lpstr>Courier New</vt:lpstr>
      <vt:lpstr>Lucida Sans Unicode</vt:lpstr>
      <vt:lpstr>Roboto</vt:lpstr>
      <vt:lpstr>Symbol</vt:lpstr>
      <vt:lpstr>Times New Roman</vt:lpstr>
      <vt:lpstr>Verdana</vt:lpstr>
      <vt:lpstr>Wingdings</vt:lpstr>
      <vt:lpstr>Region Sjælland - PPT</vt:lpstr>
      <vt:lpstr>Brugerdefineret design</vt:lpstr>
      <vt:lpstr>1_Region Sjælland - PPT</vt:lpstr>
      <vt:lpstr>2_Region Sjælland - PPT</vt:lpstr>
      <vt:lpstr>3_Region Sjælland - PPT</vt:lpstr>
      <vt:lpstr>Anvendelse af læringsmaterialet</vt:lpstr>
      <vt:lpstr>Velkommen til Indsæt virksomhed Forbedringsrejse  Hold x</vt:lpstr>
      <vt:lpstr>Formål og mål for dagen</vt:lpstr>
      <vt:lpstr>Læringsmål Workshop 1</vt:lpstr>
      <vt:lpstr>Dagens program</vt:lpstr>
      <vt:lpstr>Velkommen  Hvis det driller, er der hjælp i pausen…</vt:lpstr>
      <vt:lpstr>  Forbedringsrejsen</vt:lpstr>
      <vt:lpstr>Forbedringsrejsen De 5 faser</vt:lpstr>
      <vt:lpstr>Dagens program</vt:lpstr>
      <vt:lpstr>Status på indsatser</vt:lpstr>
      <vt:lpstr>Problemafklaring</vt:lpstr>
      <vt:lpstr>    Er der et problem og hvor stort er det?</vt:lpstr>
      <vt:lpstr>Pause</vt:lpstr>
      <vt:lpstr>Hvad står der på forsiden af intranet om jeres indsats om et år?</vt:lpstr>
      <vt:lpstr>Dagens program</vt:lpstr>
      <vt:lpstr>Systemforståelse  </vt:lpstr>
      <vt:lpstr>PowerPoint-præsentation</vt:lpstr>
      <vt:lpstr>Dagens program</vt:lpstr>
      <vt:lpstr>Forbedringsmodellen</vt:lpstr>
      <vt:lpstr> Forbedringsmodellen (MFI)</vt:lpstr>
      <vt:lpstr>   Fem fundamentale principper i forbedringsarbejde </vt:lpstr>
      <vt:lpstr>Pause</vt:lpstr>
      <vt:lpstr>Dagens program</vt:lpstr>
      <vt:lpstr> Hvorfor mål?!</vt:lpstr>
      <vt:lpstr> Hvorfor mål?!</vt:lpstr>
      <vt:lpstr> Den gode målformulering</vt:lpstr>
      <vt:lpstr>S - Specifikt</vt:lpstr>
      <vt:lpstr>M - Målbart</vt:lpstr>
      <vt:lpstr>A - Ambitiøst</vt:lpstr>
      <vt:lpstr>R - Realistisk</vt:lpstr>
      <vt:lpstr>T - Tidsafgrænset</vt:lpstr>
      <vt:lpstr>Målet skal besvare 4 spørgsmål</vt:lpstr>
      <vt:lpstr> Hvad tænker I om dette mål?</vt:lpstr>
      <vt:lpstr> Hvad tænker I om dette mål?</vt:lpstr>
      <vt:lpstr> Hvad tænker I om dette mål?</vt:lpstr>
      <vt:lpstr> Hvad tænker I om dette mål?</vt:lpstr>
      <vt:lpstr> Øvelse: Arbejde med egen målformulering</vt:lpstr>
      <vt:lpstr> All teach, all learn</vt:lpstr>
      <vt:lpstr>PowerPoint-præsentation</vt:lpstr>
      <vt:lpstr>Dagens program</vt:lpstr>
      <vt:lpstr>Hvad skal vi gøre for at opnå målet?</vt:lpstr>
      <vt:lpstr>Driverdiagrammets anatomi: </vt:lpstr>
      <vt:lpstr>Driverdiagram = Illustration af forandringsteori</vt:lpstr>
      <vt:lpstr>PowerPoint-præsentation</vt:lpstr>
      <vt:lpstr>Eksempel fra tidligere deltager</vt:lpstr>
      <vt:lpstr> </vt:lpstr>
      <vt:lpstr>Driverdiagrammer</vt:lpstr>
      <vt:lpstr>Øvelse: Udarbejde et driverdiagram</vt:lpstr>
      <vt:lpstr>Øvelse: Udarbejde et driverdiagram       (forandringsteori)</vt:lpstr>
      <vt:lpstr>Pause</vt:lpstr>
      <vt:lpstr> All teach, all learn</vt:lpstr>
      <vt:lpstr>Dagens program</vt:lpstr>
      <vt:lpstr>Fremdriftsscore</vt:lpstr>
      <vt:lpstr> Afrunding </vt:lpstr>
      <vt:lpstr>Tak for i dag Workshop 2</vt:lpstr>
      <vt:lpstr>Evaluering af workshop 1</vt:lpstr>
      <vt:lpstr>Et samarbejde mellem</vt:lpstr>
      <vt:lpstr>PowerPoint-præsentation</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til WS1</dc:title>
  <dc:creator>rikke.ulka@patientsikkerhed.dk</dc:creator>
  <cp:lastModifiedBy>Sara Winther Kirkegård</cp:lastModifiedBy>
  <cp:revision>7</cp:revision>
  <dcterms:created xsi:type="dcterms:W3CDTF">2024-09-04T19:05:23Z</dcterms:created>
  <dcterms:modified xsi:type="dcterms:W3CDTF">2025-03-17T19:28:53Z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0x010100AC085CFC53BC46CEA2EADE194AD9D482008E892276091448458F0D76BC558014B8</vt:lpwstr>
  </property>
  <property fmtid="{D5CDD505-2E9C-101B-9397-08002B2CF9AE}" pid="3" name="MediaServiceImageTags">
    <vt:lpwstr/>
  </property>
  <property fmtid="{D5CDD505-2E9C-101B-9397-08002B2CF9AE}" pid="4" name="CCMOneDriveID">
    <vt:lpwstr/>
  </property>
  <property fmtid="{D5CDD505-2E9C-101B-9397-08002B2CF9AE}" pid="5" name="CCMOneDriveOwnerID">
    <vt:lpwstr/>
  </property>
  <property fmtid="{D5CDD505-2E9C-101B-9397-08002B2CF9AE}" pid="6" name="CCMOneDriveItemID">
    <vt:lpwstr/>
  </property>
  <property fmtid="{D5CDD505-2E9C-101B-9397-08002B2CF9AE}" pid="7" name="CCMIsSharedOnOneDrive">
    <vt:bool>false</vt:bool>
  </property>
  <property fmtid="{D5CDD505-2E9C-101B-9397-08002B2CF9AE}" pid="8" name="Classification">
    <vt:lpwstr/>
  </property>
  <property fmtid="{D5CDD505-2E9C-101B-9397-08002B2CF9AE}" pid="9" name="CCMSystem">
    <vt:lpwstr> </vt:lpwstr>
  </property>
  <property fmtid="{D5CDD505-2E9C-101B-9397-08002B2CF9AE}" pid="10" name="Enhed">
    <vt:lpwstr/>
  </property>
  <property fmtid="{D5CDD505-2E9C-101B-9397-08002B2CF9AE}" pid="11" name="CCMEventContext">
    <vt:lpwstr>59b9b066-73da-47ec-909e-dd72558afb3b</vt:lpwstr>
  </property>
  <property fmtid="{D5CDD505-2E9C-101B-9397-08002B2CF9AE}" pid="12" name="Dokumenttype">
    <vt:lpwstr/>
  </property>
  <property fmtid="{D5CDD505-2E9C-101B-9397-08002B2CF9AE}" pid="13" name="CCMCommunication">
    <vt:lpwstr/>
  </property>
  <property fmtid="{D5CDD505-2E9C-101B-9397-08002B2CF9AE}" pid="14" name="CCMEventContext_DocumentTimelineUpdatingEvent">
    <vt:lpwstr>fdcad76f-b4fe-49a9-b74f-3aec1e3d7f86</vt:lpwstr>
  </property>
</Properties>
</file>