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30279975" cy="42808525"/>
  <p:notesSz cx="29818013" cy="42346563"/>
  <p:defaultTextStyle>
    <a:defPPr>
      <a:defRPr lang="da-DK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5A1"/>
    <a:srgbClr val="4BFF9C"/>
    <a:srgbClr val="19FF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4660"/>
  </p:normalViewPr>
  <p:slideViewPr>
    <p:cSldViewPr>
      <p:cViewPr varScale="1">
        <p:scale>
          <a:sx n="17" d="100"/>
          <a:sy n="17" d="100"/>
        </p:scale>
        <p:origin x="2290" y="58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4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2920663" cy="2122489"/>
          </a:xfrm>
          <a:prstGeom prst="rect">
            <a:avLst/>
          </a:prstGeom>
        </p:spPr>
        <p:txBody>
          <a:bodyPr vert="horz" lIns="91366" tIns="45679" rIns="91366" bIns="45679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16889412" y="0"/>
            <a:ext cx="12922251" cy="2122489"/>
          </a:xfrm>
          <a:prstGeom prst="rect">
            <a:avLst/>
          </a:prstGeom>
        </p:spPr>
        <p:txBody>
          <a:bodyPr vert="horz" lIns="91366" tIns="45679" rIns="91366" bIns="45679" rtlCol="0"/>
          <a:lstStyle>
            <a:lvl1pPr algn="r">
              <a:defRPr sz="1200"/>
            </a:lvl1pPr>
          </a:lstStyle>
          <a:p>
            <a:fld id="{AB01E375-1EEA-4DF1-A19D-4B223DF17461}" type="datetimeFigureOut">
              <a:rPr lang="da-DK" smtClean="0"/>
              <a:t>03-06-2021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853613" y="5294313"/>
            <a:ext cx="10110787" cy="14292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6" tIns="45679" rIns="91366" bIns="45679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2981333" y="20378737"/>
            <a:ext cx="23855364" cy="16675102"/>
          </a:xfrm>
          <a:prstGeom prst="rect">
            <a:avLst/>
          </a:prstGeom>
        </p:spPr>
        <p:txBody>
          <a:bodyPr vert="horz" lIns="91366" tIns="45679" rIns="91366" bIns="45679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40224074"/>
            <a:ext cx="12920663" cy="2122489"/>
          </a:xfrm>
          <a:prstGeom prst="rect">
            <a:avLst/>
          </a:prstGeom>
        </p:spPr>
        <p:txBody>
          <a:bodyPr vert="horz" lIns="91366" tIns="45679" rIns="91366" bIns="45679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16889412" y="40224074"/>
            <a:ext cx="12922251" cy="2122489"/>
          </a:xfrm>
          <a:prstGeom prst="rect">
            <a:avLst/>
          </a:prstGeom>
        </p:spPr>
        <p:txBody>
          <a:bodyPr vert="horz" lIns="91366" tIns="45679" rIns="91366" bIns="45679" rtlCol="0" anchor="b"/>
          <a:lstStyle>
            <a:lvl1pPr algn="r">
              <a:defRPr sz="1200"/>
            </a:lvl1pPr>
          </a:lstStyle>
          <a:p>
            <a:fld id="{E41DAD3A-446F-413A-9422-59E3AC6E44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5714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DAD3A-446F-413A-9422-59E3AC6E446B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22993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1513998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0C408FA6-DDE3-48C1-A0CF-5E49795B20A1}" type="datetimeFigureOut">
              <a:rPr lang="da-DK" smtClean="0"/>
              <a:pPr/>
              <a:t>03-06-2021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B481E22C-DEC5-4B71-945B-BC293253AA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1513998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0C408FA6-DDE3-48C1-A0CF-5E49795B20A1}" type="datetimeFigureOut">
              <a:rPr lang="da-DK" smtClean="0"/>
              <a:pPr/>
              <a:t>03-06-2021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B481E22C-DEC5-4B71-945B-BC293253AA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72698227" y="10702131"/>
            <a:ext cx="22557528" cy="227995033"/>
          </a:xfrm>
          <a:prstGeom prst="rect">
            <a:avLst/>
          </a:prstGeo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5015123" y="10702131"/>
            <a:ext cx="67178439" cy="2279950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1513998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0C408FA6-DDE3-48C1-A0CF-5E49795B20A1}" type="datetimeFigureOut">
              <a:rPr lang="da-DK" smtClean="0"/>
              <a:pPr/>
              <a:t>03-06-2021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B481E22C-DEC5-4B71-945B-BC293253AA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1513998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0C408FA6-DDE3-48C1-A0CF-5E49795B20A1}" type="datetimeFigureOut">
              <a:rPr lang="da-DK" smtClean="0"/>
              <a:pPr/>
              <a:t>03-06-2021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B481E22C-DEC5-4B71-945B-BC293253AA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  <a:prstGeom prst="rect">
            <a:avLst/>
          </a:prstGeo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1513998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0C408FA6-DDE3-48C1-A0CF-5E49795B20A1}" type="datetimeFigureOut">
              <a:rPr lang="da-DK" smtClean="0"/>
              <a:pPr/>
              <a:t>03-06-2021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B481E22C-DEC5-4B71-945B-BC293253AA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015123" y="62349824"/>
            <a:ext cx="44867985" cy="176347340"/>
          </a:xfrm>
          <a:prstGeom prst="rect">
            <a:avLst/>
          </a:prstGeo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0387773" y="62349824"/>
            <a:ext cx="44867982" cy="176347340"/>
          </a:xfrm>
          <a:prstGeom prst="rect">
            <a:avLst/>
          </a:prstGeo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1513998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0C408FA6-DDE3-48C1-A0CF-5E49795B20A1}" type="datetimeFigureOut">
              <a:rPr lang="da-DK" smtClean="0"/>
              <a:pPr/>
              <a:t>03-06-2021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B481E22C-DEC5-4B71-945B-BC293253AA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  <a:prstGeom prst="rect">
            <a:avLst/>
          </a:prstGeo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  <a:prstGeom prst="rect">
            <a:avLst/>
          </a:prstGeo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>
          <a:xfrm>
            <a:off x="1513998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0C408FA6-DDE3-48C1-A0CF-5E49795B20A1}" type="datetimeFigureOut">
              <a:rPr lang="da-DK" smtClean="0"/>
              <a:pPr/>
              <a:t>03-06-2021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B481E22C-DEC5-4B71-945B-BC293253AA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>
          <a:xfrm>
            <a:off x="1513998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0C408FA6-DDE3-48C1-A0CF-5E49795B20A1}" type="datetimeFigureOut">
              <a:rPr lang="da-DK" smtClean="0"/>
              <a:pPr/>
              <a:t>03-06-2021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B481E22C-DEC5-4B71-945B-BC293253AA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>
          <a:xfrm>
            <a:off x="1513998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0C408FA6-DDE3-48C1-A0CF-5E49795B20A1}" type="datetimeFigureOut">
              <a:rPr lang="da-DK" smtClean="0"/>
              <a:pPr/>
              <a:t>03-06-2021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B481E22C-DEC5-4B71-945B-BC293253AA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  <a:prstGeom prst="rect">
            <a:avLst/>
          </a:prstGeo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  <a:prstGeom prst="rect">
            <a:avLst/>
          </a:prstGeo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1513998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0C408FA6-DDE3-48C1-A0CF-5E49795B20A1}" type="datetimeFigureOut">
              <a:rPr lang="da-DK" smtClean="0"/>
              <a:pPr/>
              <a:t>03-06-2021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B481E22C-DEC5-4B71-945B-BC293253AA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  <a:prstGeom prst="rect">
            <a:avLst/>
          </a:prstGeo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1513998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0C408FA6-DDE3-48C1-A0CF-5E49795B20A1}" type="datetimeFigureOut">
              <a:rPr lang="da-DK" smtClean="0"/>
              <a:pPr/>
              <a:t>03-06-2021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B481E22C-DEC5-4B71-945B-BC293253AA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1670" y="39288984"/>
            <a:ext cx="6089916" cy="202082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ktangel 30"/>
          <p:cNvSpPr/>
          <p:nvPr/>
        </p:nvSpPr>
        <p:spPr>
          <a:xfrm>
            <a:off x="-20295" y="6887732"/>
            <a:ext cx="30300270" cy="3062532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7" name="Tekstboks 6"/>
          <p:cNvSpPr txBox="1"/>
          <p:nvPr/>
        </p:nvSpPr>
        <p:spPr>
          <a:xfrm>
            <a:off x="0" y="0"/>
            <a:ext cx="30276000" cy="7128000"/>
          </a:xfrm>
          <a:prstGeom prst="rect">
            <a:avLst/>
          </a:prstGeom>
          <a:solidFill>
            <a:srgbClr val="0085A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5" name="Tekstboks 4"/>
          <p:cNvSpPr txBox="1"/>
          <p:nvPr/>
        </p:nvSpPr>
        <p:spPr>
          <a:xfrm>
            <a:off x="249144" y="7921724"/>
            <a:ext cx="969549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3600" dirty="0" smtClean="0">
                <a:latin typeface="Georgia" panose="02040502050405020303" pitchFamily="18" charset="0"/>
              </a:rPr>
              <a:t>Brødtekst</a:t>
            </a:r>
          </a:p>
        </p:txBody>
      </p:sp>
      <p:sp>
        <p:nvSpPr>
          <p:cNvPr id="6" name="Tekstboks 5"/>
          <p:cNvSpPr txBox="1"/>
          <p:nvPr/>
        </p:nvSpPr>
        <p:spPr>
          <a:xfrm>
            <a:off x="1440000" y="1440000"/>
            <a:ext cx="27396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000" b="1" dirty="0" smtClean="0">
                <a:solidFill>
                  <a:schemeClr val="bg1"/>
                </a:solidFill>
                <a:latin typeface="Georgia" pitchFamily="18" charset="0"/>
              </a:rPr>
              <a:t>Overskrift</a:t>
            </a:r>
            <a:endParaRPr lang="da-DK" sz="100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10756665" y="7931407"/>
            <a:ext cx="877581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3600" dirty="0">
                <a:latin typeface="Georgia" panose="02040502050405020303" pitchFamily="18" charset="0"/>
              </a:rPr>
              <a:t>Brødtekst</a:t>
            </a:r>
          </a:p>
        </p:txBody>
      </p:sp>
      <p:sp>
        <p:nvSpPr>
          <p:cNvPr id="12" name="Tekstboks 11"/>
          <p:cNvSpPr txBox="1"/>
          <p:nvPr/>
        </p:nvSpPr>
        <p:spPr>
          <a:xfrm>
            <a:off x="20337630" y="7921724"/>
            <a:ext cx="9667293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3600" dirty="0">
                <a:latin typeface="Georgia" panose="02040502050405020303" pitchFamily="18" charset="0"/>
              </a:rPr>
              <a:t>Brødtekst</a:t>
            </a:r>
          </a:p>
        </p:txBody>
      </p:sp>
      <p:sp>
        <p:nvSpPr>
          <p:cNvPr id="9" name="Tekstfelt 8"/>
          <p:cNvSpPr txBox="1"/>
          <p:nvPr/>
        </p:nvSpPr>
        <p:spPr>
          <a:xfrm>
            <a:off x="0" y="6153585"/>
            <a:ext cx="30279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Forfatter</a:t>
            </a:r>
            <a:endParaRPr lang="da-DK" sz="3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cxnSp>
        <p:nvCxnSpPr>
          <p:cNvPr id="22" name="Lige forbindelse 21"/>
          <p:cNvCxnSpPr/>
          <p:nvPr/>
        </p:nvCxnSpPr>
        <p:spPr>
          <a:xfrm>
            <a:off x="10332000" y="7776000"/>
            <a:ext cx="36000" cy="2916000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Lige forbindelse 35"/>
          <p:cNvCxnSpPr/>
          <p:nvPr/>
        </p:nvCxnSpPr>
        <p:spPr>
          <a:xfrm>
            <a:off x="19911661" y="7776000"/>
            <a:ext cx="36000" cy="2916000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616684103963D49848D008B0FAAD726" ma:contentTypeVersion="1" ma:contentTypeDescription="Opret et nyt dokument." ma:contentTypeScope="" ma:versionID="c65cc2073fa497caaf7a93eb842db108">
  <xsd:schema xmlns:xsd="http://www.w3.org/2001/XMLSchema" xmlns:xs="http://www.w3.org/2001/XMLSchema" xmlns:p="http://schemas.microsoft.com/office/2006/metadata/properties" xmlns:ns1="http://schemas.microsoft.com/sharepoint/v3" xmlns:ns2="423cfc3d-9971-4515-8f86-5d12b0fb90fa" targetNamespace="http://schemas.microsoft.com/office/2006/metadata/properties" ma:root="true" ma:fieldsID="f624f33827a114457cd8248bfa5cfbf2" ns1:_="" ns2:_="">
    <xsd:import namespace="http://schemas.microsoft.com/sharepoint/v3"/>
    <xsd:import namespace="423cfc3d-9971-4515-8f86-5d12b0fb90f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tartdato for planlægning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Slutdato for planlægning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3cfc3d-9971-4515-8f86-5d12b0fb90f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ærdi for dokument-id" ma:description="Værdien af det dokument-id, der er tildelt dette elemen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ink til dette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423cfc3d-9971-4515-8f86-5d12b0fb90fa">AVCU63RKDRPD-994204868-12</_dlc_DocId>
    <_dlc_DocIdUrl xmlns="423cfc3d-9971-4515-8f86-5d12b0fb90fa">
      <Url>http://rediger.regionsjaelland.dk/sundhed/geo/slagelsesygehus/Om-sygehuset/Forskning/_layouts/DocIdRedir.aspx?ID=AVCU63RKDRPD-994204868-12</Url>
      <Description>AVCU63RKDRPD-994204868-12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187D032-EB43-4DFF-941D-F061B3FCBAA8}"/>
</file>

<file path=customXml/itemProps2.xml><?xml version="1.0" encoding="utf-8"?>
<ds:datastoreItem xmlns:ds="http://schemas.openxmlformats.org/officeDocument/2006/customXml" ds:itemID="{98E88DC8-8599-48B1-B157-D0A41A287E69}"/>
</file>

<file path=customXml/itemProps3.xml><?xml version="1.0" encoding="utf-8"?>
<ds:datastoreItem xmlns:ds="http://schemas.openxmlformats.org/officeDocument/2006/customXml" ds:itemID="{3ADF620D-D7A2-43CF-946E-481E76999886}"/>
</file>

<file path=customXml/itemProps4.xml><?xml version="1.0" encoding="utf-8"?>
<ds:datastoreItem xmlns:ds="http://schemas.openxmlformats.org/officeDocument/2006/customXml" ds:itemID="{5513F9E5-60E4-45F8-8714-1901A5449C22}"/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6129</TotalTime>
  <Words>6</Words>
  <Application>Microsoft Office PowerPoint</Application>
  <PresentationFormat>Brugerdefineret</PresentationFormat>
  <Paragraphs>6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Kontortema</vt:lpstr>
      <vt:lpstr>PowerPoint-præsentation</vt:lpstr>
    </vt:vector>
  </TitlesOfParts>
  <Company>Koncern IT Region Sjælland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mil</dc:creator>
  <cp:lastModifiedBy>Anita Pedersen</cp:lastModifiedBy>
  <cp:revision>136</cp:revision>
  <cp:lastPrinted>2016-11-03T12:46:29Z</cp:lastPrinted>
  <dcterms:created xsi:type="dcterms:W3CDTF">2013-05-27T07:43:47Z</dcterms:created>
  <dcterms:modified xsi:type="dcterms:W3CDTF">2021-06-03T10:12:37Z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0x010100E616684103963D49848D008B0FAAD726</vt:lpwstr>
  </property>
  <property fmtid="{D5CDD505-2E9C-101B-9397-08002B2CF9AE}" pid="3" name="_dlc_DocIdItemGuid">
    <vt:lpwstr>219076ea-f223-4f85-a4d1-140676740add</vt:lpwstr>
  </property>
</Properties>
</file>