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7"/>
  </p:notesMasterIdLst>
  <p:handoutMasterIdLst>
    <p:handoutMasterId r:id="rId8"/>
  </p:handoutMasterIdLst>
  <p:sldIdLst>
    <p:sldId id="312" r:id="rId2"/>
    <p:sldId id="313" r:id="rId3"/>
    <p:sldId id="314" r:id="rId4"/>
    <p:sldId id="315" r:id="rId5"/>
    <p:sldId id="316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14" autoAdjust="0"/>
  </p:normalViewPr>
  <p:slideViewPr>
    <p:cSldViewPr snapToGrid="0" snapToObjects="1">
      <p:cViewPr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DC55E8A-9D27-3A49-9995-5E6023CA6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E433F60-25B4-C446-ABCB-AA77974EE3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96FE1-C4E4-D446-87BD-A02D6B729F2F}" type="datetimeFigureOut">
              <a:t>29-04-2025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322219D-EBCB-EB42-B7E5-290A44B1BA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628D745-92E9-C747-B2A0-6EDFC868BB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0A214-973D-D741-96DB-340BF266A3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636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1947D-3E69-7B44-AD59-F1BD27BA42C1}" type="datetimeFigureOut">
              <a:rPr lang="da-DK" smtClean="0"/>
              <a:t>29-04-2025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645C-D7FA-D74E-BD59-FA43DBFDCD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907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0EA24838-F701-41BD-B5FD-1D1AE4AA0922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16E7523E-5FEF-ED42-B56C-E32805C0A6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6858" y="1"/>
            <a:ext cx="6815143" cy="5337467"/>
          </a:xfrm>
          <a:custGeom>
            <a:avLst/>
            <a:gdLst>
              <a:gd name="connsiteX0" fmla="*/ 0 w 6815143"/>
              <a:gd name="connsiteY0" fmla="*/ 0 h 5337467"/>
              <a:gd name="connsiteX1" fmla="*/ 6815143 w 6815143"/>
              <a:gd name="connsiteY1" fmla="*/ 0 h 5337467"/>
              <a:gd name="connsiteX2" fmla="*/ 6815143 w 6815143"/>
              <a:gd name="connsiteY2" fmla="*/ 5148384 h 5337467"/>
              <a:gd name="connsiteX3" fmla="*/ 6747962 w 6815143"/>
              <a:gd name="connsiteY3" fmla="*/ 5167461 h 5337467"/>
              <a:gd name="connsiteX4" fmla="*/ 5398418 w 6815143"/>
              <a:gd name="connsiteY4" fmla="*/ 5337467 h 5337467"/>
              <a:gd name="connsiteX5" fmla="*/ 5445 w 6815143"/>
              <a:gd name="connsiteY5" fmla="*/ 215350 h 53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5143" h="5337467">
                <a:moveTo>
                  <a:pt x="0" y="0"/>
                </a:moveTo>
                <a:lnTo>
                  <a:pt x="6815143" y="0"/>
                </a:lnTo>
                <a:lnTo>
                  <a:pt x="6815143" y="5148384"/>
                </a:lnTo>
                <a:lnTo>
                  <a:pt x="6747962" y="5167461"/>
                </a:lnTo>
                <a:cubicBezTo>
                  <a:pt x="6316613" y="5278442"/>
                  <a:pt x="5864408" y="5337467"/>
                  <a:pt x="5398418" y="5337467"/>
                </a:cubicBezTo>
                <a:cubicBezTo>
                  <a:pt x="2509278" y="5337467"/>
                  <a:pt x="150074" y="3068548"/>
                  <a:pt x="5445" y="21535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0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029" y="5670000"/>
            <a:ext cx="401978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8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8025256A-C586-4A40-BBC7-F42B98F71100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50" y="1881188"/>
            <a:ext cx="4464000" cy="4400812"/>
          </a:xfrm>
          <a:prstGeom prst="rect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79727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0476D3A0-8FFB-2A4B-9CB9-42995E058A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40133" y="0"/>
            <a:ext cx="4356942" cy="6858000"/>
          </a:xfrm>
          <a:custGeom>
            <a:avLst/>
            <a:gdLst>
              <a:gd name="connsiteX0" fmla="*/ 700359 w 4356942"/>
              <a:gd name="connsiteY0" fmla="*/ 0 h 6858000"/>
              <a:gd name="connsiteX1" fmla="*/ 4356942 w 4356942"/>
              <a:gd name="connsiteY1" fmla="*/ 0 h 6858000"/>
              <a:gd name="connsiteX2" fmla="*/ 4356942 w 4356942"/>
              <a:gd name="connsiteY2" fmla="*/ 6858000 h 6858000"/>
              <a:gd name="connsiteX3" fmla="*/ 696553 w 4356942"/>
              <a:gd name="connsiteY3" fmla="*/ 6858000 h 6858000"/>
              <a:gd name="connsiteX4" fmla="*/ 0 w 4356942"/>
              <a:gd name="connsiteY4" fmla="*/ 3434080 h 6858000"/>
              <a:gd name="connsiteX5" fmla="*/ 700359 w 43569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942" h="6858000">
                <a:moveTo>
                  <a:pt x="700359" y="0"/>
                </a:moveTo>
                <a:lnTo>
                  <a:pt x="4356942" y="0"/>
                </a:lnTo>
                <a:lnTo>
                  <a:pt x="4356942" y="6858000"/>
                </a:lnTo>
                <a:lnTo>
                  <a:pt x="696553" y="6858000"/>
                </a:lnTo>
                <a:cubicBezTo>
                  <a:pt x="248678" y="5806440"/>
                  <a:pt x="0" y="4649470"/>
                  <a:pt x="0" y="3434080"/>
                </a:cubicBezTo>
                <a:cubicBezTo>
                  <a:pt x="0" y="2214880"/>
                  <a:pt x="249947" y="1054100"/>
                  <a:pt x="700359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369794"/>
            <a:ext cx="6192838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D7A1F26-DDE1-4A63-ADAA-E3115C8EEF38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1881188"/>
            <a:ext cx="6192838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SmartArt 6"/>
          <p:cNvSpPr>
            <a:spLocks noGrp="1" noChangeAspect="1"/>
          </p:cNvSpPr>
          <p:nvPr>
            <p:ph type="dgm" sz="quarter" idx="15"/>
          </p:nvPr>
        </p:nvSpPr>
        <p:spPr>
          <a:xfrm>
            <a:off x="11116800" y="5670000"/>
            <a:ext cx="410400" cy="61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9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5545138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3773424"/>
            <a:ext cx="5545138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7BE722CF-E437-4047-9AFA-AB9C5302F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6920" y="0"/>
            <a:ext cx="5085080" cy="6858000"/>
          </a:xfrm>
          <a:custGeom>
            <a:avLst/>
            <a:gdLst>
              <a:gd name="connsiteX0" fmla="*/ 701040 w 5085080"/>
              <a:gd name="connsiteY0" fmla="*/ 0 h 6858000"/>
              <a:gd name="connsiteX1" fmla="*/ 5085080 w 5085080"/>
              <a:gd name="connsiteY1" fmla="*/ 0 h 6858000"/>
              <a:gd name="connsiteX2" fmla="*/ 5085080 w 5085080"/>
              <a:gd name="connsiteY2" fmla="*/ 6858000 h 6858000"/>
              <a:gd name="connsiteX3" fmla="*/ 697230 w 5085080"/>
              <a:gd name="connsiteY3" fmla="*/ 6858000 h 6858000"/>
              <a:gd name="connsiteX4" fmla="*/ 0 w 5085080"/>
              <a:gd name="connsiteY4" fmla="*/ 3434080 h 6858000"/>
              <a:gd name="connsiteX5" fmla="*/ 701040 w 50850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5080" h="6858000">
                <a:moveTo>
                  <a:pt x="701040" y="0"/>
                </a:moveTo>
                <a:lnTo>
                  <a:pt x="5085080" y="0"/>
                </a:lnTo>
                <a:lnTo>
                  <a:pt x="5085080" y="6858000"/>
                </a:lnTo>
                <a:lnTo>
                  <a:pt x="697230" y="6858000"/>
                </a:lnTo>
                <a:cubicBezTo>
                  <a:pt x="248920" y="5806440"/>
                  <a:pt x="0" y="4649470"/>
                  <a:pt x="0" y="3434080"/>
                </a:cubicBezTo>
                <a:cubicBezTo>
                  <a:pt x="0" y="2214880"/>
                  <a:pt x="250190" y="1054100"/>
                  <a:pt x="70104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E7528BCD-DBCC-2D42-B2F5-86185A462BC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367213" y="7020000"/>
            <a:ext cx="1368425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B0B9ADD8-96ED-4006-976B-BEE2EB5C6091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7F036CED-EA80-CB4C-A91D-283C39D3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534000"/>
            <a:ext cx="3097213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241741C4-095C-FC45-92EE-4DF81AE6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SmartArt 6"/>
          <p:cNvSpPr>
            <a:spLocks noGrp="1" noChangeAspect="1"/>
          </p:cNvSpPr>
          <p:nvPr>
            <p:ph type="dgm" sz="quarter" idx="15"/>
          </p:nvPr>
        </p:nvSpPr>
        <p:spPr>
          <a:xfrm>
            <a:off x="11116800" y="5670000"/>
            <a:ext cx="410400" cy="612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6788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326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1002EA3E-C8A8-4312-8C22-4D8F0BBE010B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9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1BA6D4CC-8FC4-BB4D-8737-B88BADCB0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244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27AA838-E084-46D4-A1D9-BD003CA29E44}" type="datetime2">
              <a:rPr lang="da-DK" smtClean="0"/>
              <a:t>29. april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800" y="5670000"/>
            <a:ext cx="40237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2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FA757791-8D33-4526-AD54-75C6A0451005}" type="datetime2">
              <a:rPr lang="da-DK" smtClean="0"/>
              <a:t>29. april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1" name="Pladsholder til billede 30">
            <a:extLst>
              <a:ext uri="{FF2B5EF4-FFF2-40B4-BE49-F238E27FC236}">
                <a16:creationId xmlns:a16="http://schemas.microsoft.com/office/drawing/2014/main" id="{78FF33C8-92BF-B546-95BC-A02F025358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0"/>
            <a:ext cx="8427625" cy="6282000"/>
          </a:xfrm>
          <a:custGeom>
            <a:avLst/>
            <a:gdLst>
              <a:gd name="connsiteX0" fmla="*/ 0 w 8550777"/>
              <a:gd name="connsiteY0" fmla="*/ 0 h 6373798"/>
              <a:gd name="connsiteX1" fmla="*/ 8274675 w 8550777"/>
              <a:gd name="connsiteY1" fmla="*/ 0 h 6373798"/>
              <a:gd name="connsiteX2" fmla="*/ 8336206 w 8550777"/>
              <a:gd name="connsiteY2" fmla="*/ 181851 h 6373798"/>
              <a:gd name="connsiteX3" fmla="*/ 8550777 w 8550777"/>
              <a:gd name="connsiteY3" fmla="*/ 1601104 h 6373798"/>
              <a:gd name="connsiteX4" fmla="*/ 3778083 w 8550777"/>
              <a:gd name="connsiteY4" fmla="*/ 6373798 h 6373798"/>
              <a:gd name="connsiteX5" fmla="*/ 95241 w 8550777"/>
              <a:gd name="connsiteY5" fmla="*/ 4636981 h 6373798"/>
              <a:gd name="connsiteX6" fmla="*/ 0 w 8550777"/>
              <a:gd name="connsiteY6" fmla="*/ 4515786 h 6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0777" h="6373798">
                <a:moveTo>
                  <a:pt x="0" y="0"/>
                </a:moveTo>
                <a:lnTo>
                  <a:pt x="8274675" y="0"/>
                </a:lnTo>
                <a:lnTo>
                  <a:pt x="8336206" y="181851"/>
                </a:lnTo>
                <a:cubicBezTo>
                  <a:pt x="8475655" y="630193"/>
                  <a:pt x="8550777" y="1106876"/>
                  <a:pt x="8550777" y="1601104"/>
                </a:cubicBezTo>
                <a:cubicBezTo>
                  <a:pt x="8550777" y="4236990"/>
                  <a:pt x="6413969" y="6373798"/>
                  <a:pt x="3778083" y="6373798"/>
                </a:cubicBezTo>
                <a:cubicBezTo>
                  <a:pt x="2295397" y="6373798"/>
                  <a:pt x="970623" y="5697699"/>
                  <a:pt x="95241" y="4636981"/>
                </a:cubicBezTo>
                <a:lnTo>
                  <a:pt x="0" y="451578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582859"/>
            <a:ext cx="6913563" cy="5687520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800" y="5670000"/>
            <a:ext cx="40237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>
            <a:extLst>
              <a:ext uri="{FF2B5EF4-FFF2-40B4-BE49-F238E27FC236}">
                <a16:creationId xmlns:a16="http://schemas.microsoft.com/office/drawing/2014/main" id="{0EBB01EF-ED55-DB43-ADF3-33F96C83A7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D1CEFCBF-2F67-432B-9A88-2037E3C2D385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01EE7D5F-D71E-5C42-924A-FF05BCD18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65030" y="651908"/>
            <a:ext cx="3240000" cy="3240000"/>
          </a:xfrm>
          <a:prstGeom prst="ellipse">
            <a:avLst/>
          </a:prstGeom>
          <a:solidFill>
            <a:schemeClr val="accent4"/>
          </a:solidFill>
        </p:spPr>
        <p:txBody>
          <a:bodyPr tIns="72000" anchor="ctr" anchorCtr="0"/>
          <a:lstStyle>
            <a:lvl1pPr marL="0" indent="0" algn="ctr">
              <a:buNone/>
              <a:defRPr/>
            </a:lvl1pPr>
            <a:lvl2pPr marL="180000" indent="0" algn="ctr">
              <a:buNone/>
              <a:defRPr/>
            </a:lvl2pPr>
            <a:lvl3pPr marL="360000" indent="0" algn="ctr">
              <a:buNone/>
              <a:defRPr/>
            </a:lvl3pPr>
            <a:lvl4pPr marL="540000" indent="0" algn="ctr">
              <a:buNone/>
              <a:defRPr/>
            </a:lvl4pPr>
            <a:lvl5pPr marL="720000" indent="0" algn="ctr">
              <a:buNone/>
              <a:defRPr/>
            </a:lvl5pPr>
          </a:lstStyle>
          <a:p>
            <a:pPr lvl="0"/>
            <a:r>
              <a:rPr lang="da-DK" dirty="0"/>
              <a:t>Klik for at tilføje en tekst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92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4AFCB-ED13-224C-8E6E-75E87CB9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B9EBBCB-32B8-E745-96E7-222B1DCB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9810430-BB2A-4DCE-ACE9-59AA4C2A09C7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A67EA5B-6A60-4646-9F1A-8B55851A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2CF3D0B-3304-EF48-B707-436B82BA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1565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5F4EB78-D3B6-0B48-8EE1-30D456A9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28451F1-4E19-4878-84E0-A5E78913734A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7CB9E9-873C-DC43-A07A-3434ED72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90ADCA-AA81-FB49-9C5E-81756D17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2284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27" y="615697"/>
            <a:ext cx="9639223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 userDrawn="1"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029" y="5670000"/>
            <a:ext cx="401978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05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B5B0C562-7696-41D5-B9F5-474C5403F0C9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CD4E6F82-312A-364D-AE90-6E96495A2D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5276" y="1665298"/>
            <a:ext cx="6816724" cy="5192702"/>
          </a:xfrm>
          <a:custGeom>
            <a:avLst/>
            <a:gdLst>
              <a:gd name="connsiteX0" fmla="*/ 4500000 w 6816724"/>
              <a:gd name="connsiteY0" fmla="*/ 0 h 5192702"/>
              <a:gd name="connsiteX1" fmla="*/ 6644967 w 6816724"/>
              <a:gd name="connsiteY1" fmla="*/ 543126 h 5192702"/>
              <a:gd name="connsiteX2" fmla="*/ 6816724 w 6816724"/>
              <a:gd name="connsiteY2" fmla="*/ 641884 h 5192702"/>
              <a:gd name="connsiteX3" fmla="*/ 6816724 w 6816724"/>
              <a:gd name="connsiteY3" fmla="*/ 5192702 h 5192702"/>
              <a:gd name="connsiteX4" fmla="*/ 53171 w 6816724"/>
              <a:gd name="connsiteY4" fmla="*/ 5192702 h 5192702"/>
              <a:gd name="connsiteX5" fmla="*/ 51850 w 6816724"/>
              <a:gd name="connsiteY5" fmla="*/ 5185306 h 5192702"/>
              <a:gd name="connsiteX6" fmla="*/ 0 w 6816724"/>
              <a:gd name="connsiteY6" fmla="*/ 4500000 h 5192702"/>
              <a:gd name="connsiteX7" fmla="*/ 4500000 w 6816724"/>
              <a:gd name="connsiteY7" fmla="*/ 0 h 519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6724" h="5192702">
                <a:moveTo>
                  <a:pt x="4500000" y="0"/>
                </a:moveTo>
                <a:cubicBezTo>
                  <a:pt x="5276650" y="0"/>
                  <a:pt x="6007347" y="196750"/>
                  <a:pt x="6644967" y="543126"/>
                </a:cubicBezTo>
                <a:lnTo>
                  <a:pt x="6816724" y="641884"/>
                </a:lnTo>
                <a:lnTo>
                  <a:pt x="6816724" y="5192702"/>
                </a:lnTo>
                <a:lnTo>
                  <a:pt x="53171" y="5192702"/>
                </a:lnTo>
                <a:lnTo>
                  <a:pt x="51850" y="5185306"/>
                </a:lnTo>
                <a:cubicBezTo>
                  <a:pt x="17708" y="4961855"/>
                  <a:pt x="0" y="4732995"/>
                  <a:pt x="0" y="4500000"/>
                </a:cubicBezTo>
                <a:cubicBezTo>
                  <a:pt x="0" y="2014719"/>
                  <a:pt x="2014719" y="0"/>
                  <a:pt x="450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 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029" y="326687"/>
            <a:ext cx="401978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61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05AFA314-E420-BE4A-8A4E-F0F7631EDB7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008438" y="-919506"/>
            <a:ext cx="3240000" cy="3240000"/>
          </a:xfrm>
          <a:prstGeom prst="ellipse">
            <a:avLst/>
          </a:prstGeom>
          <a:solidFill>
            <a:schemeClr val="accent2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1881188"/>
            <a:ext cx="4464050" cy="2975543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5201154"/>
            <a:ext cx="4464051" cy="87782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6127106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7C869061-A032-4880-8C16-6DF454C692F5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CCECDA8A-2FEF-C549-80E9-F0A1FCFFC33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300055" y="402349"/>
            <a:ext cx="3240000" cy="3240000"/>
          </a:xfrm>
          <a:prstGeom prst="ellipse">
            <a:avLst/>
          </a:prstGeom>
          <a:solidFill>
            <a:schemeClr val="accent1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68C5040E-E441-4241-83A9-00E357F57224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73321" y="1740894"/>
            <a:ext cx="3948689" cy="3948689"/>
          </a:xfrm>
          <a:prstGeom prst="ellipse">
            <a:avLst/>
          </a:prstGeom>
          <a:solidFill>
            <a:schemeClr val="accent4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029" y="5670000"/>
            <a:ext cx="401978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66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9648824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9648825" cy="87782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C9600076-7E74-49D6-B3C3-DF9E7DC5F7AA}" type="datetime2">
              <a:rPr lang="da-DK" smtClean="0"/>
              <a:t>29. april 2025</a:t>
            </a:fld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029" y="5670000"/>
            <a:ext cx="401978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95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83A6920-38BF-4A0E-A85A-487DB5EED0CF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316508" cy="440081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8F8B2708-B32F-1E45-8BD5-BE29A5B5A7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82A5-D259-4C97-BC1E-01710D5DFDC6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000000" cy="4392613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multi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3B8803-CE71-9F46-9964-C10DBEF6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81187"/>
            <a:ext cx="9000000" cy="4392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A97B5F3-618C-4F47-AE90-9A506B3654BC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1" y="653400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893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muliti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796C4C-3886-E54D-89A5-00F29BB8C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4464051" cy="439261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80DD37-23F9-DE42-8F6D-1B2D3FE9E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81189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17990C-88D6-E642-977A-D91F76AD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04CDF82-C49E-4043-B485-8FC32728E87A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EF9336-F3A8-984B-A04C-1E714888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7C580C-9304-C84A-9857-C0BF63DE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4F2E2B7-4CDC-AE48-A296-2D0F03EEA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238700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6E078E5-AE61-4BBB-9F54-4E0B24A13D4D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99028" y="1741694"/>
            <a:ext cx="4680000" cy="4680000"/>
          </a:xfrm>
          <a:prstGeom prst="ellipse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</a:t>
            </a:r>
            <a:br>
              <a:rPr lang="da-DK" dirty="0"/>
            </a:br>
            <a:r>
              <a:rPr lang="da-DK" dirty="0"/>
              <a:t>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340621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A167745-ABD9-1948-A62A-3CEC22EE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648826" cy="108100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5F87AF-8230-C04F-A7C6-795EB814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1881186"/>
            <a:ext cx="9648826" cy="44215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8A659C-C571-D845-97EF-7888D77CB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7020000"/>
            <a:ext cx="1368425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51701FA-0DF8-4A95-A861-03CBEF30E251}" type="datetime2">
              <a:rPr lang="da-DK" smtClean="0"/>
              <a:t>29. april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A5BF4C-4B2F-6840-8F98-39F777011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6534000"/>
            <a:ext cx="446405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67CE6C-D69C-8040-9F58-C32DA4B03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472" y="6534000"/>
            <a:ext cx="36000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0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80000" indent="-180000" algn="l" defTabSz="590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5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7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90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08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12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14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16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6652" userDrawn="1">
          <p15:clr>
            <a:srgbClr val="F26B43"/>
          </p15:clr>
        </p15:guide>
        <p15:guide id="4" pos="3613" userDrawn="1">
          <p15:clr>
            <a:srgbClr val="F26B43"/>
          </p15:clr>
        </p15:guide>
        <p15:guide id="5" pos="3386" userDrawn="1">
          <p15:clr>
            <a:srgbClr val="F26B43"/>
          </p15:clr>
        </p15:guide>
        <p15:guide id="6" pos="4475" userDrawn="1">
          <p15:clr>
            <a:srgbClr val="F26B43"/>
          </p15:clr>
        </p15:guide>
        <p15:guide id="7" pos="4929" userDrawn="1">
          <p15:clr>
            <a:srgbClr val="F26B43"/>
          </p15:clr>
        </p15:guide>
        <p15:guide id="8" pos="2751" userDrawn="1">
          <p15:clr>
            <a:srgbClr val="F26B43"/>
          </p15:clr>
        </p15:guide>
        <p15:guide id="9" pos="2298" userDrawn="1">
          <p15:clr>
            <a:srgbClr val="F26B43"/>
          </p15:clr>
        </p15:guide>
        <p15:guide id="10" orient="horz" pos="3952" userDrawn="1">
          <p15:clr>
            <a:srgbClr val="F26B43"/>
          </p15:clr>
        </p15:guide>
        <p15:guide id="11" orient="horz" pos="913" userDrawn="1">
          <p15:clr>
            <a:srgbClr val="F26B43"/>
          </p15:clr>
        </p15:guide>
        <p15:guide id="12" orient="horz" pos="11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ktangel 47">
            <a:extLst>
              <a:ext uri="{FF2B5EF4-FFF2-40B4-BE49-F238E27FC236}">
                <a16:creationId xmlns:a16="http://schemas.microsoft.com/office/drawing/2014/main" id="{D705237C-8F80-DECE-7BBF-4FAE5E3FE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D8A5D1EE-BDB8-F769-C40B-1D8C077D0116}"/>
              </a:ext>
            </a:extLst>
          </p:cNvPr>
          <p:cNvSpPr txBox="1"/>
          <p:nvPr/>
        </p:nvSpPr>
        <p:spPr>
          <a:xfrm>
            <a:off x="1044709" y="2302080"/>
            <a:ext cx="408888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3000" dirty="0"/>
              <a:t>DE FIRE</a:t>
            </a:r>
          </a:p>
          <a:p>
            <a:pPr>
              <a:spcAft>
                <a:spcPts val="600"/>
              </a:spcAft>
            </a:pPr>
            <a:r>
              <a:rPr lang="da-DK" sz="5000" b="1" dirty="0"/>
              <a:t>LEDELSES-</a:t>
            </a:r>
          </a:p>
          <a:p>
            <a:pPr>
              <a:spcAft>
                <a:spcPts val="600"/>
              </a:spcAft>
            </a:pPr>
            <a:r>
              <a:rPr lang="da-DK" sz="5000" b="1" dirty="0"/>
              <a:t>VÆRDIER</a:t>
            </a:r>
          </a:p>
          <a:p>
            <a:pPr>
              <a:spcAft>
                <a:spcPts val="600"/>
              </a:spcAft>
            </a:pPr>
            <a:r>
              <a:rPr lang="da-DK" sz="3000" dirty="0"/>
              <a:t>PÅ SUH</a:t>
            </a:r>
          </a:p>
        </p:txBody>
      </p:sp>
      <p:grpSp>
        <p:nvGrpSpPr>
          <p:cNvPr id="93" name="Gruppe 92">
            <a:extLst>
              <a:ext uri="{FF2B5EF4-FFF2-40B4-BE49-F238E27FC236}">
                <a16:creationId xmlns:a16="http://schemas.microsoft.com/office/drawing/2014/main" id="{E38A34AD-36A0-9F73-E39C-21E812DBC705}"/>
              </a:ext>
            </a:extLst>
          </p:cNvPr>
          <p:cNvGrpSpPr/>
          <p:nvPr/>
        </p:nvGrpSpPr>
        <p:grpSpPr>
          <a:xfrm>
            <a:off x="6139171" y="984251"/>
            <a:ext cx="5028184" cy="4889497"/>
            <a:chOff x="3480714" y="1056247"/>
            <a:chExt cx="5028184" cy="4889497"/>
          </a:xfrm>
        </p:grpSpPr>
        <p:sp>
          <p:nvSpPr>
            <p:cNvPr id="50" name="Freeform: Shape 47">
              <a:extLst>
                <a:ext uri="{FF2B5EF4-FFF2-40B4-BE49-F238E27FC236}">
                  <a16:creationId xmlns:a16="http://schemas.microsoft.com/office/drawing/2014/main" id="{3AEC9ACE-CE4C-E837-AFEC-F54C6A11EF92}"/>
                </a:ext>
              </a:extLst>
            </p:cNvPr>
            <p:cNvSpPr/>
            <p:nvPr/>
          </p:nvSpPr>
          <p:spPr>
            <a:xfrm>
              <a:off x="5711729" y="3502597"/>
              <a:ext cx="2230213" cy="1953237"/>
            </a:xfrm>
            <a:custGeom>
              <a:avLst/>
              <a:gdLst>
                <a:gd name="connsiteX0" fmla="*/ 2638873 w 4274360"/>
                <a:gd name="connsiteY0" fmla="*/ 0 h 3743516"/>
                <a:gd name="connsiteX1" fmla="*/ 3266372 w 4274360"/>
                <a:gd name="connsiteY1" fmla="*/ 0 h 3743516"/>
                <a:gd name="connsiteX2" fmla="*/ 3278646 w 4274360"/>
                <a:gd name="connsiteY2" fmla="*/ 55232 h 3743516"/>
                <a:gd name="connsiteX3" fmla="*/ 3189661 w 4274360"/>
                <a:gd name="connsiteY3" fmla="*/ 285367 h 3743516"/>
                <a:gd name="connsiteX4" fmla="*/ 3410589 w 4274360"/>
                <a:gd name="connsiteY4" fmla="*/ 506295 h 3743516"/>
                <a:gd name="connsiteX5" fmla="*/ 3631518 w 4274360"/>
                <a:gd name="connsiteY5" fmla="*/ 285367 h 3743516"/>
                <a:gd name="connsiteX6" fmla="*/ 3540999 w 4274360"/>
                <a:gd name="connsiteY6" fmla="*/ 55232 h 3743516"/>
                <a:gd name="connsiteX7" fmla="*/ 3553273 w 4274360"/>
                <a:gd name="connsiteY7" fmla="*/ 0 h 3743516"/>
                <a:gd name="connsiteX8" fmla="*/ 4274361 w 4274360"/>
                <a:gd name="connsiteY8" fmla="*/ 0 h 3743516"/>
                <a:gd name="connsiteX9" fmla="*/ 3355357 w 4274360"/>
                <a:gd name="connsiteY9" fmla="*/ 2456299 h 3743516"/>
                <a:gd name="connsiteX10" fmla="*/ 3392179 w 4274360"/>
                <a:gd name="connsiteY10" fmla="*/ 2536079 h 3743516"/>
                <a:gd name="connsiteX11" fmla="*/ 3617710 w 4274360"/>
                <a:gd name="connsiteY11" fmla="*/ 2635804 h 3743516"/>
                <a:gd name="connsiteX12" fmla="*/ 3617710 w 4274360"/>
                <a:gd name="connsiteY12" fmla="*/ 2948787 h 3743516"/>
                <a:gd name="connsiteX13" fmla="*/ 3304728 w 4274360"/>
                <a:gd name="connsiteY13" fmla="*/ 2948787 h 3743516"/>
                <a:gd name="connsiteX14" fmla="*/ 3205003 w 4274360"/>
                <a:gd name="connsiteY14" fmla="*/ 2723255 h 3743516"/>
                <a:gd name="connsiteX15" fmla="*/ 3135963 w 4274360"/>
                <a:gd name="connsiteY15" fmla="*/ 2687968 h 3743516"/>
                <a:gd name="connsiteX16" fmla="*/ 530844 w 4274360"/>
                <a:gd name="connsiteY16" fmla="*/ 3743517 h 3743516"/>
                <a:gd name="connsiteX17" fmla="*/ 530844 w 4274360"/>
                <a:gd name="connsiteY17" fmla="*/ 3048512 h 3743516"/>
                <a:gd name="connsiteX18" fmla="*/ 451063 w 4274360"/>
                <a:gd name="connsiteY18" fmla="*/ 3019361 h 3743516"/>
                <a:gd name="connsiteX19" fmla="*/ 220929 w 4274360"/>
                <a:gd name="connsiteY19" fmla="*/ 3108346 h 3743516"/>
                <a:gd name="connsiteX20" fmla="*/ 0 w 4274360"/>
                <a:gd name="connsiteY20" fmla="*/ 2887418 h 3743516"/>
                <a:gd name="connsiteX21" fmla="*/ 220929 w 4274360"/>
                <a:gd name="connsiteY21" fmla="*/ 2666489 h 3743516"/>
                <a:gd name="connsiteX22" fmla="*/ 451063 w 4274360"/>
                <a:gd name="connsiteY22" fmla="*/ 2757008 h 3743516"/>
                <a:gd name="connsiteX23" fmla="*/ 530844 w 4274360"/>
                <a:gd name="connsiteY23" fmla="*/ 2727858 h 3743516"/>
                <a:gd name="connsiteX24" fmla="*/ 530844 w 4274360"/>
                <a:gd name="connsiteY24" fmla="*/ 2106495 h 3743516"/>
                <a:gd name="connsiteX25" fmla="*/ 1962278 w 4274360"/>
                <a:gd name="connsiteY25" fmla="*/ 1544968 h 3743516"/>
                <a:gd name="connsiteX26" fmla="*/ 1930059 w 4274360"/>
                <a:gd name="connsiteY26" fmla="*/ 1486668 h 3743516"/>
                <a:gd name="connsiteX27" fmla="*/ 1704528 w 4274360"/>
                <a:gd name="connsiteY27" fmla="*/ 1386943 h 3743516"/>
                <a:gd name="connsiteX28" fmla="*/ 1704528 w 4274360"/>
                <a:gd name="connsiteY28" fmla="*/ 1073960 h 3743516"/>
                <a:gd name="connsiteX29" fmla="*/ 2017510 w 4274360"/>
                <a:gd name="connsiteY29" fmla="*/ 1073960 h 3743516"/>
                <a:gd name="connsiteX30" fmla="*/ 2117235 w 4274360"/>
                <a:gd name="connsiteY30" fmla="*/ 1299492 h 3743516"/>
                <a:gd name="connsiteX31" fmla="*/ 2164797 w 4274360"/>
                <a:gd name="connsiteY31" fmla="*/ 1328641 h 3743516"/>
                <a:gd name="connsiteX32" fmla="*/ 2638873 w 4274360"/>
                <a:gd name="connsiteY32" fmla="*/ 0 h 3743516"/>
                <a:gd name="connsiteX33" fmla="*/ 2638873 w 4274360"/>
                <a:gd name="connsiteY33" fmla="*/ 0 h 374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74360" h="3743516">
                  <a:moveTo>
                    <a:pt x="2638873" y="0"/>
                  </a:moveTo>
                  <a:lnTo>
                    <a:pt x="3266372" y="0"/>
                  </a:lnTo>
                  <a:cubicBezTo>
                    <a:pt x="3274043" y="16877"/>
                    <a:pt x="3278646" y="35287"/>
                    <a:pt x="3278646" y="55232"/>
                  </a:cubicBezTo>
                  <a:cubicBezTo>
                    <a:pt x="3278646" y="127341"/>
                    <a:pt x="3189661" y="168765"/>
                    <a:pt x="3189661" y="285367"/>
                  </a:cubicBezTo>
                  <a:cubicBezTo>
                    <a:pt x="3189661" y="406570"/>
                    <a:pt x="3287851" y="506295"/>
                    <a:pt x="3410589" y="506295"/>
                  </a:cubicBezTo>
                  <a:cubicBezTo>
                    <a:pt x="3531794" y="506295"/>
                    <a:pt x="3631518" y="408105"/>
                    <a:pt x="3631518" y="285367"/>
                  </a:cubicBezTo>
                  <a:cubicBezTo>
                    <a:pt x="3631518" y="158025"/>
                    <a:pt x="3540999" y="144217"/>
                    <a:pt x="3540999" y="55232"/>
                  </a:cubicBezTo>
                  <a:cubicBezTo>
                    <a:pt x="3540999" y="35287"/>
                    <a:pt x="3545602" y="16877"/>
                    <a:pt x="3553273" y="0"/>
                  </a:cubicBezTo>
                  <a:lnTo>
                    <a:pt x="4274361" y="0"/>
                  </a:lnTo>
                  <a:cubicBezTo>
                    <a:pt x="4274361" y="940482"/>
                    <a:pt x="3927624" y="1799650"/>
                    <a:pt x="3355357" y="2456299"/>
                  </a:cubicBezTo>
                  <a:cubicBezTo>
                    <a:pt x="3356891" y="2485450"/>
                    <a:pt x="3369166" y="2513066"/>
                    <a:pt x="3392179" y="2536079"/>
                  </a:cubicBezTo>
                  <a:cubicBezTo>
                    <a:pt x="3442809" y="2586708"/>
                    <a:pt x="3536396" y="2552956"/>
                    <a:pt x="3617710" y="2635804"/>
                  </a:cubicBezTo>
                  <a:cubicBezTo>
                    <a:pt x="3703627" y="2721721"/>
                    <a:pt x="3703627" y="2861336"/>
                    <a:pt x="3617710" y="2948787"/>
                  </a:cubicBezTo>
                  <a:cubicBezTo>
                    <a:pt x="3531794" y="3034703"/>
                    <a:pt x="3392179" y="3034703"/>
                    <a:pt x="3304728" y="2948787"/>
                  </a:cubicBezTo>
                  <a:cubicBezTo>
                    <a:pt x="3214208" y="2858267"/>
                    <a:pt x="3267906" y="2784624"/>
                    <a:pt x="3205003" y="2723255"/>
                  </a:cubicBezTo>
                  <a:cubicBezTo>
                    <a:pt x="3185058" y="2703310"/>
                    <a:pt x="3162045" y="2692571"/>
                    <a:pt x="3135963" y="2687968"/>
                  </a:cubicBezTo>
                  <a:cubicBezTo>
                    <a:pt x="2462436" y="3341549"/>
                    <a:pt x="1543434" y="3743517"/>
                    <a:pt x="530844" y="3743517"/>
                  </a:cubicBezTo>
                  <a:lnTo>
                    <a:pt x="530844" y="3048512"/>
                  </a:lnTo>
                  <a:cubicBezTo>
                    <a:pt x="509364" y="3030101"/>
                    <a:pt x="481748" y="3019361"/>
                    <a:pt x="451063" y="3019361"/>
                  </a:cubicBezTo>
                  <a:cubicBezTo>
                    <a:pt x="378955" y="3019361"/>
                    <a:pt x="337530" y="3108346"/>
                    <a:pt x="220929" y="3108346"/>
                  </a:cubicBezTo>
                  <a:cubicBezTo>
                    <a:pt x="99725" y="3108346"/>
                    <a:pt x="0" y="3010156"/>
                    <a:pt x="0" y="2887418"/>
                  </a:cubicBezTo>
                  <a:cubicBezTo>
                    <a:pt x="0" y="2766213"/>
                    <a:pt x="98191" y="2666489"/>
                    <a:pt x="220929" y="2666489"/>
                  </a:cubicBezTo>
                  <a:cubicBezTo>
                    <a:pt x="348270" y="2666489"/>
                    <a:pt x="362078" y="2757008"/>
                    <a:pt x="451063" y="2757008"/>
                  </a:cubicBezTo>
                  <a:cubicBezTo>
                    <a:pt x="481748" y="2757008"/>
                    <a:pt x="509364" y="2746269"/>
                    <a:pt x="530844" y="2727858"/>
                  </a:cubicBezTo>
                  <a:lnTo>
                    <a:pt x="530844" y="2106495"/>
                  </a:lnTo>
                  <a:cubicBezTo>
                    <a:pt x="1083166" y="2106495"/>
                    <a:pt x="1586392" y="1893238"/>
                    <a:pt x="1962278" y="1544968"/>
                  </a:cubicBezTo>
                  <a:cubicBezTo>
                    <a:pt x="1957676" y="1523488"/>
                    <a:pt x="1945401" y="1503544"/>
                    <a:pt x="1930059" y="1486668"/>
                  </a:cubicBezTo>
                  <a:cubicBezTo>
                    <a:pt x="1879430" y="1436037"/>
                    <a:pt x="1785842" y="1469790"/>
                    <a:pt x="1704528" y="1386943"/>
                  </a:cubicBezTo>
                  <a:cubicBezTo>
                    <a:pt x="1618611" y="1301025"/>
                    <a:pt x="1618611" y="1161411"/>
                    <a:pt x="1704528" y="1073960"/>
                  </a:cubicBezTo>
                  <a:cubicBezTo>
                    <a:pt x="1790445" y="988043"/>
                    <a:pt x="1930059" y="988043"/>
                    <a:pt x="2017510" y="1073960"/>
                  </a:cubicBezTo>
                  <a:cubicBezTo>
                    <a:pt x="2108030" y="1164480"/>
                    <a:pt x="2054332" y="1238122"/>
                    <a:pt x="2117235" y="1299492"/>
                  </a:cubicBezTo>
                  <a:cubicBezTo>
                    <a:pt x="2131043" y="1313299"/>
                    <a:pt x="2147920" y="1324039"/>
                    <a:pt x="2164797" y="1328641"/>
                  </a:cubicBezTo>
                  <a:cubicBezTo>
                    <a:pt x="2462436" y="968098"/>
                    <a:pt x="2638873" y="504761"/>
                    <a:pt x="2638873" y="0"/>
                  </a:cubicBezTo>
                  <a:lnTo>
                    <a:pt x="2638873" y="0"/>
                  </a:lnTo>
                  <a:close/>
                </a:path>
              </a:pathLst>
            </a:custGeom>
            <a:solidFill>
              <a:schemeClr val="accent6"/>
            </a:solidFill>
            <a:ln w="317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1" name="Freeform: Shape 48">
              <a:extLst>
                <a:ext uri="{FF2B5EF4-FFF2-40B4-BE49-F238E27FC236}">
                  <a16:creationId xmlns:a16="http://schemas.microsoft.com/office/drawing/2014/main" id="{AA2FCC0E-03C7-E692-99DC-E23AA86012B7}"/>
                </a:ext>
              </a:extLst>
            </p:cNvPr>
            <p:cNvSpPr/>
            <p:nvPr/>
          </p:nvSpPr>
          <p:spPr>
            <a:xfrm>
              <a:off x="4037066" y="3231225"/>
              <a:ext cx="1953238" cy="2224608"/>
            </a:xfrm>
            <a:custGeom>
              <a:avLst/>
              <a:gdLst>
                <a:gd name="connsiteX0" fmla="*/ 3743517 w 3743516"/>
                <a:gd name="connsiteY0" fmla="*/ 2626599 h 4263620"/>
                <a:gd name="connsiteX1" fmla="*/ 3743517 w 3743516"/>
                <a:gd name="connsiteY1" fmla="*/ 3247961 h 4263620"/>
                <a:gd name="connsiteX2" fmla="*/ 3663738 w 3743516"/>
                <a:gd name="connsiteY2" fmla="*/ 3277112 h 4263620"/>
                <a:gd name="connsiteX3" fmla="*/ 3433604 w 3743516"/>
                <a:gd name="connsiteY3" fmla="*/ 3186592 h 4263620"/>
                <a:gd name="connsiteX4" fmla="*/ 3212674 w 3743516"/>
                <a:gd name="connsiteY4" fmla="*/ 3407521 h 4263620"/>
                <a:gd name="connsiteX5" fmla="*/ 3433604 w 3743516"/>
                <a:gd name="connsiteY5" fmla="*/ 3628449 h 4263620"/>
                <a:gd name="connsiteX6" fmla="*/ 3663738 w 3743516"/>
                <a:gd name="connsiteY6" fmla="*/ 3539464 h 4263620"/>
                <a:gd name="connsiteX7" fmla="*/ 3743517 w 3743516"/>
                <a:gd name="connsiteY7" fmla="*/ 3568615 h 4263620"/>
                <a:gd name="connsiteX8" fmla="*/ 3743517 w 3743516"/>
                <a:gd name="connsiteY8" fmla="*/ 4263620 h 4263620"/>
                <a:gd name="connsiteX9" fmla="*/ 1141466 w 3743516"/>
                <a:gd name="connsiteY9" fmla="*/ 3211140 h 4263620"/>
                <a:gd name="connsiteX10" fmla="*/ 1089302 w 3743516"/>
                <a:gd name="connsiteY10" fmla="*/ 3241825 h 4263620"/>
                <a:gd name="connsiteX11" fmla="*/ 989577 w 3743516"/>
                <a:gd name="connsiteY11" fmla="*/ 3467355 h 4263620"/>
                <a:gd name="connsiteX12" fmla="*/ 676595 w 3743516"/>
                <a:gd name="connsiteY12" fmla="*/ 3467355 h 4263620"/>
                <a:gd name="connsiteX13" fmla="*/ 676595 w 3743516"/>
                <a:gd name="connsiteY13" fmla="*/ 3154373 h 4263620"/>
                <a:gd name="connsiteX14" fmla="*/ 902127 w 3743516"/>
                <a:gd name="connsiteY14" fmla="*/ 3054649 h 4263620"/>
                <a:gd name="connsiteX15" fmla="*/ 935879 w 3743516"/>
                <a:gd name="connsiteY15" fmla="*/ 2994813 h 4263620"/>
                <a:gd name="connsiteX16" fmla="*/ 0 w 3743516"/>
                <a:gd name="connsiteY16" fmla="*/ 520103 h 4263620"/>
                <a:gd name="connsiteX17" fmla="*/ 693471 w 3743516"/>
                <a:gd name="connsiteY17" fmla="*/ 520103 h 4263620"/>
                <a:gd name="connsiteX18" fmla="*/ 714951 w 3743516"/>
                <a:gd name="connsiteY18" fmla="*/ 451063 h 4263620"/>
                <a:gd name="connsiteX19" fmla="*/ 625966 w 3743516"/>
                <a:gd name="connsiteY19" fmla="*/ 220929 h 4263620"/>
                <a:gd name="connsiteX20" fmla="*/ 846894 w 3743516"/>
                <a:gd name="connsiteY20" fmla="*/ 0 h 4263620"/>
                <a:gd name="connsiteX21" fmla="*/ 1067823 w 3743516"/>
                <a:gd name="connsiteY21" fmla="*/ 220929 h 4263620"/>
                <a:gd name="connsiteX22" fmla="*/ 977304 w 3743516"/>
                <a:gd name="connsiteY22" fmla="*/ 451063 h 4263620"/>
                <a:gd name="connsiteX23" fmla="*/ 998783 w 3743516"/>
                <a:gd name="connsiteY23" fmla="*/ 520103 h 4263620"/>
                <a:gd name="connsiteX24" fmla="*/ 1637022 w 3743516"/>
                <a:gd name="connsiteY24" fmla="*/ 520103 h 4263620"/>
                <a:gd name="connsiteX25" fmla="*/ 2111099 w 3743516"/>
                <a:gd name="connsiteY25" fmla="*/ 1850279 h 4263620"/>
                <a:gd name="connsiteX26" fmla="*/ 2158659 w 3743516"/>
                <a:gd name="connsiteY26" fmla="*/ 1821129 h 4263620"/>
                <a:gd name="connsiteX27" fmla="*/ 2258384 w 3743516"/>
                <a:gd name="connsiteY27" fmla="*/ 1595597 h 4263620"/>
                <a:gd name="connsiteX28" fmla="*/ 2571367 w 3743516"/>
                <a:gd name="connsiteY28" fmla="*/ 1595597 h 4263620"/>
                <a:gd name="connsiteX29" fmla="*/ 2571367 w 3743516"/>
                <a:gd name="connsiteY29" fmla="*/ 1908580 h 4263620"/>
                <a:gd name="connsiteX30" fmla="*/ 2345835 w 3743516"/>
                <a:gd name="connsiteY30" fmla="*/ 2008305 h 4263620"/>
                <a:gd name="connsiteX31" fmla="*/ 2313617 w 3743516"/>
                <a:gd name="connsiteY31" fmla="*/ 2065071 h 4263620"/>
                <a:gd name="connsiteX32" fmla="*/ 3743517 w 3743516"/>
                <a:gd name="connsiteY32" fmla="*/ 2626599 h 4263620"/>
                <a:gd name="connsiteX33" fmla="*/ 3743517 w 3743516"/>
                <a:gd name="connsiteY33" fmla="*/ 2626599 h 426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743516" h="4263620">
                  <a:moveTo>
                    <a:pt x="3743517" y="2626599"/>
                  </a:moveTo>
                  <a:lnTo>
                    <a:pt x="3743517" y="3247961"/>
                  </a:lnTo>
                  <a:cubicBezTo>
                    <a:pt x="3722038" y="3266372"/>
                    <a:pt x="3694422" y="3277112"/>
                    <a:pt x="3663738" y="3277112"/>
                  </a:cubicBezTo>
                  <a:cubicBezTo>
                    <a:pt x="3576287" y="3277112"/>
                    <a:pt x="3560944" y="3186592"/>
                    <a:pt x="3433604" y="3186592"/>
                  </a:cubicBezTo>
                  <a:cubicBezTo>
                    <a:pt x="3312399" y="3186592"/>
                    <a:pt x="3212674" y="3284783"/>
                    <a:pt x="3212674" y="3407521"/>
                  </a:cubicBezTo>
                  <a:cubicBezTo>
                    <a:pt x="3212674" y="3528724"/>
                    <a:pt x="3310865" y="3628449"/>
                    <a:pt x="3433604" y="3628449"/>
                  </a:cubicBezTo>
                  <a:cubicBezTo>
                    <a:pt x="3550205" y="3628449"/>
                    <a:pt x="3591629" y="3539464"/>
                    <a:pt x="3663738" y="3539464"/>
                  </a:cubicBezTo>
                  <a:cubicBezTo>
                    <a:pt x="3694422" y="3539464"/>
                    <a:pt x="3722038" y="3550204"/>
                    <a:pt x="3743517" y="3568615"/>
                  </a:cubicBezTo>
                  <a:lnTo>
                    <a:pt x="3743517" y="4263620"/>
                  </a:lnTo>
                  <a:cubicBezTo>
                    <a:pt x="2732461" y="4263620"/>
                    <a:pt x="1814993" y="3863187"/>
                    <a:pt x="1141466" y="3211140"/>
                  </a:cubicBezTo>
                  <a:cubicBezTo>
                    <a:pt x="1121521" y="3217276"/>
                    <a:pt x="1104644" y="3228016"/>
                    <a:pt x="1089302" y="3241825"/>
                  </a:cubicBezTo>
                  <a:cubicBezTo>
                    <a:pt x="1026399" y="3304728"/>
                    <a:pt x="1080097" y="3378370"/>
                    <a:pt x="989577" y="3467355"/>
                  </a:cubicBezTo>
                  <a:cubicBezTo>
                    <a:pt x="903661" y="3553273"/>
                    <a:pt x="764046" y="3553273"/>
                    <a:pt x="676595" y="3467355"/>
                  </a:cubicBezTo>
                  <a:cubicBezTo>
                    <a:pt x="590678" y="3381439"/>
                    <a:pt x="590678" y="3241825"/>
                    <a:pt x="676595" y="3154373"/>
                  </a:cubicBezTo>
                  <a:cubicBezTo>
                    <a:pt x="757909" y="3073059"/>
                    <a:pt x="851497" y="3105278"/>
                    <a:pt x="902127" y="3054649"/>
                  </a:cubicBezTo>
                  <a:cubicBezTo>
                    <a:pt x="919003" y="3037771"/>
                    <a:pt x="929743" y="3016293"/>
                    <a:pt x="935879" y="2994813"/>
                  </a:cubicBezTo>
                  <a:cubicBezTo>
                    <a:pt x="352873" y="2335095"/>
                    <a:pt x="0" y="1468256"/>
                    <a:pt x="0" y="520103"/>
                  </a:cubicBezTo>
                  <a:lnTo>
                    <a:pt x="693471" y="520103"/>
                  </a:lnTo>
                  <a:cubicBezTo>
                    <a:pt x="707280" y="500158"/>
                    <a:pt x="714951" y="477145"/>
                    <a:pt x="714951" y="451063"/>
                  </a:cubicBezTo>
                  <a:cubicBezTo>
                    <a:pt x="714951" y="378954"/>
                    <a:pt x="625966" y="337530"/>
                    <a:pt x="625966" y="220929"/>
                  </a:cubicBezTo>
                  <a:cubicBezTo>
                    <a:pt x="625966" y="98191"/>
                    <a:pt x="724156" y="0"/>
                    <a:pt x="846894" y="0"/>
                  </a:cubicBezTo>
                  <a:cubicBezTo>
                    <a:pt x="968099" y="0"/>
                    <a:pt x="1067823" y="98191"/>
                    <a:pt x="1067823" y="220929"/>
                  </a:cubicBezTo>
                  <a:cubicBezTo>
                    <a:pt x="1067823" y="348270"/>
                    <a:pt x="977304" y="362078"/>
                    <a:pt x="977304" y="451063"/>
                  </a:cubicBezTo>
                  <a:cubicBezTo>
                    <a:pt x="977304" y="477145"/>
                    <a:pt x="984975" y="500158"/>
                    <a:pt x="998783" y="520103"/>
                  </a:cubicBezTo>
                  <a:lnTo>
                    <a:pt x="1637022" y="520103"/>
                  </a:lnTo>
                  <a:cubicBezTo>
                    <a:pt x="1637022" y="1024864"/>
                    <a:pt x="1814993" y="1488201"/>
                    <a:pt x="2111099" y="1850279"/>
                  </a:cubicBezTo>
                  <a:cubicBezTo>
                    <a:pt x="2127975" y="1844142"/>
                    <a:pt x="2144852" y="1834937"/>
                    <a:pt x="2158659" y="1821129"/>
                  </a:cubicBezTo>
                  <a:cubicBezTo>
                    <a:pt x="2221563" y="1758226"/>
                    <a:pt x="2167865" y="1684583"/>
                    <a:pt x="2258384" y="1595597"/>
                  </a:cubicBezTo>
                  <a:cubicBezTo>
                    <a:pt x="2344302" y="1509681"/>
                    <a:pt x="2483916" y="1509681"/>
                    <a:pt x="2571367" y="1595597"/>
                  </a:cubicBezTo>
                  <a:cubicBezTo>
                    <a:pt x="2657284" y="1681514"/>
                    <a:pt x="2657284" y="1821129"/>
                    <a:pt x="2571367" y="1908580"/>
                  </a:cubicBezTo>
                  <a:cubicBezTo>
                    <a:pt x="2490053" y="1989894"/>
                    <a:pt x="2396465" y="1957675"/>
                    <a:pt x="2345835" y="2008305"/>
                  </a:cubicBezTo>
                  <a:cubicBezTo>
                    <a:pt x="2328959" y="2025181"/>
                    <a:pt x="2318219" y="2045127"/>
                    <a:pt x="2313617" y="2065071"/>
                  </a:cubicBezTo>
                  <a:cubicBezTo>
                    <a:pt x="2686434" y="2413341"/>
                    <a:pt x="3189661" y="2626599"/>
                    <a:pt x="3743517" y="2626599"/>
                  </a:cubicBezTo>
                  <a:lnTo>
                    <a:pt x="3743517" y="2626599"/>
                  </a:lnTo>
                  <a:close/>
                </a:path>
              </a:pathLst>
            </a:custGeom>
            <a:solidFill>
              <a:schemeClr val="accent4"/>
            </a:solidFill>
            <a:ln w="317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" name="Freeform: Shape 49">
              <a:extLst>
                <a:ext uri="{FF2B5EF4-FFF2-40B4-BE49-F238E27FC236}">
                  <a16:creationId xmlns:a16="http://schemas.microsoft.com/office/drawing/2014/main" id="{4C43BE96-0554-9B14-604B-A8E43D348B56}"/>
                </a:ext>
              </a:extLst>
            </p:cNvPr>
            <p:cNvSpPr/>
            <p:nvPr/>
          </p:nvSpPr>
          <p:spPr>
            <a:xfrm>
              <a:off x="5990304" y="1549360"/>
              <a:ext cx="1953238" cy="2217405"/>
            </a:xfrm>
            <a:custGeom>
              <a:avLst/>
              <a:gdLst>
                <a:gd name="connsiteX0" fmla="*/ 0 w 3743516"/>
                <a:gd name="connsiteY0" fmla="*/ 1637022 h 4249812"/>
                <a:gd name="connsiteX1" fmla="*/ 0 w 3743516"/>
                <a:gd name="connsiteY1" fmla="*/ 969632 h 4249812"/>
                <a:gd name="connsiteX2" fmla="*/ 82849 w 3743516"/>
                <a:gd name="connsiteY2" fmla="*/ 937414 h 4249812"/>
                <a:gd name="connsiteX3" fmla="*/ 312983 w 3743516"/>
                <a:gd name="connsiteY3" fmla="*/ 1026399 h 4249812"/>
                <a:gd name="connsiteX4" fmla="*/ 533912 w 3743516"/>
                <a:gd name="connsiteY4" fmla="*/ 805470 h 4249812"/>
                <a:gd name="connsiteX5" fmla="*/ 312983 w 3743516"/>
                <a:gd name="connsiteY5" fmla="*/ 584541 h 4249812"/>
                <a:gd name="connsiteX6" fmla="*/ 82849 w 3743516"/>
                <a:gd name="connsiteY6" fmla="*/ 675060 h 4249812"/>
                <a:gd name="connsiteX7" fmla="*/ 0 w 3743516"/>
                <a:gd name="connsiteY7" fmla="*/ 642842 h 4249812"/>
                <a:gd name="connsiteX8" fmla="*/ 0 w 3743516"/>
                <a:gd name="connsiteY8" fmla="*/ 0 h 4249812"/>
                <a:gd name="connsiteX9" fmla="*/ 2600517 w 3743516"/>
                <a:gd name="connsiteY9" fmla="*/ 1050946 h 4249812"/>
                <a:gd name="connsiteX10" fmla="*/ 2674161 w 3743516"/>
                <a:gd name="connsiteY10" fmla="*/ 1015659 h 4249812"/>
                <a:gd name="connsiteX11" fmla="*/ 2773885 w 3743516"/>
                <a:gd name="connsiteY11" fmla="*/ 790128 h 4249812"/>
                <a:gd name="connsiteX12" fmla="*/ 3086867 w 3743516"/>
                <a:gd name="connsiteY12" fmla="*/ 790128 h 4249812"/>
                <a:gd name="connsiteX13" fmla="*/ 3086867 w 3743516"/>
                <a:gd name="connsiteY13" fmla="*/ 1103110 h 4249812"/>
                <a:gd name="connsiteX14" fmla="*/ 2861336 w 3743516"/>
                <a:gd name="connsiteY14" fmla="*/ 1202835 h 4249812"/>
                <a:gd name="connsiteX15" fmla="*/ 2824515 w 3743516"/>
                <a:gd name="connsiteY15" fmla="*/ 1287217 h 4249812"/>
                <a:gd name="connsiteX16" fmla="*/ 3743517 w 3743516"/>
                <a:gd name="connsiteY16" fmla="*/ 3743517 h 4249812"/>
                <a:gd name="connsiteX17" fmla="*/ 3022430 w 3743516"/>
                <a:gd name="connsiteY17" fmla="*/ 3743517 h 4249812"/>
                <a:gd name="connsiteX18" fmla="*/ 3010156 w 3743516"/>
                <a:gd name="connsiteY18" fmla="*/ 3798749 h 4249812"/>
                <a:gd name="connsiteX19" fmla="*/ 3100676 w 3743516"/>
                <a:gd name="connsiteY19" fmla="*/ 4028883 h 4249812"/>
                <a:gd name="connsiteX20" fmla="*/ 2879747 w 3743516"/>
                <a:gd name="connsiteY20" fmla="*/ 4249812 h 4249812"/>
                <a:gd name="connsiteX21" fmla="*/ 2658818 w 3743516"/>
                <a:gd name="connsiteY21" fmla="*/ 4028883 h 4249812"/>
                <a:gd name="connsiteX22" fmla="*/ 2747803 w 3743516"/>
                <a:gd name="connsiteY22" fmla="*/ 3798749 h 4249812"/>
                <a:gd name="connsiteX23" fmla="*/ 2735530 w 3743516"/>
                <a:gd name="connsiteY23" fmla="*/ 3743517 h 4249812"/>
                <a:gd name="connsiteX24" fmla="*/ 2108030 w 3743516"/>
                <a:gd name="connsiteY24" fmla="*/ 3743517 h 4249812"/>
                <a:gd name="connsiteX25" fmla="*/ 1627817 w 3743516"/>
                <a:gd name="connsiteY25" fmla="*/ 2404136 h 4249812"/>
                <a:gd name="connsiteX26" fmla="*/ 1586392 w 3743516"/>
                <a:gd name="connsiteY26" fmla="*/ 2431752 h 4249812"/>
                <a:gd name="connsiteX27" fmla="*/ 1486668 w 3743516"/>
                <a:gd name="connsiteY27" fmla="*/ 2657284 h 4249812"/>
                <a:gd name="connsiteX28" fmla="*/ 1173685 w 3743516"/>
                <a:gd name="connsiteY28" fmla="*/ 2657284 h 4249812"/>
                <a:gd name="connsiteX29" fmla="*/ 1173685 w 3743516"/>
                <a:gd name="connsiteY29" fmla="*/ 2344301 h 4249812"/>
                <a:gd name="connsiteX30" fmla="*/ 1399216 w 3743516"/>
                <a:gd name="connsiteY30" fmla="*/ 2244576 h 4249812"/>
                <a:gd name="connsiteX31" fmla="*/ 1429901 w 3743516"/>
                <a:gd name="connsiteY31" fmla="*/ 2195481 h 4249812"/>
                <a:gd name="connsiteX32" fmla="*/ 0 w 3743516"/>
                <a:gd name="connsiteY32" fmla="*/ 1637022 h 4249812"/>
                <a:gd name="connsiteX33" fmla="*/ 0 w 3743516"/>
                <a:gd name="connsiteY33" fmla="*/ 1637022 h 424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743516" h="4249812">
                  <a:moveTo>
                    <a:pt x="0" y="1637022"/>
                  </a:moveTo>
                  <a:lnTo>
                    <a:pt x="0" y="969632"/>
                  </a:lnTo>
                  <a:cubicBezTo>
                    <a:pt x="21480" y="949687"/>
                    <a:pt x="50630" y="937414"/>
                    <a:pt x="82849" y="937414"/>
                  </a:cubicBezTo>
                  <a:cubicBezTo>
                    <a:pt x="154958" y="937414"/>
                    <a:pt x="196382" y="1026399"/>
                    <a:pt x="312983" y="1026399"/>
                  </a:cubicBezTo>
                  <a:cubicBezTo>
                    <a:pt x="434187" y="1026399"/>
                    <a:pt x="533912" y="928208"/>
                    <a:pt x="533912" y="805470"/>
                  </a:cubicBezTo>
                  <a:cubicBezTo>
                    <a:pt x="533912" y="684266"/>
                    <a:pt x="435721" y="584541"/>
                    <a:pt x="312983" y="584541"/>
                  </a:cubicBezTo>
                  <a:cubicBezTo>
                    <a:pt x="185642" y="584541"/>
                    <a:pt x="171834" y="675060"/>
                    <a:pt x="82849" y="675060"/>
                  </a:cubicBezTo>
                  <a:cubicBezTo>
                    <a:pt x="50630" y="675060"/>
                    <a:pt x="21480" y="662787"/>
                    <a:pt x="0" y="642842"/>
                  </a:cubicBezTo>
                  <a:lnTo>
                    <a:pt x="0" y="0"/>
                  </a:lnTo>
                  <a:cubicBezTo>
                    <a:pt x="1011057" y="0"/>
                    <a:pt x="1926991" y="400434"/>
                    <a:pt x="2600517" y="1050946"/>
                  </a:cubicBezTo>
                  <a:cubicBezTo>
                    <a:pt x="2626599" y="1047878"/>
                    <a:pt x="2652681" y="1035604"/>
                    <a:pt x="2674161" y="1015659"/>
                  </a:cubicBezTo>
                  <a:cubicBezTo>
                    <a:pt x="2737064" y="952756"/>
                    <a:pt x="2683366" y="879113"/>
                    <a:pt x="2773885" y="790128"/>
                  </a:cubicBezTo>
                  <a:cubicBezTo>
                    <a:pt x="2859802" y="704211"/>
                    <a:pt x="2999416" y="704211"/>
                    <a:pt x="3086867" y="790128"/>
                  </a:cubicBezTo>
                  <a:cubicBezTo>
                    <a:pt x="3172785" y="876044"/>
                    <a:pt x="3172785" y="1015659"/>
                    <a:pt x="3086867" y="1103110"/>
                  </a:cubicBezTo>
                  <a:cubicBezTo>
                    <a:pt x="3005554" y="1184424"/>
                    <a:pt x="2911966" y="1152206"/>
                    <a:pt x="2861336" y="1202835"/>
                  </a:cubicBezTo>
                  <a:cubicBezTo>
                    <a:pt x="2838322" y="1225848"/>
                    <a:pt x="2826049" y="1256533"/>
                    <a:pt x="2824515" y="1287217"/>
                  </a:cubicBezTo>
                  <a:cubicBezTo>
                    <a:pt x="3396782" y="1943867"/>
                    <a:pt x="3743517" y="2803035"/>
                    <a:pt x="3743517" y="3743517"/>
                  </a:cubicBezTo>
                  <a:lnTo>
                    <a:pt x="3022430" y="3743517"/>
                  </a:lnTo>
                  <a:cubicBezTo>
                    <a:pt x="3014759" y="3760394"/>
                    <a:pt x="3010156" y="3778804"/>
                    <a:pt x="3010156" y="3798749"/>
                  </a:cubicBezTo>
                  <a:cubicBezTo>
                    <a:pt x="3010156" y="3886200"/>
                    <a:pt x="3100676" y="3901542"/>
                    <a:pt x="3100676" y="4028883"/>
                  </a:cubicBezTo>
                  <a:cubicBezTo>
                    <a:pt x="3100676" y="4150087"/>
                    <a:pt x="3002485" y="4249812"/>
                    <a:pt x="2879747" y="4249812"/>
                  </a:cubicBezTo>
                  <a:cubicBezTo>
                    <a:pt x="2758543" y="4249812"/>
                    <a:pt x="2658818" y="4151622"/>
                    <a:pt x="2658818" y="4028883"/>
                  </a:cubicBezTo>
                  <a:cubicBezTo>
                    <a:pt x="2658818" y="3912282"/>
                    <a:pt x="2747803" y="3870858"/>
                    <a:pt x="2747803" y="3798749"/>
                  </a:cubicBezTo>
                  <a:cubicBezTo>
                    <a:pt x="2747803" y="3778804"/>
                    <a:pt x="2743201" y="3760394"/>
                    <a:pt x="2735530" y="3743517"/>
                  </a:cubicBezTo>
                  <a:lnTo>
                    <a:pt x="2108030" y="3743517"/>
                  </a:lnTo>
                  <a:cubicBezTo>
                    <a:pt x="2108030" y="3234153"/>
                    <a:pt x="1926991" y="2767748"/>
                    <a:pt x="1627817" y="2404136"/>
                  </a:cubicBezTo>
                  <a:cubicBezTo>
                    <a:pt x="1612474" y="2410273"/>
                    <a:pt x="1598666" y="2419478"/>
                    <a:pt x="1586392" y="2431752"/>
                  </a:cubicBezTo>
                  <a:cubicBezTo>
                    <a:pt x="1523489" y="2494655"/>
                    <a:pt x="1577187" y="2568298"/>
                    <a:pt x="1486668" y="2657284"/>
                  </a:cubicBezTo>
                  <a:cubicBezTo>
                    <a:pt x="1400751" y="2743200"/>
                    <a:pt x="1261136" y="2743200"/>
                    <a:pt x="1173685" y="2657284"/>
                  </a:cubicBezTo>
                  <a:cubicBezTo>
                    <a:pt x="1087768" y="2571367"/>
                    <a:pt x="1087768" y="2431752"/>
                    <a:pt x="1173685" y="2344301"/>
                  </a:cubicBezTo>
                  <a:cubicBezTo>
                    <a:pt x="1254999" y="2262987"/>
                    <a:pt x="1348587" y="2295206"/>
                    <a:pt x="1399216" y="2244576"/>
                  </a:cubicBezTo>
                  <a:cubicBezTo>
                    <a:pt x="1413025" y="2230768"/>
                    <a:pt x="1423765" y="2213891"/>
                    <a:pt x="1429901" y="2195481"/>
                  </a:cubicBezTo>
                  <a:cubicBezTo>
                    <a:pt x="1052481" y="1848745"/>
                    <a:pt x="550788" y="1637022"/>
                    <a:pt x="0" y="1637022"/>
                  </a:cubicBezTo>
                  <a:lnTo>
                    <a:pt x="0" y="1637022"/>
                  </a:lnTo>
                  <a:close/>
                </a:path>
              </a:pathLst>
            </a:custGeom>
            <a:solidFill>
              <a:schemeClr val="accent2"/>
            </a:solidFill>
            <a:ln w="31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3" name="Freeform: Shape 50">
              <a:extLst>
                <a:ext uri="{FF2B5EF4-FFF2-40B4-BE49-F238E27FC236}">
                  <a16:creationId xmlns:a16="http://schemas.microsoft.com/office/drawing/2014/main" id="{B82AEDA2-7FAF-4F2E-13AC-739C9FEBA84E}"/>
                </a:ext>
              </a:extLst>
            </p:cNvPr>
            <p:cNvSpPr/>
            <p:nvPr/>
          </p:nvSpPr>
          <p:spPr>
            <a:xfrm>
              <a:off x="4037066" y="1549361"/>
              <a:ext cx="2232614" cy="1954037"/>
            </a:xfrm>
            <a:custGeom>
              <a:avLst/>
              <a:gdLst>
                <a:gd name="connsiteX0" fmla="*/ 937414 w 4278962"/>
                <a:gd name="connsiteY0" fmla="*/ 1267273 h 3745051"/>
                <a:gd name="connsiteX1" fmla="*/ 903661 w 4278962"/>
                <a:gd name="connsiteY1" fmla="*/ 1202835 h 3745051"/>
                <a:gd name="connsiteX2" fmla="*/ 678129 w 4278962"/>
                <a:gd name="connsiteY2" fmla="*/ 1103110 h 3745051"/>
                <a:gd name="connsiteX3" fmla="*/ 678129 w 4278962"/>
                <a:gd name="connsiteY3" fmla="*/ 790128 h 3745051"/>
                <a:gd name="connsiteX4" fmla="*/ 991112 w 4278962"/>
                <a:gd name="connsiteY4" fmla="*/ 790128 h 3745051"/>
                <a:gd name="connsiteX5" fmla="*/ 1090837 w 4278962"/>
                <a:gd name="connsiteY5" fmla="*/ 1015659 h 3745051"/>
                <a:gd name="connsiteX6" fmla="*/ 1147604 w 4278962"/>
                <a:gd name="connsiteY6" fmla="*/ 1047878 h 3745051"/>
                <a:gd name="connsiteX7" fmla="*/ 3745052 w 4278962"/>
                <a:gd name="connsiteY7" fmla="*/ 0 h 3745051"/>
                <a:gd name="connsiteX8" fmla="*/ 3745052 w 4278962"/>
                <a:gd name="connsiteY8" fmla="*/ 642842 h 3745051"/>
                <a:gd name="connsiteX9" fmla="*/ 3827899 w 4278962"/>
                <a:gd name="connsiteY9" fmla="*/ 675060 h 3745051"/>
                <a:gd name="connsiteX10" fmla="*/ 4058034 w 4278962"/>
                <a:gd name="connsiteY10" fmla="*/ 584541 h 3745051"/>
                <a:gd name="connsiteX11" fmla="*/ 4278963 w 4278962"/>
                <a:gd name="connsiteY11" fmla="*/ 805470 h 3745051"/>
                <a:gd name="connsiteX12" fmla="*/ 4058034 w 4278962"/>
                <a:gd name="connsiteY12" fmla="*/ 1026399 h 3745051"/>
                <a:gd name="connsiteX13" fmla="*/ 3827899 w 4278962"/>
                <a:gd name="connsiteY13" fmla="*/ 937414 h 3745051"/>
                <a:gd name="connsiteX14" fmla="*/ 3745052 w 4278962"/>
                <a:gd name="connsiteY14" fmla="*/ 969632 h 3745051"/>
                <a:gd name="connsiteX15" fmla="*/ 3745052 w 4278962"/>
                <a:gd name="connsiteY15" fmla="*/ 1637022 h 3745051"/>
                <a:gd name="connsiteX16" fmla="*/ 2315151 w 4278962"/>
                <a:gd name="connsiteY16" fmla="*/ 2197015 h 3745051"/>
                <a:gd name="connsiteX17" fmla="*/ 2345835 w 4278962"/>
                <a:gd name="connsiteY17" fmla="*/ 2246110 h 3745051"/>
                <a:gd name="connsiteX18" fmla="*/ 2571367 w 4278962"/>
                <a:gd name="connsiteY18" fmla="*/ 2345835 h 3745051"/>
                <a:gd name="connsiteX19" fmla="*/ 2571367 w 4278962"/>
                <a:gd name="connsiteY19" fmla="*/ 2658817 h 3745051"/>
                <a:gd name="connsiteX20" fmla="*/ 2258384 w 4278962"/>
                <a:gd name="connsiteY20" fmla="*/ 2658817 h 3745051"/>
                <a:gd name="connsiteX21" fmla="*/ 2158659 w 4278962"/>
                <a:gd name="connsiteY21" fmla="*/ 2433286 h 3745051"/>
                <a:gd name="connsiteX22" fmla="*/ 2117235 w 4278962"/>
                <a:gd name="connsiteY22" fmla="*/ 2405670 h 3745051"/>
                <a:gd name="connsiteX23" fmla="*/ 1637022 w 4278962"/>
                <a:gd name="connsiteY23" fmla="*/ 3745051 h 3745051"/>
                <a:gd name="connsiteX24" fmla="*/ 998783 w 4278962"/>
                <a:gd name="connsiteY24" fmla="*/ 3745051 h 3745051"/>
                <a:gd name="connsiteX25" fmla="*/ 977304 w 4278962"/>
                <a:gd name="connsiteY25" fmla="*/ 3676011 h 3745051"/>
                <a:gd name="connsiteX26" fmla="*/ 1067823 w 4278962"/>
                <a:gd name="connsiteY26" fmla="*/ 3445877 h 3745051"/>
                <a:gd name="connsiteX27" fmla="*/ 846894 w 4278962"/>
                <a:gd name="connsiteY27" fmla="*/ 3224948 h 3745051"/>
                <a:gd name="connsiteX28" fmla="*/ 625966 w 4278962"/>
                <a:gd name="connsiteY28" fmla="*/ 3445877 h 3745051"/>
                <a:gd name="connsiteX29" fmla="*/ 714951 w 4278962"/>
                <a:gd name="connsiteY29" fmla="*/ 3676011 h 3745051"/>
                <a:gd name="connsiteX30" fmla="*/ 693471 w 4278962"/>
                <a:gd name="connsiteY30" fmla="*/ 3745051 h 3745051"/>
                <a:gd name="connsiteX31" fmla="*/ 0 w 4278962"/>
                <a:gd name="connsiteY31" fmla="*/ 3745051 h 3745051"/>
                <a:gd name="connsiteX32" fmla="*/ 937414 w 4278962"/>
                <a:gd name="connsiteY32" fmla="*/ 1267273 h 3745051"/>
                <a:gd name="connsiteX33" fmla="*/ 937414 w 4278962"/>
                <a:gd name="connsiteY33" fmla="*/ 1267273 h 374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78962" h="3745051">
                  <a:moveTo>
                    <a:pt x="937414" y="1267273"/>
                  </a:moveTo>
                  <a:cubicBezTo>
                    <a:pt x="932812" y="1244259"/>
                    <a:pt x="922072" y="1221246"/>
                    <a:pt x="903661" y="1202835"/>
                  </a:cubicBezTo>
                  <a:cubicBezTo>
                    <a:pt x="853031" y="1152206"/>
                    <a:pt x="759443" y="1185958"/>
                    <a:pt x="678129" y="1103110"/>
                  </a:cubicBezTo>
                  <a:cubicBezTo>
                    <a:pt x="592213" y="1017193"/>
                    <a:pt x="592213" y="877579"/>
                    <a:pt x="678129" y="790128"/>
                  </a:cubicBezTo>
                  <a:cubicBezTo>
                    <a:pt x="764046" y="704211"/>
                    <a:pt x="903661" y="704211"/>
                    <a:pt x="991112" y="790128"/>
                  </a:cubicBezTo>
                  <a:cubicBezTo>
                    <a:pt x="1081631" y="880647"/>
                    <a:pt x="1027933" y="954290"/>
                    <a:pt x="1090837" y="1015659"/>
                  </a:cubicBezTo>
                  <a:cubicBezTo>
                    <a:pt x="1107713" y="1032535"/>
                    <a:pt x="1127658" y="1043275"/>
                    <a:pt x="1147604" y="1047878"/>
                  </a:cubicBezTo>
                  <a:cubicBezTo>
                    <a:pt x="1821129" y="398899"/>
                    <a:pt x="2735530" y="0"/>
                    <a:pt x="3745052" y="0"/>
                  </a:cubicBezTo>
                  <a:lnTo>
                    <a:pt x="3745052" y="642842"/>
                  </a:lnTo>
                  <a:cubicBezTo>
                    <a:pt x="3766530" y="662787"/>
                    <a:pt x="3795681" y="675060"/>
                    <a:pt x="3827899" y="675060"/>
                  </a:cubicBezTo>
                  <a:cubicBezTo>
                    <a:pt x="3915351" y="675060"/>
                    <a:pt x="3930693" y="584541"/>
                    <a:pt x="4058034" y="584541"/>
                  </a:cubicBezTo>
                  <a:cubicBezTo>
                    <a:pt x="4179238" y="584541"/>
                    <a:pt x="4278963" y="682732"/>
                    <a:pt x="4278963" y="805470"/>
                  </a:cubicBezTo>
                  <a:cubicBezTo>
                    <a:pt x="4278963" y="926674"/>
                    <a:pt x="4180772" y="1026399"/>
                    <a:pt x="4058034" y="1026399"/>
                  </a:cubicBezTo>
                  <a:cubicBezTo>
                    <a:pt x="3941433" y="1026399"/>
                    <a:pt x="3900008" y="937414"/>
                    <a:pt x="3827899" y="937414"/>
                  </a:cubicBezTo>
                  <a:cubicBezTo>
                    <a:pt x="3795681" y="937414"/>
                    <a:pt x="3766530" y="949687"/>
                    <a:pt x="3745052" y="969632"/>
                  </a:cubicBezTo>
                  <a:lnTo>
                    <a:pt x="3745052" y="1637022"/>
                  </a:lnTo>
                  <a:cubicBezTo>
                    <a:pt x="3192730" y="1637022"/>
                    <a:pt x="2691037" y="1848745"/>
                    <a:pt x="2315151" y="2197015"/>
                  </a:cubicBezTo>
                  <a:cubicBezTo>
                    <a:pt x="2321288" y="2215426"/>
                    <a:pt x="2330493" y="2232302"/>
                    <a:pt x="2345835" y="2246110"/>
                  </a:cubicBezTo>
                  <a:cubicBezTo>
                    <a:pt x="2396465" y="2296740"/>
                    <a:pt x="2490053" y="2262987"/>
                    <a:pt x="2571367" y="2345835"/>
                  </a:cubicBezTo>
                  <a:cubicBezTo>
                    <a:pt x="2657284" y="2431752"/>
                    <a:pt x="2657284" y="2571367"/>
                    <a:pt x="2571367" y="2658817"/>
                  </a:cubicBezTo>
                  <a:cubicBezTo>
                    <a:pt x="2485450" y="2744734"/>
                    <a:pt x="2345835" y="2744734"/>
                    <a:pt x="2258384" y="2658817"/>
                  </a:cubicBezTo>
                  <a:cubicBezTo>
                    <a:pt x="2167865" y="2568298"/>
                    <a:pt x="2221563" y="2494655"/>
                    <a:pt x="2158659" y="2433286"/>
                  </a:cubicBezTo>
                  <a:cubicBezTo>
                    <a:pt x="2146386" y="2421012"/>
                    <a:pt x="2132577" y="2411807"/>
                    <a:pt x="2117235" y="2405670"/>
                  </a:cubicBezTo>
                  <a:cubicBezTo>
                    <a:pt x="1816527" y="2769282"/>
                    <a:pt x="1637022" y="3235687"/>
                    <a:pt x="1637022" y="3745051"/>
                  </a:cubicBezTo>
                  <a:lnTo>
                    <a:pt x="998783" y="3745051"/>
                  </a:lnTo>
                  <a:cubicBezTo>
                    <a:pt x="984975" y="3725106"/>
                    <a:pt x="977304" y="3702093"/>
                    <a:pt x="977304" y="3676011"/>
                  </a:cubicBezTo>
                  <a:cubicBezTo>
                    <a:pt x="977304" y="3588560"/>
                    <a:pt x="1067823" y="3573217"/>
                    <a:pt x="1067823" y="3445877"/>
                  </a:cubicBezTo>
                  <a:cubicBezTo>
                    <a:pt x="1067823" y="3323138"/>
                    <a:pt x="969632" y="3224948"/>
                    <a:pt x="846894" y="3224948"/>
                  </a:cubicBezTo>
                  <a:cubicBezTo>
                    <a:pt x="725691" y="3224948"/>
                    <a:pt x="625966" y="3323138"/>
                    <a:pt x="625966" y="3445877"/>
                  </a:cubicBezTo>
                  <a:cubicBezTo>
                    <a:pt x="625966" y="3562478"/>
                    <a:pt x="714951" y="3603902"/>
                    <a:pt x="714951" y="3676011"/>
                  </a:cubicBezTo>
                  <a:cubicBezTo>
                    <a:pt x="714951" y="3702093"/>
                    <a:pt x="707280" y="3725106"/>
                    <a:pt x="693471" y="3745051"/>
                  </a:cubicBezTo>
                  <a:lnTo>
                    <a:pt x="0" y="3745051"/>
                  </a:lnTo>
                  <a:cubicBezTo>
                    <a:pt x="0" y="2793830"/>
                    <a:pt x="354407" y="1926991"/>
                    <a:pt x="937414" y="1267273"/>
                  </a:cubicBezTo>
                  <a:lnTo>
                    <a:pt x="937414" y="1267273"/>
                  </a:lnTo>
                  <a:close/>
                </a:path>
              </a:pathLst>
            </a:custGeom>
            <a:solidFill>
              <a:schemeClr val="tx1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" name="TextBox 122">
              <a:extLst>
                <a:ext uri="{FF2B5EF4-FFF2-40B4-BE49-F238E27FC236}">
                  <a16:creationId xmlns:a16="http://schemas.microsoft.com/office/drawing/2014/main" id="{2578F5F5-0594-854B-3D7D-667563D01EBA}"/>
                </a:ext>
              </a:extLst>
            </p:cNvPr>
            <p:cNvSpPr txBox="1"/>
            <p:nvPr/>
          </p:nvSpPr>
          <p:spPr>
            <a:xfrm rot="2702033">
              <a:off x="4394604" y="4313740"/>
              <a:ext cx="1354071" cy="3694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ArchDown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b="1" dirty="0">
                  <a:solidFill>
                    <a:srgbClr val="FFFFFF"/>
                  </a:solidFill>
                  <a:latin typeface="Verdana"/>
                </a:rPr>
                <a:t>Fællesskab</a:t>
              </a:r>
              <a:endPara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" name="Oval 55">
              <a:extLst>
                <a:ext uri="{FF2B5EF4-FFF2-40B4-BE49-F238E27FC236}">
                  <a16:creationId xmlns:a16="http://schemas.microsoft.com/office/drawing/2014/main" id="{8D5488C3-A895-ABB2-AF95-72B01B8E14B5}"/>
                </a:ext>
              </a:extLst>
            </p:cNvPr>
            <p:cNvSpPr>
              <a:spLocks/>
            </p:cNvSpPr>
            <p:nvPr/>
          </p:nvSpPr>
          <p:spPr>
            <a:xfrm>
              <a:off x="7666680" y="1080828"/>
              <a:ext cx="839860" cy="839860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" name="Oval 56">
              <a:extLst>
                <a:ext uri="{FF2B5EF4-FFF2-40B4-BE49-F238E27FC236}">
                  <a16:creationId xmlns:a16="http://schemas.microsoft.com/office/drawing/2014/main" id="{C623B0CC-24C7-A967-DB0D-970938A6D173}"/>
                </a:ext>
              </a:extLst>
            </p:cNvPr>
            <p:cNvSpPr/>
            <p:nvPr/>
          </p:nvSpPr>
          <p:spPr>
            <a:xfrm>
              <a:off x="3480714" y="1056247"/>
              <a:ext cx="839860" cy="839860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" name="Oval 58">
              <a:extLst>
                <a:ext uri="{FF2B5EF4-FFF2-40B4-BE49-F238E27FC236}">
                  <a16:creationId xmlns:a16="http://schemas.microsoft.com/office/drawing/2014/main" id="{E49F8B09-6402-22DF-1F20-1B5EC543333A}"/>
                </a:ext>
              </a:extLst>
            </p:cNvPr>
            <p:cNvSpPr/>
            <p:nvPr/>
          </p:nvSpPr>
          <p:spPr>
            <a:xfrm>
              <a:off x="3480714" y="5105884"/>
              <a:ext cx="839860" cy="839860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" name="Oval 59">
              <a:extLst>
                <a:ext uri="{FF2B5EF4-FFF2-40B4-BE49-F238E27FC236}">
                  <a16:creationId xmlns:a16="http://schemas.microsoft.com/office/drawing/2014/main" id="{6556C8B1-8C9D-65A1-1215-3E0616667D80}"/>
                </a:ext>
              </a:extLst>
            </p:cNvPr>
            <p:cNvSpPr/>
            <p:nvPr/>
          </p:nvSpPr>
          <p:spPr>
            <a:xfrm>
              <a:off x="3888008" y="1400139"/>
              <a:ext cx="4201715" cy="4201715"/>
            </a:xfrm>
            <a:prstGeom prst="ellipse">
              <a:avLst/>
            </a:prstGeom>
            <a:noFill/>
            <a:ln w="28575" cap="flat" cmpd="sng" algn="ctr">
              <a:solidFill>
                <a:srgbClr val="F2F2F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" name="Oval 60">
              <a:extLst>
                <a:ext uri="{FF2B5EF4-FFF2-40B4-BE49-F238E27FC236}">
                  <a16:creationId xmlns:a16="http://schemas.microsoft.com/office/drawing/2014/main" id="{7F47A7E2-E7A7-13E4-C4B7-993A13CC1DE1}"/>
                </a:ext>
              </a:extLst>
            </p:cNvPr>
            <p:cNvSpPr/>
            <p:nvPr/>
          </p:nvSpPr>
          <p:spPr>
            <a:xfrm>
              <a:off x="7449051" y="1973318"/>
              <a:ext cx="139935" cy="139935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" name="Oval 61">
              <a:extLst>
                <a:ext uri="{FF2B5EF4-FFF2-40B4-BE49-F238E27FC236}">
                  <a16:creationId xmlns:a16="http://schemas.microsoft.com/office/drawing/2014/main" id="{E6E9C1A1-899C-893C-9D96-C6CF319CC573}"/>
                </a:ext>
              </a:extLst>
            </p:cNvPr>
            <p:cNvSpPr/>
            <p:nvPr/>
          </p:nvSpPr>
          <p:spPr>
            <a:xfrm>
              <a:off x="4405845" y="1973318"/>
              <a:ext cx="139935" cy="139935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" name="Oval 62">
              <a:extLst>
                <a:ext uri="{FF2B5EF4-FFF2-40B4-BE49-F238E27FC236}">
                  <a16:creationId xmlns:a16="http://schemas.microsoft.com/office/drawing/2014/main" id="{B4DC010F-610C-2250-984A-66400EDCA283}"/>
                </a:ext>
              </a:extLst>
            </p:cNvPr>
            <p:cNvSpPr/>
            <p:nvPr/>
          </p:nvSpPr>
          <p:spPr>
            <a:xfrm>
              <a:off x="7443798" y="4885572"/>
              <a:ext cx="139935" cy="139935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" name="Oval 63">
              <a:extLst>
                <a:ext uri="{FF2B5EF4-FFF2-40B4-BE49-F238E27FC236}">
                  <a16:creationId xmlns:a16="http://schemas.microsoft.com/office/drawing/2014/main" id="{CAE727EB-217A-73F0-14B4-D64AE59DE07C}"/>
                </a:ext>
              </a:extLst>
            </p:cNvPr>
            <p:cNvSpPr/>
            <p:nvPr/>
          </p:nvSpPr>
          <p:spPr>
            <a:xfrm>
              <a:off x="4403744" y="4885572"/>
              <a:ext cx="139935" cy="139935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" name="Freeform: Shape 68">
              <a:extLst>
                <a:ext uri="{FF2B5EF4-FFF2-40B4-BE49-F238E27FC236}">
                  <a16:creationId xmlns:a16="http://schemas.microsoft.com/office/drawing/2014/main" id="{D83AE7F1-8486-9F63-F7BC-E48DB3AEEC66}"/>
                </a:ext>
              </a:extLst>
            </p:cNvPr>
            <p:cNvSpPr/>
            <p:nvPr/>
          </p:nvSpPr>
          <p:spPr>
            <a:xfrm flipH="1">
              <a:off x="7554751" y="1764284"/>
              <a:ext cx="241691" cy="242649"/>
            </a:xfrm>
            <a:custGeom>
              <a:avLst/>
              <a:gdLst>
                <a:gd name="connsiteX0" fmla="*/ 0 w 248920"/>
                <a:gd name="connsiteY0" fmla="*/ 0 h 254000"/>
                <a:gd name="connsiteX1" fmla="*/ 248920 w 248920"/>
                <a:gd name="connsiteY1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20" h="254000">
                  <a:moveTo>
                    <a:pt x="0" y="0"/>
                  </a:moveTo>
                  <a:lnTo>
                    <a:pt x="248920" y="254000"/>
                  </a:lnTo>
                </a:path>
              </a:pathLst>
            </a:custGeom>
            <a:noFill/>
            <a:ln w="28575" cap="flat" cmpd="sng" algn="ctr">
              <a:solidFill>
                <a:srgbClr val="F2F2F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" name="Freeform: Shape 71">
              <a:extLst>
                <a:ext uri="{FF2B5EF4-FFF2-40B4-BE49-F238E27FC236}">
                  <a16:creationId xmlns:a16="http://schemas.microsoft.com/office/drawing/2014/main" id="{6035B61A-3D7B-062A-1488-DAF858E517BD}"/>
                </a:ext>
              </a:extLst>
            </p:cNvPr>
            <p:cNvSpPr/>
            <p:nvPr/>
          </p:nvSpPr>
          <p:spPr>
            <a:xfrm>
              <a:off x="4189857" y="1764284"/>
              <a:ext cx="241691" cy="242649"/>
            </a:xfrm>
            <a:custGeom>
              <a:avLst/>
              <a:gdLst>
                <a:gd name="connsiteX0" fmla="*/ 0 w 248920"/>
                <a:gd name="connsiteY0" fmla="*/ 0 h 254000"/>
                <a:gd name="connsiteX1" fmla="*/ 248920 w 248920"/>
                <a:gd name="connsiteY1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20" h="254000">
                  <a:moveTo>
                    <a:pt x="0" y="0"/>
                  </a:moveTo>
                  <a:lnTo>
                    <a:pt x="248920" y="254000"/>
                  </a:lnTo>
                </a:path>
              </a:pathLst>
            </a:custGeom>
            <a:noFill/>
            <a:ln w="28575" cap="flat" cmpd="sng" algn="ctr">
              <a:solidFill>
                <a:srgbClr val="F2F2F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5" name="Freeform: Shape 66">
              <a:extLst>
                <a:ext uri="{FF2B5EF4-FFF2-40B4-BE49-F238E27FC236}">
                  <a16:creationId xmlns:a16="http://schemas.microsoft.com/office/drawing/2014/main" id="{673AA0A6-998C-E6FC-0C5F-4FCE0FA3ED76}"/>
                </a:ext>
              </a:extLst>
            </p:cNvPr>
            <p:cNvSpPr/>
            <p:nvPr/>
          </p:nvSpPr>
          <p:spPr>
            <a:xfrm flipH="1" flipV="1">
              <a:off x="7545266" y="4984603"/>
              <a:ext cx="241691" cy="242649"/>
            </a:xfrm>
            <a:custGeom>
              <a:avLst/>
              <a:gdLst>
                <a:gd name="connsiteX0" fmla="*/ 0 w 248920"/>
                <a:gd name="connsiteY0" fmla="*/ 0 h 254000"/>
                <a:gd name="connsiteX1" fmla="*/ 248920 w 248920"/>
                <a:gd name="connsiteY1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20" h="254000">
                  <a:moveTo>
                    <a:pt x="0" y="0"/>
                  </a:moveTo>
                  <a:lnTo>
                    <a:pt x="248920" y="254000"/>
                  </a:lnTo>
                </a:path>
              </a:pathLst>
            </a:custGeom>
            <a:noFill/>
            <a:ln w="28575" cap="flat" cmpd="sng" algn="ctr">
              <a:solidFill>
                <a:srgbClr val="F2F2F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6" name="Freeform: Shape 67">
              <a:extLst>
                <a:ext uri="{FF2B5EF4-FFF2-40B4-BE49-F238E27FC236}">
                  <a16:creationId xmlns:a16="http://schemas.microsoft.com/office/drawing/2014/main" id="{8DF780D9-02BF-E524-6038-A7837CBF6BE1}"/>
                </a:ext>
              </a:extLst>
            </p:cNvPr>
            <p:cNvSpPr/>
            <p:nvPr/>
          </p:nvSpPr>
          <p:spPr>
            <a:xfrm flipV="1">
              <a:off x="4189857" y="4998020"/>
              <a:ext cx="241691" cy="242649"/>
            </a:xfrm>
            <a:custGeom>
              <a:avLst/>
              <a:gdLst>
                <a:gd name="connsiteX0" fmla="*/ 0 w 248920"/>
                <a:gd name="connsiteY0" fmla="*/ 0 h 254000"/>
                <a:gd name="connsiteX1" fmla="*/ 248920 w 248920"/>
                <a:gd name="connsiteY1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920" h="254000">
                  <a:moveTo>
                    <a:pt x="0" y="0"/>
                  </a:moveTo>
                  <a:lnTo>
                    <a:pt x="248920" y="254000"/>
                  </a:lnTo>
                </a:path>
              </a:pathLst>
            </a:custGeom>
            <a:noFill/>
            <a:ln w="28575" cap="flat" cmpd="sng" algn="ctr">
              <a:solidFill>
                <a:srgbClr val="F2F2F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7" name="Freeform: Shape 51">
              <a:extLst>
                <a:ext uri="{FF2B5EF4-FFF2-40B4-BE49-F238E27FC236}">
                  <a16:creationId xmlns:a16="http://schemas.microsoft.com/office/drawing/2014/main" id="{73A38734-37D9-B665-7FFA-2BE2FBD65B1B}"/>
                </a:ext>
              </a:extLst>
            </p:cNvPr>
            <p:cNvSpPr>
              <a:spLocks/>
            </p:cNvSpPr>
            <p:nvPr/>
          </p:nvSpPr>
          <p:spPr>
            <a:xfrm>
              <a:off x="7780012" y="1185727"/>
              <a:ext cx="613193" cy="613188"/>
            </a:xfrm>
            <a:custGeom>
              <a:avLst/>
              <a:gdLst>
                <a:gd name="connsiteX0" fmla="*/ 587615 w 1175225"/>
                <a:gd name="connsiteY0" fmla="*/ 0 h 1175218"/>
                <a:gd name="connsiteX1" fmla="*/ 1175225 w 1175225"/>
                <a:gd name="connsiteY1" fmla="*/ 587609 h 1175218"/>
                <a:gd name="connsiteX2" fmla="*/ 587615 w 1175225"/>
                <a:gd name="connsiteY2" fmla="*/ 1175219 h 1175218"/>
                <a:gd name="connsiteX3" fmla="*/ 7 w 1175225"/>
                <a:gd name="connsiteY3" fmla="*/ 587609 h 1175218"/>
                <a:gd name="connsiteX4" fmla="*/ 587615 w 1175225"/>
                <a:gd name="connsiteY4" fmla="*/ 0 h 1175218"/>
                <a:gd name="connsiteX5" fmla="*/ 587615 w 1175225"/>
                <a:gd name="connsiteY5" fmla="*/ 0 h 117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225" h="1175218">
                  <a:moveTo>
                    <a:pt x="587615" y="0"/>
                  </a:moveTo>
                  <a:cubicBezTo>
                    <a:pt x="912872" y="0"/>
                    <a:pt x="1175225" y="263887"/>
                    <a:pt x="1175225" y="587609"/>
                  </a:cubicBezTo>
                  <a:cubicBezTo>
                    <a:pt x="1175225" y="912866"/>
                    <a:pt x="911339" y="1175219"/>
                    <a:pt x="587615" y="1175219"/>
                  </a:cubicBezTo>
                  <a:cubicBezTo>
                    <a:pt x="262359" y="1175219"/>
                    <a:pt x="7" y="911331"/>
                    <a:pt x="7" y="587609"/>
                  </a:cubicBezTo>
                  <a:cubicBezTo>
                    <a:pt x="-1528" y="263887"/>
                    <a:pt x="262359" y="0"/>
                    <a:pt x="587615" y="0"/>
                  </a:cubicBezTo>
                  <a:lnTo>
                    <a:pt x="587615" y="0"/>
                  </a:lnTo>
                  <a:close/>
                </a:path>
              </a:pathLst>
            </a:custGeom>
            <a:solidFill>
              <a:schemeClr val="accent2"/>
            </a:solidFill>
            <a:ln w="153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8" name="Freeform: Shape 52">
              <a:extLst>
                <a:ext uri="{FF2B5EF4-FFF2-40B4-BE49-F238E27FC236}">
                  <a16:creationId xmlns:a16="http://schemas.microsoft.com/office/drawing/2014/main" id="{FC8A007B-C42D-36F7-882E-FDE59809297C}"/>
                </a:ext>
              </a:extLst>
            </p:cNvPr>
            <p:cNvSpPr/>
            <p:nvPr/>
          </p:nvSpPr>
          <p:spPr>
            <a:xfrm>
              <a:off x="3593585" y="1169118"/>
              <a:ext cx="613188" cy="613188"/>
            </a:xfrm>
            <a:custGeom>
              <a:avLst/>
              <a:gdLst>
                <a:gd name="connsiteX0" fmla="*/ 587609 w 1175218"/>
                <a:gd name="connsiteY0" fmla="*/ 0 h 1175218"/>
                <a:gd name="connsiteX1" fmla="*/ 0 w 1175218"/>
                <a:gd name="connsiteY1" fmla="*/ 587609 h 1175218"/>
                <a:gd name="connsiteX2" fmla="*/ 587609 w 1175218"/>
                <a:gd name="connsiteY2" fmla="*/ 1175219 h 1175218"/>
                <a:gd name="connsiteX3" fmla="*/ 1175218 w 1175218"/>
                <a:gd name="connsiteY3" fmla="*/ 587609 h 1175218"/>
                <a:gd name="connsiteX4" fmla="*/ 587609 w 1175218"/>
                <a:gd name="connsiteY4" fmla="*/ 0 h 1175218"/>
                <a:gd name="connsiteX5" fmla="*/ 587609 w 1175218"/>
                <a:gd name="connsiteY5" fmla="*/ 0 h 117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218" h="1175218">
                  <a:moveTo>
                    <a:pt x="587609" y="0"/>
                  </a:moveTo>
                  <a:cubicBezTo>
                    <a:pt x="262353" y="0"/>
                    <a:pt x="0" y="263887"/>
                    <a:pt x="0" y="587609"/>
                  </a:cubicBezTo>
                  <a:cubicBezTo>
                    <a:pt x="0" y="912866"/>
                    <a:pt x="263887" y="1175219"/>
                    <a:pt x="587609" y="1175219"/>
                  </a:cubicBezTo>
                  <a:cubicBezTo>
                    <a:pt x="912866" y="1175219"/>
                    <a:pt x="1175218" y="911331"/>
                    <a:pt x="1175218" y="587609"/>
                  </a:cubicBezTo>
                  <a:cubicBezTo>
                    <a:pt x="1175218" y="263887"/>
                    <a:pt x="912866" y="0"/>
                    <a:pt x="587609" y="0"/>
                  </a:cubicBezTo>
                  <a:lnTo>
                    <a:pt x="587609" y="0"/>
                  </a:lnTo>
                  <a:close/>
                </a:path>
              </a:pathLst>
            </a:custGeom>
            <a:solidFill>
              <a:schemeClr val="tx1"/>
            </a:solidFill>
            <a:ln w="153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9" name="Freeform: Shape 69">
              <a:extLst>
                <a:ext uri="{FF2B5EF4-FFF2-40B4-BE49-F238E27FC236}">
                  <a16:creationId xmlns:a16="http://schemas.microsoft.com/office/drawing/2014/main" id="{47DB16E2-7EEC-BFC0-09D1-9BAAE7E5D7CA}"/>
                </a:ext>
              </a:extLst>
            </p:cNvPr>
            <p:cNvSpPr/>
            <p:nvPr/>
          </p:nvSpPr>
          <p:spPr>
            <a:xfrm>
              <a:off x="3593585" y="5220486"/>
              <a:ext cx="613188" cy="613189"/>
            </a:xfrm>
            <a:custGeom>
              <a:avLst/>
              <a:gdLst>
                <a:gd name="connsiteX0" fmla="*/ 587609 w 1175218"/>
                <a:gd name="connsiteY0" fmla="*/ 1175219 h 1175219"/>
                <a:gd name="connsiteX1" fmla="*/ 0 w 1175218"/>
                <a:gd name="connsiteY1" fmla="*/ 587610 h 1175219"/>
                <a:gd name="connsiteX2" fmla="*/ 587609 w 1175218"/>
                <a:gd name="connsiteY2" fmla="*/ 0 h 1175219"/>
                <a:gd name="connsiteX3" fmla="*/ 1175218 w 1175218"/>
                <a:gd name="connsiteY3" fmla="*/ 587610 h 1175219"/>
                <a:gd name="connsiteX4" fmla="*/ 587609 w 1175218"/>
                <a:gd name="connsiteY4" fmla="*/ 1175219 h 1175219"/>
                <a:gd name="connsiteX5" fmla="*/ 587609 w 1175218"/>
                <a:gd name="connsiteY5" fmla="*/ 1175219 h 117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218" h="1175219">
                  <a:moveTo>
                    <a:pt x="587609" y="1175219"/>
                  </a:moveTo>
                  <a:cubicBezTo>
                    <a:pt x="262353" y="1175219"/>
                    <a:pt x="0" y="911332"/>
                    <a:pt x="0" y="587610"/>
                  </a:cubicBezTo>
                  <a:cubicBezTo>
                    <a:pt x="0" y="263887"/>
                    <a:pt x="263887" y="0"/>
                    <a:pt x="587609" y="0"/>
                  </a:cubicBezTo>
                  <a:cubicBezTo>
                    <a:pt x="912866" y="0"/>
                    <a:pt x="1175218" y="263887"/>
                    <a:pt x="1175218" y="587610"/>
                  </a:cubicBezTo>
                  <a:cubicBezTo>
                    <a:pt x="1175218" y="911332"/>
                    <a:pt x="912866" y="1175219"/>
                    <a:pt x="587609" y="1175219"/>
                  </a:cubicBezTo>
                  <a:lnTo>
                    <a:pt x="587609" y="1175219"/>
                  </a:lnTo>
                  <a:close/>
                </a:path>
              </a:pathLst>
            </a:custGeom>
            <a:solidFill>
              <a:schemeClr val="accent4"/>
            </a:solidFill>
            <a:ln w="153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0" name="TextBox 5">
              <a:extLst>
                <a:ext uri="{FF2B5EF4-FFF2-40B4-BE49-F238E27FC236}">
                  <a16:creationId xmlns:a16="http://schemas.microsoft.com/office/drawing/2014/main" id="{30EA9E99-DC61-078D-736D-8DCCE2D4CFD2}"/>
                </a:ext>
              </a:extLst>
            </p:cNvPr>
            <p:cNvSpPr txBox="1"/>
            <p:nvPr/>
          </p:nvSpPr>
          <p:spPr>
            <a:xfrm rot="2902100">
              <a:off x="6295957" y="2431866"/>
              <a:ext cx="1367441" cy="3432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ArchUp">
                <a:avLst>
                  <a:gd name="adj" fmla="val 10042964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Følgeskab</a:t>
              </a:r>
            </a:p>
          </p:txBody>
        </p:sp>
        <p:pic>
          <p:nvPicPr>
            <p:cNvPr id="71" name="Grafik 53">
              <a:extLst>
                <a:ext uri="{FF2B5EF4-FFF2-40B4-BE49-F238E27FC236}">
                  <a16:creationId xmlns:a16="http://schemas.microsoft.com/office/drawing/2014/main" id="{7D00E07B-E758-477B-6B20-497560697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20179" y="5347081"/>
              <a:ext cx="360000" cy="360000"/>
            </a:xfrm>
            <a:prstGeom prst="rect">
              <a:avLst/>
            </a:prstGeom>
          </p:spPr>
        </p:pic>
        <p:pic>
          <p:nvPicPr>
            <p:cNvPr id="72" name="Grafik 101">
              <a:extLst>
                <a:ext uri="{FF2B5EF4-FFF2-40B4-BE49-F238E27FC236}">
                  <a16:creationId xmlns:a16="http://schemas.microsoft.com/office/drawing/2014/main" id="{5496ABD8-0617-D63C-C853-8CA188301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20179" y="1295712"/>
              <a:ext cx="360000" cy="360000"/>
            </a:xfrm>
            <a:prstGeom prst="rect">
              <a:avLst/>
            </a:prstGeom>
          </p:spPr>
        </p:pic>
        <p:pic>
          <p:nvPicPr>
            <p:cNvPr id="73" name="Grafik 72" descr="Sygehus kontur">
              <a:extLst>
                <a:ext uri="{FF2B5EF4-FFF2-40B4-BE49-F238E27FC236}">
                  <a16:creationId xmlns:a16="http://schemas.microsoft.com/office/drawing/2014/main" id="{76B87F7A-0B6B-99D4-5E41-7E41937AD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14568" y="2575075"/>
              <a:ext cx="1604484" cy="1604484"/>
            </a:xfrm>
            <a:prstGeom prst="rect">
              <a:avLst/>
            </a:prstGeom>
          </p:spPr>
        </p:pic>
        <p:pic>
          <p:nvPicPr>
            <p:cNvPr id="74" name="Grafik 73" descr="Tandhjul kontur">
              <a:extLst>
                <a:ext uri="{FF2B5EF4-FFF2-40B4-BE49-F238E27FC236}">
                  <a16:creationId xmlns:a16="http://schemas.microsoft.com/office/drawing/2014/main" id="{85C035E4-D56C-0982-935F-55840F987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824649" y="1233207"/>
              <a:ext cx="392921" cy="392921"/>
            </a:xfrm>
            <a:prstGeom prst="rect">
              <a:avLst/>
            </a:prstGeom>
          </p:spPr>
        </p:pic>
        <p:pic>
          <p:nvPicPr>
            <p:cNvPr id="75" name="Grafik 74" descr="Enkelt tandhjul kontur">
              <a:extLst>
                <a:ext uri="{FF2B5EF4-FFF2-40B4-BE49-F238E27FC236}">
                  <a16:creationId xmlns:a16="http://schemas.microsoft.com/office/drawing/2014/main" id="{14170A0B-A4E2-3099-DF32-78D0C5334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2706504">
              <a:off x="8021822" y="1397280"/>
              <a:ext cx="276094" cy="276094"/>
            </a:xfrm>
            <a:prstGeom prst="rect">
              <a:avLst/>
            </a:prstGeom>
          </p:spPr>
        </p:pic>
        <p:sp>
          <p:nvSpPr>
            <p:cNvPr id="76" name="TextBox 5">
              <a:extLst>
                <a:ext uri="{FF2B5EF4-FFF2-40B4-BE49-F238E27FC236}">
                  <a16:creationId xmlns:a16="http://schemas.microsoft.com/office/drawing/2014/main" id="{BCB84DB9-A4A6-46BD-3A47-8E90AD99D95E}"/>
                </a:ext>
              </a:extLst>
            </p:cNvPr>
            <p:cNvSpPr txBox="1"/>
            <p:nvPr/>
          </p:nvSpPr>
          <p:spPr>
            <a:xfrm rot="19043560">
              <a:off x="4401637" y="2219195"/>
              <a:ext cx="1856168" cy="104031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ArchUp">
                <a:avLst>
                  <a:gd name="adj" fmla="val 10510234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Ordentlighed</a:t>
              </a:r>
            </a:p>
          </p:txBody>
        </p:sp>
        <p:sp>
          <p:nvSpPr>
            <p:cNvPr id="77" name="TextBox 122">
              <a:extLst>
                <a:ext uri="{FF2B5EF4-FFF2-40B4-BE49-F238E27FC236}">
                  <a16:creationId xmlns:a16="http://schemas.microsoft.com/office/drawing/2014/main" id="{156E7F61-D194-2494-3154-EF9D571172D0}"/>
                </a:ext>
              </a:extLst>
            </p:cNvPr>
            <p:cNvSpPr txBox="1"/>
            <p:nvPr/>
          </p:nvSpPr>
          <p:spPr>
            <a:xfrm rot="18789628">
              <a:off x="5999672" y="4130285"/>
              <a:ext cx="1682757" cy="56606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ArchDown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b="1" dirty="0">
                  <a:solidFill>
                    <a:schemeClr val="bg1"/>
                  </a:solidFill>
                  <a:latin typeface="Verdana"/>
                </a:rPr>
                <a:t>Nytænkning</a:t>
              </a:r>
              <a:endPara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8" name="Oval 58">
              <a:extLst>
                <a:ext uri="{FF2B5EF4-FFF2-40B4-BE49-F238E27FC236}">
                  <a16:creationId xmlns:a16="http://schemas.microsoft.com/office/drawing/2014/main" id="{4AF37F4E-C81A-FC56-4738-E6F2049F7146}"/>
                </a:ext>
              </a:extLst>
            </p:cNvPr>
            <p:cNvSpPr/>
            <p:nvPr/>
          </p:nvSpPr>
          <p:spPr>
            <a:xfrm>
              <a:off x="7669038" y="5097971"/>
              <a:ext cx="839860" cy="839860"/>
            </a:xfrm>
            <a:prstGeom prst="ellipse">
              <a:avLst/>
            </a:prstGeom>
            <a:solidFill>
              <a:srgbClr val="F2F2F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9" name="Freeform: Shape 69">
              <a:extLst>
                <a:ext uri="{FF2B5EF4-FFF2-40B4-BE49-F238E27FC236}">
                  <a16:creationId xmlns:a16="http://schemas.microsoft.com/office/drawing/2014/main" id="{01185B26-2964-C369-E9DC-66A87CA4F648}"/>
                </a:ext>
              </a:extLst>
            </p:cNvPr>
            <p:cNvSpPr/>
            <p:nvPr/>
          </p:nvSpPr>
          <p:spPr>
            <a:xfrm>
              <a:off x="7780012" y="5211306"/>
              <a:ext cx="613188" cy="613189"/>
            </a:xfrm>
            <a:custGeom>
              <a:avLst/>
              <a:gdLst>
                <a:gd name="connsiteX0" fmla="*/ 587609 w 1175218"/>
                <a:gd name="connsiteY0" fmla="*/ 1175219 h 1175219"/>
                <a:gd name="connsiteX1" fmla="*/ 0 w 1175218"/>
                <a:gd name="connsiteY1" fmla="*/ 587610 h 1175219"/>
                <a:gd name="connsiteX2" fmla="*/ 587609 w 1175218"/>
                <a:gd name="connsiteY2" fmla="*/ 0 h 1175219"/>
                <a:gd name="connsiteX3" fmla="*/ 1175218 w 1175218"/>
                <a:gd name="connsiteY3" fmla="*/ 587610 h 1175219"/>
                <a:gd name="connsiteX4" fmla="*/ 587609 w 1175218"/>
                <a:gd name="connsiteY4" fmla="*/ 1175219 h 1175219"/>
                <a:gd name="connsiteX5" fmla="*/ 587609 w 1175218"/>
                <a:gd name="connsiteY5" fmla="*/ 1175219 h 117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218" h="1175219">
                  <a:moveTo>
                    <a:pt x="587609" y="1175219"/>
                  </a:moveTo>
                  <a:cubicBezTo>
                    <a:pt x="262353" y="1175219"/>
                    <a:pt x="0" y="911332"/>
                    <a:pt x="0" y="587610"/>
                  </a:cubicBezTo>
                  <a:cubicBezTo>
                    <a:pt x="0" y="263887"/>
                    <a:pt x="263887" y="0"/>
                    <a:pt x="587609" y="0"/>
                  </a:cubicBezTo>
                  <a:cubicBezTo>
                    <a:pt x="912866" y="0"/>
                    <a:pt x="1175218" y="263887"/>
                    <a:pt x="1175218" y="587610"/>
                  </a:cubicBezTo>
                  <a:cubicBezTo>
                    <a:pt x="1175218" y="911332"/>
                    <a:pt x="912866" y="1175219"/>
                    <a:pt x="587609" y="1175219"/>
                  </a:cubicBezTo>
                  <a:lnTo>
                    <a:pt x="587609" y="1175219"/>
                  </a:lnTo>
                  <a:close/>
                </a:path>
              </a:pathLst>
            </a:custGeom>
            <a:solidFill>
              <a:srgbClr val="BEB9A6"/>
            </a:solidFill>
            <a:ln w="15340" cap="flat">
              <a:solidFill>
                <a:srgbClr val="BEB9A6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80" name="Grafik 59" descr="Lyspære og tandhjul  kontur">
              <a:extLst>
                <a:ext uri="{FF2B5EF4-FFF2-40B4-BE49-F238E27FC236}">
                  <a16:creationId xmlns:a16="http://schemas.microsoft.com/office/drawing/2014/main" id="{0313354F-3896-4737-AE70-BFBC2BBD78F4}"/>
                </a:ext>
              </a:extLst>
            </p:cNvPr>
            <p:cNvGrpSpPr/>
            <p:nvPr/>
          </p:nvGrpSpPr>
          <p:grpSpPr>
            <a:xfrm>
              <a:off x="7939927" y="5357492"/>
              <a:ext cx="310961" cy="338170"/>
              <a:chOff x="7876712" y="5328533"/>
              <a:chExt cx="310961" cy="338170"/>
            </a:xfrm>
            <a:solidFill>
              <a:schemeClr val="bg1"/>
            </a:solidFill>
          </p:grpSpPr>
          <p:sp>
            <p:nvSpPr>
              <p:cNvPr id="81" name="Kombinationstegning: figur 80">
                <a:extLst>
                  <a:ext uri="{FF2B5EF4-FFF2-40B4-BE49-F238E27FC236}">
                    <a16:creationId xmlns:a16="http://schemas.microsoft.com/office/drawing/2014/main" id="{7C58A86A-347A-EACF-81F3-744A54240FA7}"/>
                  </a:ext>
                </a:extLst>
              </p:cNvPr>
              <p:cNvSpPr/>
              <p:nvPr/>
            </p:nvSpPr>
            <p:spPr>
              <a:xfrm>
                <a:off x="8012758" y="5463801"/>
                <a:ext cx="38870" cy="38870"/>
              </a:xfrm>
              <a:custGeom>
                <a:avLst/>
                <a:gdLst>
                  <a:gd name="connsiteX0" fmla="*/ 19435 w 38870"/>
                  <a:gd name="connsiteY0" fmla="*/ 0 h 38870"/>
                  <a:gd name="connsiteX1" fmla="*/ 0 w 38870"/>
                  <a:gd name="connsiteY1" fmla="*/ 19435 h 38870"/>
                  <a:gd name="connsiteX2" fmla="*/ 19435 w 38870"/>
                  <a:gd name="connsiteY2" fmla="*/ 38870 h 38870"/>
                  <a:gd name="connsiteX3" fmla="*/ 38870 w 38870"/>
                  <a:gd name="connsiteY3" fmla="*/ 19435 h 38870"/>
                  <a:gd name="connsiteX4" fmla="*/ 38870 w 38870"/>
                  <a:gd name="connsiteY4" fmla="*/ 19435 h 38870"/>
                  <a:gd name="connsiteX5" fmla="*/ 19435 w 38870"/>
                  <a:gd name="connsiteY5" fmla="*/ 0 h 38870"/>
                  <a:gd name="connsiteX6" fmla="*/ 19435 w 38870"/>
                  <a:gd name="connsiteY6" fmla="*/ 31096 h 38870"/>
                  <a:gd name="connsiteX7" fmla="*/ 7774 w 38870"/>
                  <a:gd name="connsiteY7" fmla="*/ 19435 h 38870"/>
                  <a:gd name="connsiteX8" fmla="*/ 19435 w 38870"/>
                  <a:gd name="connsiteY8" fmla="*/ 7774 h 38870"/>
                  <a:gd name="connsiteX9" fmla="*/ 31096 w 38870"/>
                  <a:gd name="connsiteY9" fmla="*/ 19435 h 38870"/>
                  <a:gd name="connsiteX10" fmla="*/ 19435 w 38870"/>
                  <a:gd name="connsiteY10" fmla="*/ 31096 h 38870"/>
                  <a:gd name="connsiteX11" fmla="*/ 19435 w 38870"/>
                  <a:gd name="connsiteY11" fmla="*/ 31096 h 38870"/>
                  <a:gd name="connsiteX12" fmla="*/ 19435 w 38870"/>
                  <a:gd name="connsiteY12" fmla="*/ 31096 h 38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870" h="38870">
                    <a:moveTo>
                      <a:pt x="19435" y="0"/>
                    </a:moveTo>
                    <a:cubicBezTo>
                      <a:pt x="8551" y="0"/>
                      <a:pt x="0" y="8551"/>
                      <a:pt x="0" y="19435"/>
                    </a:cubicBezTo>
                    <a:cubicBezTo>
                      <a:pt x="0" y="30319"/>
                      <a:pt x="8551" y="38870"/>
                      <a:pt x="19435" y="38870"/>
                    </a:cubicBezTo>
                    <a:cubicBezTo>
                      <a:pt x="30319" y="38870"/>
                      <a:pt x="38870" y="30319"/>
                      <a:pt x="38870" y="19435"/>
                    </a:cubicBezTo>
                    <a:cubicBezTo>
                      <a:pt x="38870" y="19435"/>
                      <a:pt x="38870" y="19435"/>
                      <a:pt x="38870" y="19435"/>
                    </a:cubicBezTo>
                    <a:cubicBezTo>
                      <a:pt x="38870" y="8551"/>
                      <a:pt x="30319" y="0"/>
                      <a:pt x="19435" y="0"/>
                    </a:cubicBezTo>
                    <a:close/>
                    <a:moveTo>
                      <a:pt x="19435" y="31096"/>
                    </a:moveTo>
                    <a:cubicBezTo>
                      <a:pt x="12827" y="31096"/>
                      <a:pt x="7774" y="26043"/>
                      <a:pt x="7774" y="19435"/>
                    </a:cubicBezTo>
                    <a:cubicBezTo>
                      <a:pt x="7774" y="12827"/>
                      <a:pt x="12827" y="7774"/>
                      <a:pt x="19435" y="7774"/>
                    </a:cubicBezTo>
                    <a:cubicBezTo>
                      <a:pt x="26043" y="7774"/>
                      <a:pt x="31096" y="12827"/>
                      <a:pt x="31096" y="19435"/>
                    </a:cubicBezTo>
                    <a:cubicBezTo>
                      <a:pt x="31096" y="26043"/>
                      <a:pt x="26043" y="31096"/>
                      <a:pt x="19435" y="31096"/>
                    </a:cubicBezTo>
                    <a:cubicBezTo>
                      <a:pt x="19435" y="31096"/>
                      <a:pt x="19435" y="31096"/>
                      <a:pt x="19435" y="31096"/>
                    </a:cubicBezTo>
                    <a:lnTo>
                      <a:pt x="19435" y="31096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2" name="Kombinationstegning: figur 81">
                <a:extLst>
                  <a:ext uri="{FF2B5EF4-FFF2-40B4-BE49-F238E27FC236}">
                    <a16:creationId xmlns:a16="http://schemas.microsoft.com/office/drawing/2014/main" id="{461C8D06-33F1-C3F7-D234-BF58F2BD59E2}"/>
                  </a:ext>
                </a:extLst>
              </p:cNvPr>
              <p:cNvSpPr/>
              <p:nvPr/>
            </p:nvSpPr>
            <p:spPr>
              <a:xfrm>
                <a:off x="7983605" y="5435037"/>
                <a:ext cx="96786" cy="96786"/>
              </a:xfrm>
              <a:custGeom>
                <a:avLst/>
                <a:gdLst>
                  <a:gd name="connsiteX0" fmla="*/ 84737 w 96786"/>
                  <a:gd name="connsiteY0" fmla="*/ 29930 h 96786"/>
                  <a:gd name="connsiteX1" fmla="*/ 88235 w 96786"/>
                  <a:gd name="connsiteY1" fmla="*/ 19435 h 96786"/>
                  <a:gd name="connsiteX2" fmla="*/ 77352 w 96786"/>
                  <a:gd name="connsiteY2" fmla="*/ 8551 h 96786"/>
                  <a:gd name="connsiteX3" fmla="*/ 66857 w 96786"/>
                  <a:gd name="connsiteY3" fmla="*/ 12050 h 96786"/>
                  <a:gd name="connsiteX4" fmla="*/ 61026 w 96786"/>
                  <a:gd name="connsiteY4" fmla="*/ 9718 h 96786"/>
                  <a:gd name="connsiteX5" fmla="*/ 55973 w 96786"/>
                  <a:gd name="connsiteY5" fmla="*/ 0 h 96786"/>
                  <a:gd name="connsiteX6" fmla="*/ 40814 w 96786"/>
                  <a:gd name="connsiteY6" fmla="*/ 0 h 96786"/>
                  <a:gd name="connsiteX7" fmla="*/ 35761 w 96786"/>
                  <a:gd name="connsiteY7" fmla="*/ 9718 h 96786"/>
                  <a:gd name="connsiteX8" fmla="*/ 29930 w 96786"/>
                  <a:gd name="connsiteY8" fmla="*/ 12050 h 96786"/>
                  <a:gd name="connsiteX9" fmla="*/ 19435 w 96786"/>
                  <a:gd name="connsiteY9" fmla="*/ 8551 h 96786"/>
                  <a:gd name="connsiteX10" fmla="*/ 8551 w 96786"/>
                  <a:gd name="connsiteY10" fmla="*/ 19435 h 96786"/>
                  <a:gd name="connsiteX11" fmla="*/ 12050 w 96786"/>
                  <a:gd name="connsiteY11" fmla="*/ 29930 h 96786"/>
                  <a:gd name="connsiteX12" fmla="*/ 9718 w 96786"/>
                  <a:gd name="connsiteY12" fmla="*/ 35761 h 96786"/>
                  <a:gd name="connsiteX13" fmla="*/ 0 w 96786"/>
                  <a:gd name="connsiteY13" fmla="*/ 40814 h 96786"/>
                  <a:gd name="connsiteX14" fmla="*/ 0 w 96786"/>
                  <a:gd name="connsiteY14" fmla="*/ 55973 h 96786"/>
                  <a:gd name="connsiteX15" fmla="*/ 9718 w 96786"/>
                  <a:gd name="connsiteY15" fmla="*/ 61026 h 96786"/>
                  <a:gd name="connsiteX16" fmla="*/ 12050 w 96786"/>
                  <a:gd name="connsiteY16" fmla="*/ 66857 h 96786"/>
                  <a:gd name="connsiteX17" fmla="*/ 8551 w 96786"/>
                  <a:gd name="connsiteY17" fmla="*/ 77352 h 96786"/>
                  <a:gd name="connsiteX18" fmla="*/ 19824 w 96786"/>
                  <a:gd name="connsiteY18" fmla="*/ 88235 h 96786"/>
                  <a:gd name="connsiteX19" fmla="*/ 30319 w 96786"/>
                  <a:gd name="connsiteY19" fmla="*/ 84737 h 96786"/>
                  <a:gd name="connsiteX20" fmla="*/ 36149 w 96786"/>
                  <a:gd name="connsiteY20" fmla="*/ 87069 h 96786"/>
                  <a:gd name="connsiteX21" fmla="*/ 41202 w 96786"/>
                  <a:gd name="connsiteY21" fmla="*/ 96787 h 96786"/>
                  <a:gd name="connsiteX22" fmla="*/ 56362 w 96786"/>
                  <a:gd name="connsiteY22" fmla="*/ 96787 h 96786"/>
                  <a:gd name="connsiteX23" fmla="*/ 61415 w 96786"/>
                  <a:gd name="connsiteY23" fmla="*/ 87069 h 96786"/>
                  <a:gd name="connsiteX24" fmla="*/ 66857 w 96786"/>
                  <a:gd name="connsiteY24" fmla="*/ 84737 h 96786"/>
                  <a:gd name="connsiteX25" fmla="*/ 77352 w 96786"/>
                  <a:gd name="connsiteY25" fmla="*/ 88235 h 96786"/>
                  <a:gd name="connsiteX26" fmla="*/ 88235 w 96786"/>
                  <a:gd name="connsiteY26" fmla="*/ 77352 h 96786"/>
                  <a:gd name="connsiteX27" fmla="*/ 84737 w 96786"/>
                  <a:gd name="connsiteY27" fmla="*/ 66857 h 96786"/>
                  <a:gd name="connsiteX28" fmla="*/ 87069 w 96786"/>
                  <a:gd name="connsiteY28" fmla="*/ 61026 h 96786"/>
                  <a:gd name="connsiteX29" fmla="*/ 96787 w 96786"/>
                  <a:gd name="connsiteY29" fmla="*/ 55973 h 96786"/>
                  <a:gd name="connsiteX30" fmla="*/ 96787 w 96786"/>
                  <a:gd name="connsiteY30" fmla="*/ 40814 h 96786"/>
                  <a:gd name="connsiteX31" fmla="*/ 87069 w 96786"/>
                  <a:gd name="connsiteY31" fmla="*/ 35761 h 96786"/>
                  <a:gd name="connsiteX32" fmla="*/ 84737 w 96786"/>
                  <a:gd name="connsiteY32" fmla="*/ 29930 h 96786"/>
                  <a:gd name="connsiteX33" fmla="*/ 89013 w 96786"/>
                  <a:gd name="connsiteY33" fmla="*/ 50920 h 96786"/>
                  <a:gd name="connsiteX34" fmla="*/ 80461 w 96786"/>
                  <a:gd name="connsiteY34" fmla="*/ 55196 h 96786"/>
                  <a:gd name="connsiteX35" fmla="*/ 80073 w 96786"/>
                  <a:gd name="connsiteY35" fmla="*/ 56751 h 96786"/>
                  <a:gd name="connsiteX36" fmla="*/ 76963 w 96786"/>
                  <a:gd name="connsiteY36" fmla="*/ 64136 h 96786"/>
                  <a:gd name="connsiteX37" fmla="*/ 76186 w 96786"/>
                  <a:gd name="connsiteY37" fmla="*/ 65691 h 96786"/>
                  <a:gd name="connsiteX38" fmla="*/ 79295 w 96786"/>
                  <a:gd name="connsiteY38" fmla="*/ 75020 h 96786"/>
                  <a:gd name="connsiteX39" fmla="*/ 75408 w 96786"/>
                  <a:gd name="connsiteY39" fmla="*/ 78907 h 96786"/>
                  <a:gd name="connsiteX40" fmla="*/ 66468 w 96786"/>
                  <a:gd name="connsiteY40" fmla="*/ 75797 h 96786"/>
                  <a:gd name="connsiteX41" fmla="*/ 64913 w 96786"/>
                  <a:gd name="connsiteY41" fmla="*/ 76574 h 96786"/>
                  <a:gd name="connsiteX42" fmla="*/ 57917 w 96786"/>
                  <a:gd name="connsiteY42" fmla="*/ 79295 h 96786"/>
                  <a:gd name="connsiteX43" fmla="*/ 55973 w 96786"/>
                  <a:gd name="connsiteY43" fmla="*/ 80073 h 96786"/>
                  <a:gd name="connsiteX44" fmla="*/ 51697 w 96786"/>
                  <a:gd name="connsiteY44" fmla="*/ 88624 h 96786"/>
                  <a:gd name="connsiteX45" fmla="*/ 45867 w 96786"/>
                  <a:gd name="connsiteY45" fmla="*/ 88624 h 96786"/>
                  <a:gd name="connsiteX46" fmla="*/ 41591 w 96786"/>
                  <a:gd name="connsiteY46" fmla="*/ 80073 h 96786"/>
                  <a:gd name="connsiteX47" fmla="*/ 40036 w 96786"/>
                  <a:gd name="connsiteY47" fmla="*/ 79684 h 96786"/>
                  <a:gd name="connsiteX48" fmla="*/ 33040 w 96786"/>
                  <a:gd name="connsiteY48" fmla="*/ 76574 h 96786"/>
                  <a:gd name="connsiteX49" fmla="*/ 31485 w 96786"/>
                  <a:gd name="connsiteY49" fmla="*/ 75797 h 96786"/>
                  <a:gd name="connsiteX50" fmla="*/ 22156 w 96786"/>
                  <a:gd name="connsiteY50" fmla="*/ 78907 h 96786"/>
                  <a:gd name="connsiteX51" fmla="*/ 17880 w 96786"/>
                  <a:gd name="connsiteY51" fmla="*/ 74631 h 96786"/>
                  <a:gd name="connsiteX52" fmla="*/ 20990 w 96786"/>
                  <a:gd name="connsiteY52" fmla="*/ 65691 h 96786"/>
                  <a:gd name="connsiteX53" fmla="*/ 20213 w 96786"/>
                  <a:gd name="connsiteY53" fmla="*/ 64136 h 96786"/>
                  <a:gd name="connsiteX54" fmla="*/ 17103 w 96786"/>
                  <a:gd name="connsiteY54" fmla="*/ 57139 h 96786"/>
                  <a:gd name="connsiteX55" fmla="*/ 16714 w 96786"/>
                  <a:gd name="connsiteY55" fmla="*/ 55584 h 96786"/>
                  <a:gd name="connsiteX56" fmla="*/ 8163 w 96786"/>
                  <a:gd name="connsiteY56" fmla="*/ 51309 h 96786"/>
                  <a:gd name="connsiteX57" fmla="*/ 8163 w 96786"/>
                  <a:gd name="connsiteY57" fmla="*/ 45867 h 96786"/>
                  <a:gd name="connsiteX58" fmla="*/ 16714 w 96786"/>
                  <a:gd name="connsiteY58" fmla="*/ 41591 h 96786"/>
                  <a:gd name="connsiteX59" fmla="*/ 17103 w 96786"/>
                  <a:gd name="connsiteY59" fmla="*/ 40036 h 96786"/>
                  <a:gd name="connsiteX60" fmla="*/ 20213 w 96786"/>
                  <a:gd name="connsiteY60" fmla="*/ 33040 h 96786"/>
                  <a:gd name="connsiteX61" fmla="*/ 20990 w 96786"/>
                  <a:gd name="connsiteY61" fmla="*/ 31485 h 96786"/>
                  <a:gd name="connsiteX62" fmla="*/ 17880 w 96786"/>
                  <a:gd name="connsiteY62" fmla="*/ 21767 h 96786"/>
                  <a:gd name="connsiteX63" fmla="*/ 21767 w 96786"/>
                  <a:gd name="connsiteY63" fmla="*/ 17492 h 96786"/>
                  <a:gd name="connsiteX64" fmla="*/ 31096 w 96786"/>
                  <a:gd name="connsiteY64" fmla="*/ 20601 h 96786"/>
                  <a:gd name="connsiteX65" fmla="*/ 32651 w 96786"/>
                  <a:gd name="connsiteY65" fmla="*/ 19824 h 96786"/>
                  <a:gd name="connsiteX66" fmla="*/ 40036 w 96786"/>
                  <a:gd name="connsiteY66" fmla="*/ 16714 h 96786"/>
                  <a:gd name="connsiteX67" fmla="*/ 41591 w 96786"/>
                  <a:gd name="connsiteY67" fmla="*/ 16325 h 96786"/>
                  <a:gd name="connsiteX68" fmla="*/ 45867 w 96786"/>
                  <a:gd name="connsiteY68" fmla="*/ 7774 h 96786"/>
                  <a:gd name="connsiteX69" fmla="*/ 51309 w 96786"/>
                  <a:gd name="connsiteY69" fmla="*/ 7774 h 96786"/>
                  <a:gd name="connsiteX70" fmla="*/ 55584 w 96786"/>
                  <a:gd name="connsiteY70" fmla="*/ 16325 h 96786"/>
                  <a:gd name="connsiteX71" fmla="*/ 57139 w 96786"/>
                  <a:gd name="connsiteY71" fmla="*/ 16714 h 96786"/>
                  <a:gd name="connsiteX72" fmla="*/ 64136 w 96786"/>
                  <a:gd name="connsiteY72" fmla="*/ 19824 h 96786"/>
                  <a:gd name="connsiteX73" fmla="*/ 65691 w 96786"/>
                  <a:gd name="connsiteY73" fmla="*/ 20601 h 96786"/>
                  <a:gd name="connsiteX74" fmla="*/ 75020 w 96786"/>
                  <a:gd name="connsiteY74" fmla="*/ 17492 h 96786"/>
                  <a:gd name="connsiteX75" fmla="*/ 78907 w 96786"/>
                  <a:gd name="connsiteY75" fmla="*/ 21379 h 96786"/>
                  <a:gd name="connsiteX76" fmla="*/ 75797 w 96786"/>
                  <a:gd name="connsiteY76" fmla="*/ 30707 h 96786"/>
                  <a:gd name="connsiteX77" fmla="*/ 76574 w 96786"/>
                  <a:gd name="connsiteY77" fmla="*/ 32262 h 96786"/>
                  <a:gd name="connsiteX78" fmla="*/ 79684 w 96786"/>
                  <a:gd name="connsiteY78" fmla="*/ 39259 h 96786"/>
                  <a:gd name="connsiteX79" fmla="*/ 80073 w 96786"/>
                  <a:gd name="connsiteY79" fmla="*/ 40814 h 96786"/>
                  <a:gd name="connsiteX80" fmla="*/ 88624 w 96786"/>
                  <a:gd name="connsiteY80" fmla="*/ 45089 h 96786"/>
                  <a:gd name="connsiteX81" fmla="*/ 89013 w 96786"/>
                  <a:gd name="connsiteY81" fmla="*/ 50920 h 96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96786" h="96786">
                    <a:moveTo>
                      <a:pt x="84737" y="29930"/>
                    </a:moveTo>
                    <a:lnTo>
                      <a:pt x="88235" y="19435"/>
                    </a:lnTo>
                    <a:lnTo>
                      <a:pt x="77352" y="8551"/>
                    </a:lnTo>
                    <a:lnTo>
                      <a:pt x="66857" y="12050"/>
                    </a:lnTo>
                    <a:cubicBezTo>
                      <a:pt x="64913" y="11272"/>
                      <a:pt x="62970" y="10495"/>
                      <a:pt x="61026" y="9718"/>
                    </a:cubicBezTo>
                    <a:lnTo>
                      <a:pt x="55973" y="0"/>
                    </a:lnTo>
                    <a:lnTo>
                      <a:pt x="40814" y="0"/>
                    </a:lnTo>
                    <a:lnTo>
                      <a:pt x="35761" y="9718"/>
                    </a:lnTo>
                    <a:cubicBezTo>
                      <a:pt x="33817" y="10495"/>
                      <a:pt x="31874" y="11272"/>
                      <a:pt x="29930" y="12050"/>
                    </a:cubicBezTo>
                    <a:lnTo>
                      <a:pt x="19435" y="8551"/>
                    </a:lnTo>
                    <a:lnTo>
                      <a:pt x="8551" y="19435"/>
                    </a:lnTo>
                    <a:lnTo>
                      <a:pt x="12050" y="29930"/>
                    </a:lnTo>
                    <a:cubicBezTo>
                      <a:pt x="10884" y="31874"/>
                      <a:pt x="10106" y="33817"/>
                      <a:pt x="9718" y="35761"/>
                    </a:cubicBezTo>
                    <a:lnTo>
                      <a:pt x="0" y="40814"/>
                    </a:lnTo>
                    <a:lnTo>
                      <a:pt x="0" y="55973"/>
                    </a:lnTo>
                    <a:lnTo>
                      <a:pt x="9718" y="61026"/>
                    </a:lnTo>
                    <a:cubicBezTo>
                      <a:pt x="10495" y="62970"/>
                      <a:pt x="11272" y="64913"/>
                      <a:pt x="12050" y="66857"/>
                    </a:cubicBezTo>
                    <a:lnTo>
                      <a:pt x="8551" y="77352"/>
                    </a:lnTo>
                    <a:lnTo>
                      <a:pt x="19824" y="88235"/>
                    </a:lnTo>
                    <a:lnTo>
                      <a:pt x="30319" y="84737"/>
                    </a:lnTo>
                    <a:cubicBezTo>
                      <a:pt x="32262" y="85514"/>
                      <a:pt x="34206" y="86292"/>
                      <a:pt x="36149" y="87069"/>
                    </a:cubicBezTo>
                    <a:lnTo>
                      <a:pt x="41202" y="96787"/>
                    </a:lnTo>
                    <a:lnTo>
                      <a:pt x="56362" y="96787"/>
                    </a:lnTo>
                    <a:lnTo>
                      <a:pt x="61415" y="87069"/>
                    </a:lnTo>
                    <a:cubicBezTo>
                      <a:pt x="63358" y="86292"/>
                      <a:pt x="65302" y="85514"/>
                      <a:pt x="66857" y="84737"/>
                    </a:cubicBezTo>
                    <a:lnTo>
                      <a:pt x="77352" y="88235"/>
                    </a:lnTo>
                    <a:lnTo>
                      <a:pt x="88235" y="77352"/>
                    </a:lnTo>
                    <a:lnTo>
                      <a:pt x="84737" y="66857"/>
                    </a:lnTo>
                    <a:cubicBezTo>
                      <a:pt x="85514" y="64913"/>
                      <a:pt x="86681" y="62970"/>
                      <a:pt x="87069" y="61026"/>
                    </a:cubicBezTo>
                    <a:lnTo>
                      <a:pt x="96787" y="55973"/>
                    </a:lnTo>
                    <a:lnTo>
                      <a:pt x="96787" y="40814"/>
                    </a:lnTo>
                    <a:lnTo>
                      <a:pt x="87069" y="35761"/>
                    </a:lnTo>
                    <a:cubicBezTo>
                      <a:pt x="86681" y="33817"/>
                      <a:pt x="85903" y="31874"/>
                      <a:pt x="84737" y="29930"/>
                    </a:cubicBezTo>
                    <a:close/>
                    <a:moveTo>
                      <a:pt x="89013" y="50920"/>
                    </a:moveTo>
                    <a:lnTo>
                      <a:pt x="80461" y="55196"/>
                    </a:lnTo>
                    <a:lnTo>
                      <a:pt x="80073" y="56751"/>
                    </a:lnTo>
                    <a:cubicBezTo>
                      <a:pt x="79295" y="59471"/>
                      <a:pt x="78129" y="61804"/>
                      <a:pt x="76963" y="64136"/>
                    </a:cubicBezTo>
                    <a:lnTo>
                      <a:pt x="76186" y="65691"/>
                    </a:lnTo>
                    <a:lnTo>
                      <a:pt x="79295" y="75020"/>
                    </a:lnTo>
                    <a:lnTo>
                      <a:pt x="75408" y="78907"/>
                    </a:lnTo>
                    <a:lnTo>
                      <a:pt x="66468" y="75797"/>
                    </a:lnTo>
                    <a:lnTo>
                      <a:pt x="64913" y="76574"/>
                    </a:lnTo>
                    <a:cubicBezTo>
                      <a:pt x="62581" y="77740"/>
                      <a:pt x="60249" y="78907"/>
                      <a:pt x="57917" y="79295"/>
                    </a:cubicBezTo>
                    <a:lnTo>
                      <a:pt x="55973" y="80073"/>
                    </a:lnTo>
                    <a:lnTo>
                      <a:pt x="51697" y="88624"/>
                    </a:lnTo>
                    <a:lnTo>
                      <a:pt x="45867" y="88624"/>
                    </a:lnTo>
                    <a:lnTo>
                      <a:pt x="41591" y="80073"/>
                    </a:lnTo>
                    <a:lnTo>
                      <a:pt x="40036" y="79684"/>
                    </a:lnTo>
                    <a:cubicBezTo>
                      <a:pt x="37704" y="78907"/>
                      <a:pt x="34983" y="78129"/>
                      <a:pt x="33040" y="76574"/>
                    </a:cubicBezTo>
                    <a:lnTo>
                      <a:pt x="31485" y="75797"/>
                    </a:lnTo>
                    <a:lnTo>
                      <a:pt x="22156" y="78907"/>
                    </a:lnTo>
                    <a:lnTo>
                      <a:pt x="17880" y="74631"/>
                    </a:lnTo>
                    <a:lnTo>
                      <a:pt x="20990" y="65691"/>
                    </a:lnTo>
                    <a:lnTo>
                      <a:pt x="20213" y="64136"/>
                    </a:lnTo>
                    <a:cubicBezTo>
                      <a:pt x="19046" y="61804"/>
                      <a:pt x="17880" y="59471"/>
                      <a:pt x="17103" y="57139"/>
                    </a:cubicBezTo>
                    <a:lnTo>
                      <a:pt x="16714" y="55584"/>
                    </a:lnTo>
                    <a:lnTo>
                      <a:pt x="8163" y="51309"/>
                    </a:lnTo>
                    <a:lnTo>
                      <a:pt x="8163" y="45867"/>
                    </a:lnTo>
                    <a:lnTo>
                      <a:pt x="16714" y="41591"/>
                    </a:lnTo>
                    <a:lnTo>
                      <a:pt x="17103" y="40036"/>
                    </a:lnTo>
                    <a:cubicBezTo>
                      <a:pt x="17880" y="37704"/>
                      <a:pt x="18658" y="34983"/>
                      <a:pt x="20213" y="33040"/>
                    </a:cubicBezTo>
                    <a:lnTo>
                      <a:pt x="20990" y="31485"/>
                    </a:lnTo>
                    <a:lnTo>
                      <a:pt x="17880" y="21767"/>
                    </a:lnTo>
                    <a:lnTo>
                      <a:pt x="21767" y="17492"/>
                    </a:lnTo>
                    <a:lnTo>
                      <a:pt x="31096" y="20601"/>
                    </a:lnTo>
                    <a:lnTo>
                      <a:pt x="32651" y="19824"/>
                    </a:lnTo>
                    <a:cubicBezTo>
                      <a:pt x="34983" y="18658"/>
                      <a:pt x="37315" y="17492"/>
                      <a:pt x="40036" y="16714"/>
                    </a:cubicBezTo>
                    <a:lnTo>
                      <a:pt x="41591" y="16325"/>
                    </a:lnTo>
                    <a:lnTo>
                      <a:pt x="45867" y="7774"/>
                    </a:lnTo>
                    <a:lnTo>
                      <a:pt x="51309" y="7774"/>
                    </a:lnTo>
                    <a:lnTo>
                      <a:pt x="55584" y="16325"/>
                    </a:lnTo>
                    <a:lnTo>
                      <a:pt x="57139" y="16714"/>
                    </a:lnTo>
                    <a:cubicBezTo>
                      <a:pt x="59471" y="17492"/>
                      <a:pt x="62192" y="18269"/>
                      <a:pt x="64136" y="19824"/>
                    </a:cubicBezTo>
                    <a:lnTo>
                      <a:pt x="65691" y="20601"/>
                    </a:lnTo>
                    <a:lnTo>
                      <a:pt x="75020" y="17492"/>
                    </a:lnTo>
                    <a:lnTo>
                      <a:pt x="78907" y="21379"/>
                    </a:lnTo>
                    <a:lnTo>
                      <a:pt x="75797" y="30707"/>
                    </a:lnTo>
                    <a:lnTo>
                      <a:pt x="76574" y="32262"/>
                    </a:lnTo>
                    <a:cubicBezTo>
                      <a:pt x="77740" y="34594"/>
                      <a:pt x="78907" y="36927"/>
                      <a:pt x="79684" y="39259"/>
                    </a:cubicBezTo>
                    <a:lnTo>
                      <a:pt x="80073" y="40814"/>
                    </a:lnTo>
                    <a:lnTo>
                      <a:pt x="88624" y="45089"/>
                    </a:lnTo>
                    <a:lnTo>
                      <a:pt x="89013" y="50920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3" name="Kombinationstegning: figur 82">
                <a:extLst>
                  <a:ext uri="{FF2B5EF4-FFF2-40B4-BE49-F238E27FC236}">
                    <a16:creationId xmlns:a16="http://schemas.microsoft.com/office/drawing/2014/main" id="{C859F125-3161-31E0-D790-7089DEF5D5AD}"/>
                  </a:ext>
                </a:extLst>
              </p:cNvPr>
              <p:cNvSpPr/>
              <p:nvPr/>
            </p:nvSpPr>
            <p:spPr>
              <a:xfrm>
                <a:off x="7935018" y="5385283"/>
                <a:ext cx="194351" cy="203291"/>
              </a:xfrm>
              <a:custGeom>
                <a:avLst/>
                <a:gdLst>
                  <a:gd name="connsiteX0" fmla="*/ 194351 w 194351"/>
                  <a:gd name="connsiteY0" fmla="*/ 100674 h 203291"/>
                  <a:gd name="connsiteX1" fmla="*/ 194351 w 194351"/>
                  <a:gd name="connsiteY1" fmla="*/ 97176 h 203291"/>
                  <a:gd name="connsiteX2" fmla="*/ 97176 w 194351"/>
                  <a:gd name="connsiteY2" fmla="*/ 0 h 203291"/>
                  <a:gd name="connsiteX3" fmla="*/ 0 w 194351"/>
                  <a:gd name="connsiteY3" fmla="*/ 97176 h 203291"/>
                  <a:gd name="connsiteX4" fmla="*/ 0 w 194351"/>
                  <a:gd name="connsiteY4" fmla="*/ 100674 h 203291"/>
                  <a:gd name="connsiteX5" fmla="*/ 6608 w 194351"/>
                  <a:gd name="connsiteY5" fmla="*/ 134491 h 203291"/>
                  <a:gd name="connsiteX6" fmla="*/ 23322 w 194351"/>
                  <a:gd name="connsiteY6" fmla="*/ 162089 h 203291"/>
                  <a:gd name="connsiteX7" fmla="*/ 46256 w 194351"/>
                  <a:gd name="connsiteY7" fmla="*/ 199015 h 203291"/>
                  <a:gd name="connsiteX8" fmla="*/ 52863 w 194351"/>
                  <a:gd name="connsiteY8" fmla="*/ 203291 h 203291"/>
                  <a:gd name="connsiteX9" fmla="*/ 141099 w 194351"/>
                  <a:gd name="connsiteY9" fmla="*/ 203291 h 203291"/>
                  <a:gd name="connsiteX10" fmla="*/ 147707 w 194351"/>
                  <a:gd name="connsiteY10" fmla="*/ 199015 h 203291"/>
                  <a:gd name="connsiteX11" fmla="*/ 170252 w 194351"/>
                  <a:gd name="connsiteY11" fmla="*/ 162089 h 203291"/>
                  <a:gd name="connsiteX12" fmla="*/ 186966 w 194351"/>
                  <a:gd name="connsiteY12" fmla="*/ 134491 h 203291"/>
                  <a:gd name="connsiteX13" fmla="*/ 194351 w 194351"/>
                  <a:gd name="connsiteY13" fmla="*/ 100674 h 203291"/>
                  <a:gd name="connsiteX14" fmla="*/ 186577 w 194351"/>
                  <a:gd name="connsiteY14" fmla="*/ 100674 h 203291"/>
                  <a:gd name="connsiteX15" fmla="*/ 180358 w 194351"/>
                  <a:gd name="connsiteY15" fmla="*/ 131770 h 203291"/>
                  <a:gd name="connsiteX16" fmla="*/ 164810 w 194351"/>
                  <a:gd name="connsiteY16" fmla="*/ 157036 h 203291"/>
                  <a:gd name="connsiteX17" fmla="*/ 141099 w 194351"/>
                  <a:gd name="connsiteY17" fmla="*/ 195517 h 203291"/>
                  <a:gd name="connsiteX18" fmla="*/ 53252 w 194351"/>
                  <a:gd name="connsiteY18" fmla="*/ 195517 h 203291"/>
                  <a:gd name="connsiteX19" fmla="*/ 29541 w 194351"/>
                  <a:gd name="connsiteY19" fmla="*/ 157036 h 203291"/>
                  <a:gd name="connsiteX20" fmla="*/ 13993 w 194351"/>
                  <a:gd name="connsiteY20" fmla="*/ 131770 h 203291"/>
                  <a:gd name="connsiteX21" fmla="*/ 7774 w 194351"/>
                  <a:gd name="connsiteY21" fmla="*/ 100674 h 203291"/>
                  <a:gd name="connsiteX22" fmla="*/ 7774 w 194351"/>
                  <a:gd name="connsiteY22" fmla="*/ 97564 h 203291"/>
                  <a:gd name="connsiteX23" fmla="*/ 97176 w 194351"/>
                  <a:gd name="connsiteY23" fmla="*/ 8163 h 203291"/>
                  <a:gd name="connsiteX24" fmla="*/ 186577 w 194351"/>
                  <a:gd name="connsiteY24" fmla="*/ 97564 h 203291"/>
                  <a:gd name="connsiteX25" fmla="*/ 186577 w 194351"/>
                  <a:gd name="connsiteY25" fmla="*/ 97564 h 203291"/>
                  <a:gd name="connsiteX26" fmla="*/ 186577 w 194351"/>
                  <a:gd name="connsiteY26" fmla="*/ 100674 h 203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4351" h="203291">
                    <a:moveTo>
                      <a:pt x="194351" y="100674"/>
                    </a:moveTo>
                    <a:lnTo>
                      <a:pt x="194351" y="97176"/>
                    </a:lnTo>
                    <a:cubicBezTo>
                      <a:pt x="194351" y="43535"/>
                      <a:pt x="150816" y="0"/>
                      <a:pt x="97176" y="0"/>
                    </a:cubicBezTo>
                    <a:cubicBezTo>
                      <a:pt x="43535" y="0"/>
                      <a:pt x="0" y="43535"/>
                      <a:pt x="0" y="97176"/>
                    </a:cubicBezTo>
                    <a:lnTo>
                      <a:pt x="0" y="100674"/>
                    </a:lnTo>
                    <a:cubicBezTo>
                      <a:pt x="389" y="112335"/>
                      <a:pt x="2721" y="123607"/>
                      <a:pt x="6608" y="134491"/>
                    </a:cubicBezTo>
                    <a:cubicBezTo>
                      <a:pt x="10495" y="144597"/>
                      <a:pt x="16325" y="153926"/>
                      <a:pt x="23322" y="162089"/>
                    </a:cubicBezTo>
                    <a:cubicBezTo>
                      <a:pt x="32262" y="171806"/>
                      <a:pt x="41980" y="190464"/>
                      <a:pt x="46256" y="199015"/>
                    </a:cubicBezTo>
                    <a:cubicBezTo>
                      <a:pt x="47422" y="201348"/>
                      <a:pt x="50143" y="203291"/>
                      <a:pt x="52863" y="203291"/>
                    </a:cubicBezTo>
                    <a:lnTo>
                      <a:pt x="141099" y="203291"/>
                    </a:lnTo>
                    <a:cubicBezTo>
                      <a:pt x="143820" y="203291"/>
                      <a:pt x="146541" y="201736"/>
                      <a:pt x="147707" y="199015"/>
                    </a:cubicBezTo>
                    <a:cubicBezTo>
                      <a:pt x="151983" y="190464"/>
                      <a:pt x="161700" y="171806"/>
                      <a:pt x="170252" y="162089"/>
                    </a:cubicBezTo>
                    <a:cubicBezTo>
                      <a:pt x="177637" y="153926"/>
                      <a:pt x="183079" y="144597"/>
                      <a:pt x="186966" y="134491"/>
                    </a:cubicBezTo>
                    <a:cubicBezTo>
                      <a:pt x="191630" y="123607"/>
                      <a:pt x="193962" y="111946"/>
                      <a:pt x="194351" y="100674"/>
                    </a:cubicBezTo>
                    <a:close/>
                    <a:moveTo>
                      <a:pt x="186577" y="100674"/>
                    </a:moveTo>
                    <a:cubicBezTo>
                      <a:pt x="186188" y="111169"/>
                      <a:pt x="184245" y="121664"/>
                      <a:pt x="180358" y="131770"/>
                    </a:cubicBezTo>
                    <a:cubicBezTo>
                      <a:pt x="176859" y="141099"/>
                      <a:pt x="171418" y="149650"/>
                      <a:pt x="164810" y="157036"/>
                    </a:cubicBezTo>
                    <a:cubicBezTo>
                      <a:pt x="155481" y="167142"/>
                      <a:pt x="145763" y="185411"/>
                      <a:pt x="141099" y="195517"/>
                    </a:cubicBezTo>
                    <a:lnTo>
                      <a:pt x="53252" y="195517"/>
                    </a:lnTo>
                    <a:cubicBezTo>
                      <a:pt x="48199" y="185411"/>
                      <a:pt x="38482" y="167142"/>
                      <a:pt x="29541" y="157036"/>
                    </a:cubicBezTo>
                    <a:cubicBezTo>
                      <a:pt x="22933" y="149650"/>
                      <a:pt x="17880" y="141099"/>
                      <a:pt x="13993" y="131770"/>
                    </a:cubicBezTo>
                    <a:cubicBezTo>
                      <a:pt x="10106" y="122052"/>
                      <a:pt x="8163" y="111557"/>
                      <a:pt x="7774" y="100674"/>
                    </a:cubicBezTo>
                    <a:lnTo>
                      <a:pt x="7774" y="97564"/>
                    </a:lnTo>
                    <a:cubicBezTo>
                      <a:pt x="7774" y="48199"/>
                      <a:pt x="47810" y="8163"/>
                      <a:pt x="97176" y="8163"/>
                    </a:cubicBezTo>
                    <a:cubicBezTo>
                      <a:pt x="146541" y="8163"/>
                      <a:pt x="186577" y="48199"/>
                      <a:pt x="186577" y="97564"/>
                    </a:cubicBezTo>
                    <a:lnTo>
                      <a:pt x="186577" y="97564"/>
                    </a:lnTo>
                    <a:lnTo>
                      <a:pt x="186577" y="100674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4" name="Kombinationstegning: figur 83">
                <a:extLst>
                  <a:ext uri="{FF2B5EF4-FFF2-40B4-BE49-F238E27FC236}">
                    <a16:creationId xmlns:a16="http://schemas.microsoft.com/office/drawing/2014/main" id="{F6ADEC82-EDF2-AE40-637F-C919E329BECE}"/>
                  </a:ext>
                </a:extLst>
              </p:cNvPr>
              <p:cNvSpPr/>
              <p:nvPr/>
            </p:nvSpPr>
            <p:spPr>
              <a:xfrm>
                <a:off x="7985938" y="5611896"/>
                <a:ext cx="93288" cy="7774"/>
              </a:xfrm>
              <a:custGeom>
                <a:avLst/>
                <a:gdLst>
                  <a:gd name="connsiteX0" fmla="*/ 89401 w 93288"/>
                  <a:gd name="connsiteY0" fmla="*/ 0 h 7774"/>
                  <a:gd name="connsiteX1" fmla="*/ 3887 w 93288"/>
                  <a:gd name="connsiteY1" fmla="*/ 0 h 7774"/>
                  <a:gd name="connsiteX2" fmla="*/ 0 w 93288"/>
                  <a:gd name="connsiteY2" fmla="*/ 3887 h 7774"/>
                  <a:gd name="connsiteX3" fmla="*/ 3887 w 93288"/>
                  <a:gd name="connsiteY3" fmla="*/ 7774 h 7774"/>
                  <a:gd name="connsiteX4" fmla="*/ 89401 w 93288"/>
                  <a:gd name="connsiteY4" fmla="*/ 7774 h 7774"/>
                  <a:gd name="connsiteX5" fmla="*/ 93289 w 93288"/>
                  <a:gd name="connsiteY5" fmla="*/ 3887 h 7774"/>
                  <a:gd name="connsiteX6" fmla="*/ 89401 w 93288"/>
                  <a:gd name="connsiteY6" fmla="*/ 0 h 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288" h="7774">
                    <a:moveTo>
                      <a:pt x="89401" y="0"/>
                    </a:moveTo>
                    <a:lnTo>
                      <a:pt x="3887" y="0"/>
                    </a:lnTo>
                    <a:cubicBezTo>
                      <a:pt x="1555" y="0"/>
                      <a:pt x="0" y="1555"/>
                      <a:pt x="0" y="3887"/>
                    </a:cubicBezTo>
                    <a:cubicBezTo>
                      <a:pt x="0" y="6219"/>
                      <a:pt x="1555" y="7774"/>
                      <a:pt x="3887" y="7774"/>
                    </a:cubicBezTo>
                    <a:lnTo>
                      <a:pt x="89401" y="7774"/>
                    </a:lnTo>
                    <a:cubicBezTo>
                      <a:pt x="91734" y="7774"/>
                      <a:pt x="93289" y="6219"/>
                      <a:pt x="93289" y="3887"/>
                    </a:cubicBezTo>
                    <a:cubicBezTo>
                      <a:pt x="93289" y="1555"/>
                      <a:pt x="91734" y="0"/>
                      <a:pt x="8940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5" name="Kombinationstegning: figur 84">
                <a:extLst>
                  <a:ext uri="{FF2B5EF4-FFF2-40B4-BE49-F238E27FC236}">
                    <a16:creationId xmlns:a16="http://schemas.microsoft.com/office/drawing/2014/main" id="{3ECE55BC-3387-BA76-FDA0-F2B5F985C25D}"/>
                  </a:ext>
                </a:extLst>
              </p:cNvPr>
              <p:cNvSpPr/>
              <p:nvPr/>
            </p:nvSpPr>
            <p:spPr>
              <a:xfrm>
                <a:off x="8029472" y="5328533"/>
                <a:ext cx="7774" cy="42757"/>
              </a:xfrm>
              <a:custGeom>
                <a:avLst/>
                <a:gdLst>
                  <a:gd name="connsiteX0" fmla="*/ 3887 w 7774"/>
                  <a:gd name="connsiteY0" fmla="*/ 42757 h 42757"/>
                  <a:gd name="connsiteX1" fmla="*/ 7774 w 7774"/>
                  <a:gd name="connsiteY1" fmla="*/ 38870 h 42757"/>
                  <a:gd name="connsiteX2" fmla="*/ 7774 w 7774"/>
                  <a:gd name="connsiteY2" fmla="*/ 3887 h 42757"/>
                  <a:gd name="connsiteX3" fmla="*/ 3887 w 7774"/>
                  <a:gd name="connsiteY3" fmla="*/ 0 h 42757"/>
                  <a:gd name="connsiteX4" fmla="*/ 0 w 7774"/>
                  <a:gd name="connsiteY4" fmla="*/ 3887 h 42757"/>
                  <a:gd name="connsiteX5" fmla="*/ 0 w 7774"/>
                  <a:gd name="connsiteY5" fmla="*/ 38870 h 42757"/>
                  <a:gd name="connsiteX6" fmla="*/ 3887 w 7774"/>
                  <a:gd name="connsiteY6" fmla="*/ 42757 h 42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74" h="42757">
                    <a:moveTo>
                      <a:pt x="3887" y="42757"/>
                    </a:moveTo>
                    <a:cubicBezTo>
                      <a:pt x="6219" y="42757"/>
                      <a:pt x="7774" y="41202"/>
                      <a:pt x="7774" y="38870"/>
                    </a:cubicBezTo>
                    <a:lnTo>
                      <a:pt x="7774" y="3887"/>
                    </a:lnTo>
                    <a:cubicBezTo>
                      <a:pt x="7774" y="1555"/>
                      <a:pt x="6219" y="0"/>
                      <a:pt x="3887" y="0"/>
                    </a:cubicBezTo>
                    <a:cubicBezTo>
                      <a:pt x="1555" y="0"/>
                      <a:pt x="0" y="1555"/>
                      <a:pt x="0" y="3887"/>
                    </a:cubicBezTo>
                    <a:lnTo>
                      <a:pt x="0" y="38870"/>
                    </a:lnTo>
                    <a:cubicBezTo>
                      <a:pt x="0" y="41202"/>
                      <a:pt x="1555" y="42757"/>
                      <a:pt x="3887" y="42757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6" name="Kombinationstegning: figur 85">
                <a:extLst>
                  <a:ext uri="{FF2B5EF4-FFF2-40B4-BE49-F238E27FC236}">
                    <a16:creationId xmlns:a16="http://schemas.microsoft.com/office/drawing/2014/main" id="{8550CBA6-2580-A25D-006B-1FCE2B0FB30A}"/>
                  </a:ext>
                </a:extLst>
              </p:cNvPr>
              <p:cNvSpPr/>
              <p:nvPr/>
            </p:nvSpPr>
            <p:spPr>
              <a:xfrm>
                <a:off x="7876712" y="5480126"/>
                <a:ext cx="42757" cy="7774"/>
              </a:xfrm>
              <a:custGeom>
                <a:avLst/>
                <a:gdLst>
                  <a:gd name="connsiteX0" fmla="*/ 38870 w 42757"/>
                  <a:gd name="connsiteY0" fmla="*/ 0 h 7774"/>
                  <a:gd name="connsiteX1" fmla="*/ 3887 w 42757"/>
                  <a:gd name="connsiteY1" fmla="*/ 0 h 7774"/>
                  <a:gd name="connsiteX2" fmla="*/ 0 w 42757"/>
                  <a:gd name="connsiteY2" fmla="*/ 3887 h 7774"/>
                  <a:gd name="connsiteX3" fmla="*/ 3887 w 42757"/>
                  <a:gd name="connsiteY3" fmla="*/ 7774 h 7774"/>
                  <a:gd name="connsiteX4" fmla="*/ 38870 w 42757"/>
                  <a:gd name="connsiteY4" fmla="*/ 7774 h 7774"/>
                  <a:gd name="connsiteX5" fmla="*/ 42757 w 42757"/>
                  <a:gd name="connsiteY5" fmla="*/ 3887 h 7774"/>
                  <a:gd name="connsiteX6" fmla="*/ 38870 w 42757"/>
                  <a:gd name="connsiteY6" fmla="*/ 0 h 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757" h="7774">
                    <a:moveTo>
                      <a:pt x="38870" y="0"/>
                    </a:moveTo>
                    <a:lnTo>
                      <a:pt x="3887" y="0"/>
                    </a:lnTo>
                    <a:cubicBezTo>
                      <a:pt x="1555" y="0"/>
                      <a:pt x="0" y="1555"/>
                      <a:pt x="0" y="3887"/>
                    </a:cubicBezTo>
                    <a:cubicBezTo>
                      <a:pt x="0" y="6219"/>
                      <a:pt x="1555" y="7774"/>
                      <a:pt x="3887" y="7774"/>
                    </a:cubicBezTo>
                    <a:lnTo>
                      <a:pt x="38870" y="7774"/>
                    </a:lnTo>
                    <a:cubicBezTo>
                      <a:pt x="41202" y="7774"/>
                      <a:pt x="42757" y="6219"/>
                      <a:pt x="42757" y="3887"/>
                    </a:cubicBezTo>
                    <a:cubicBezTo>
                      <a:pt x="42757" y="1555"/>
                      <a:pt x="40814" y="0"/>
                      <a:pt x="388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7" name="Kombinationstegning: figur 86">
                <a:extLst>
                  <a:ext uri="{FF2B5EF4-FFF2-40B4-BE49-F238E27FC236}">
                    <a16:creationId xmlns:a16="http://schemas.microsoft.com/office/drawing/2014/main" id="{7A621901-90E1-72A1-0A66-569D188C3064}"/>
                  </a:ext>
                </a:extLst>
              </p:cNvPr>
              <p:cNvSpPr/>
              <p:nvPr/>
            </p:nvSpPr>
            <p:spPr>
              <a:xfrm>
                <a:off x="8144917" y="5480126"/>
                <a:ext cx="42757" cy="7774"/>
              </a:xfrm>
              <a:custGeom>
                <a:avLst/>
                <a:gdLst>
                  <a:gd name="connsiteX0" fmla="*/ 38870 w 42757"/>
                  <a:gd name="connsiteY0" fmla="*/ 0 h 7774"/>
                  <a:gd name="connsiteX1" fmla="*/ 3887 w 42757"/>
                  <a:gd name="connsiteY1" fmla="*/ 0 h 7774"/>
                  <a:gd name="connsiteX2" fmla="*/ 0 w 42757"/>
                  <a:gd name="connsiteY2" fmla="*/ 3887 h 7774"/>
                  <a:gd name="connsiteX3" fmla="*/ 3887 w 42757"/>
                  <a:gd name="connsiteY3" fmla="*/ 7774 h 7774"/>
                  <a:gd name="connsiteX4" fmla="*/ 38870 w 42757"/>
                  <a:gd name="connsiteY4" fmla="*/ 7774 h 7774"/>
                  <a:gd name="connsiteX5" fmla="*/ 42757 w 42757"/>
                  <a:gd name="connsiteY5" fmla="*/ 3887 h 7774"/>
                  <a:gd name="connsiteX6" fmla="*/ 38870 w 42757"/>
                  <a:gd name="connsiteY6" fmla="*/ 0 h 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757" h="7774">
                    <a:moveTo>
                      <a:pt x="38870" y="0"/>
                    </a:moveTo>
                    <a:lnTo>
                      <a:pt x="3887" y="0"/>
                    </a:lnTo>
                    <a:cubicBezTo>
                      <a:pt x="1555" y="0"/>
                      <a:pt x="0" y="1555"/>
                      <a:pt x="0" y="3887"/>
                    </a:cubicBezTo>
                    <a:cubicBezTo>
                      <a:pt x="0" y="6219"/>
                      <a:pt x="1555" y="7774"/>
                      <a:pt x="3887" y="7774"/>
                    </a:cubicBezTo>
                    <a:lnTo>
                      <a:pt x="38870" y="7774"/>
                    </a:lnTo>
                    <a:cubicBezTo>
                      <a:pt x="41202" y="7774"/>
                      <a:pt x="42757" y="6219"/>
                      <a:pt x="42757" y="3887"/>
                    </a:cubicBezTo>
                    <a:cubicBezTo>
                      <a:pt x="42757" y="1555"/>
                      <a:pt x="40814" y="0"/>
                      <a:pt x="388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8" name="Kombinationstegning: figur 87">
                <a:extLst>
                  <a:ext uri="{FF2B5EF4-FFF2-40B4-BE49-F238E27FC236}">
                    <a16:creationId xmlns:a16="http://schemas.microsoft.com/office/drawing/2014/main" id="{494C8C1E-A7CA-65BC-D531-C264F87F6093}"/>
                  </a:ext>
                </a:extLst>
              </p:cNvPr>
              <p:cNvSpPr/>
              <p:nvPr/>
            </p:nvSpPr>
            <p:spPr>
              <a:xfrm>
                <a:off x="7920971" y="5372791"/>
                <a:ext cx="32704" cy="32704"/>
              </a:xfrm>
              <a:custGeom>
                <a:avLst/>
                <a:gdLst>
                  <a:gd name="connsiteX0" fmla="*/ 26097 w 32704"/>
                  <a:gd name="connsiteY0" fmla="*/ 31539 h 32704"/>
                  <a:gd name="connsiteX1" fmla="*/ 31539 w 32704"/>
                  <a:gd name="connsiteY1" fmla="*/ 31539 h 32704"/>
                  <a:gd name="connsiteX2" fmla="*/ 31539 w 32704"/>
                  <a:gd name="connsiteY2" fmla="*/ 26097 h 32704"/>
                  <a:gd name="connsiteX3" fmla="*/ 6662 w 32704"/>
                  <a:gd name="connsiteY3" fmla="*/ 1220 h 32704"/>
                  <a:gd name="connsiteX4" fmla="*/ 1220 w 32704"/>
                  <a:gd name="connsiteY4" fmla="*/ 831 h 32704"/>
                  <a:gd name="connsiteX5" fmla="*/ 831 w 32704"/>
                  <a:gd name="connsiteY5" fmla="*/ 6273 h 32704"/>
                  <a:gd name="connsiteX6" fmla="*/ 1220 w 32704"/>
                  <a:gd name="connsiteY6" fmla="*/ 6662 h 32704"/>
                  <a:gd name="connsiteX7" fmla="*/ 26097 w 32704"/>
                  <a:gd name="connsiteY7" fmla="*/ 31539 h 3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704" h="32704">
                    <a:moveTo>
                      <a:pt x="26097" y="31539"/>
                    </a:moveTo>
                    <a:cubicBezTo>
                      <a:pt x="27652" y="33093"/>
                      <a:pt x="29984" y="33093"/>
                      <a:pt x="31539" y="31539"/>
                    </a:cubicBezTo>
                    <a:cubicBezTo>
                      <a:pt x="33093" y="29984"/>
                      <a:pt x="33093" y="27652"/>
                      <a:pt x="31539" y="26097"/>
                    </a:cubicBezTo>
                    <a:lnTo>
                      <a:pt x="6662" y="1220"/>
                    </a:lnTo>
                    <a:cubicBezTo>
                      <a:pt x="5107" y="-335"/>
                      <a:pt x="2775" y="-335"/>
                      <a:pt x="1220" y="831"/>
                    </a:cubicBezTo>
                    <a:cubicBezTo>
                      <a:pt x="-335" y="2386"/>
                      <a:pt x="-335" y="4718"/>
                      <a:pt x="831" y="6273"/>
                    </a:cubicBezTo>
                    <a:cubicBezTo>
                      <a:pt x="831" y="6273"/>
                      <a:pt x="831" y="6273"/>
                      <a:pt x="1220" y="6662"/>
                    </a:cubicBezTo>
                    <a:lnTo>
                      <a:pt x="26097" y="31539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89" name="Kombinationstegning: figur 88">
                <a:extLst>
                  <a:ext uri="{FF2B5EF4-FFF2-40B4-BE49-F238E27FC236}">
                    <a16:creationId xmlns:a16="http://schemas.microsoft.com/office/drawing/2014/main" id="{CF9553FB-F266-8BEB-3E20-7DE7A6CC4CC3}"/>
                  </a:ext>
                </a:extLst>
              </p:cNvPr>
              <p:cNvSpPr/>
              <p:nvPr/>
            </p:nvSpPr>
            <p:spPr>
              <a:xfrm>
                <a:off x="8110711" y="5562531"/>
                <a:ext cx="32650" cy="32650"/>
              </a:xfrm>
              <a:custGeom>
                <a:avLst/>
                <a:gdLst>
                  <a:gd name="connsiteX0" fmla="*/ 6608 w 32650"/>
                  <a:gd name="connsiteY0" fmla="*/ 1166 h 32650"/>
                  <a:gd name="connsiteX1" fmla="*/ 1166 w 32650"/>
                  <a:gd name="connsiteY1" fmla="*/ 1166 h 32650"/>
                  <a:gd name="connsiteX2" fmla="*/ 1166 w 32650"/>
                  <a:gd name="connsiteY2" fmla="*/ 6608 h 32650"/>
                  <a:gd name="connsiteX3" fmla="*/ 1166 w 32650"/>
                  <a:gd name="connsiteY3" fmla="*/ 6608 h 32650"/>
                  <a:gd name="connsiteX4" fmla="*/ 26043 w 32650"/>
                  <a:gd name="connsiteY4" fmla="*/ 31485 h 32650"/>
                  <a:gd name="connsiteX5" fmla="*/ 31485 w 32650"/>
                  <a:gd name="connsiteY5" fmla="*/ 31485 h 32650"/>
                  <a:gd name="connsiteX6" fmla="*/ 31485 w 32650"/>
                  <a:gd name="connsiteY6" fmla="*/ 26043 h 32650"/>
                  <a:gd name="connsiteX7" fmla="*/ 6608 w 32650"/>
                  <a:gd name="connsiteY7" fmla="*/ 1166 h 3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650" h="32650">
                    <a:moveTo>
                      <a:pt x="6608" y="1166"/>
                    </a:moveTo>
                    <a:cubicBezTo>
                      <a:pt x="5053" y="-389"/>
                      <a:pt x="2721" y="-389"/>
                      <a:pt x="1166" y="1166"/>
                    </a:cubicBezTo>
                    <a:cubicBezTo>
                      <a:pt x="-389" y="2721"/>
                      <a:pt x="-389" y="5053"/>
                      <a:pt x="1166" y="6608"/>
                    </a:cubicBezTo>
                    <a:cubicBezTo>
                      <a:pt x="1166" y="6608"/>
                      <a:pt x="1166" y="6608"/>
                      <a:pt x="1166" y="6608"/>
                    </a:cubicBezTo>
                    <a:lnTo>
                      <a:pt x="26043" y="31485"/>
                    </a:lnTo>
                    <a:cubicBezTo>
                      <a:pt x="27598" y="33040"/>
                      <a:pt x="29930" y="33040"/>
                      <a:pt x="31485" y="31485"/>
                    </a:cubicBezTo>
                    <a:cubicBezTo>
                      <a:pt x="33040" y="29930"/>
                      <a:pt x="33040" y="27598"/>
                      <a:pt x="31485" y="26043"/>
                    </a:cubicBezTo>
                    <a:lnTo>
                      <a:pt x="6608" y="1166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90" name="Kombinationstegning: figur 89">
                <a:extLst>
                  <a:ext uri="{FF2B5EF4-FFF2-40B4-BE49-F238E27FC236}">
                    <a16:creationId xmlns:a16="http://schemas.microsoft.com/office/drawing/2014/main" id="{A730F115-131C-F073-7E4F-85B84A2334FB}"/>
                  </a:ext>
                </a:extLst>
              </p:cNvPr>
              <p:cNvSpPr/>
              <p:nvPr/>
            </p:nvSpPr>
            <p:spPr>
              <a:xfrm>
                <a:off x="8110657" y="5372456"/>
                <a:ext cx="32704" cy="32704"/>
              </a:xfrm>
              <a:custGeom>
                <a:avLst/>
                <a:gdLst>
                  <a:gd name="connsiteX0" fmla="*/ 25319 w 32704"/>
                  <a:gd name="connsiteY0" fmla="*/ 1944 h 32704"/>
                  <a:gd name="connsiteX1" fmla="*/ 1220 w 32704"/>
                  <a:gd name="connsiteY1" fmla="*/ 26043 h 32704"/>
                  <a:gd name="connsiteX2" fmla="*/ 831 w 32704"/>
                  <a:gd name="connsiteY2" fmla="*/ 31485 h 32704"/>
                  <a:gd name="connsiteX3" fmla="*/ 6273 w 32704"/>
                  <a:gd name="connsiteY3" fmla="*/ 31874 h 32704"/>
                  <a:gd name="connsiteX4" fmla="*/ 6662 w 32704"/>
                  <a:gd name="connsiteY4" fmla="*/ 31485 h 32704"/>
                  <a:gd name="connsiteX5" fmla="*/ 31539 w 32704"/>
                  <a:gd name="connsiteY5" fmla="*/ 6608 h 32704"/>
                  <a:gd name="connsiteX6" fmla="*/ 31539 w 32704"/>
                  <a:gd name="connsiteY6" fmla="*/ 1166 h 32704"/>
                  <a:gd name="connsiteX7" fmla="*/ 26097 w 32704"/>
                  <a:gd name="connsiteY7" fmla="*/ 1166 h 32704"/>
                  <a:gd name="connsiteX8" fmla="*/ 25319 w 32704"/>
                  <a:gd name="connsiteY8" fmla="*/ 1944 h 3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04" h="32704">
                    <a:moveTo>
                      <a:pt x="25319" y="1944"/>
                    </a:moveTo>
                    <a:lnTo>
                      <a:pt x="1220" y="26043"/>
                    </a:lnTo>
                    <a:cubicBezTo>
                      <a:pt x="-335" y="27598"/>
                      <a:pt x="-335" y="29930"/>
                      <a:pt x="831" y="31485"/>
                    </a:cubicBezTo>
                    <a:cubicBezTo>
                      <a:pt x="2386" y="33040"/>
                      <a:pt x="4718" y="33040"/>
                      <a:pt x="6273" y="31874"/>
                    </a:cubicBezTo>
                    <a:cubicBezTo>
                      <a:pt x="6273" y="31874"/>
                      <a:pt x="6273" y="31874"/>
                      <a:pt x="6662" y="31485"/>
                    </a:cubicBezTo>
                    <a:lnTo>
                      <a:pt x="31539" y="6608"/>
                    </a:lnTo>
                    <a:cubicBezTo>
                      <a:pt x="33094" y="5053"/>
                      <a:pt x="33094" y="2721"/>
                      <a:pt x="31539" y="1166"/>
                    </a:cubicBezTo>
                    <a:cubicBezTo>
                      <a:pt x="29984" y="-389"/>
                      <a:pt x="27652" y="-389"/>
                      <a:pt x="26097" y="1166"/>
                    </a:cubicBezTo>
                    <a:lnTo>
                      <a:pt x="25319" y="1944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91" name="Kombinationstegning: figur 90">
                <a:extLst>
                  <a:ext uri="{FF2B5EF4-FFF2-40B4-BE49-F238E27FC236}">
                    <a16:creationId xmlns:a16="http://schemas.microsoft.com/office/drawing/2014/main" id="{F4AD0C62-14C9-9FE3-BA73-D6087D324878}"/>
                  </a:ext>
                </a:extLst>
              </p:cNvPr>
              <p:cNvSpPr/>
              <p:nvPr/>
            </p:nvSpPr>
            <p:spPr>
              <a:xfrm>
                <a:off x="7921024" y="5562531"/>
                <a:ext cx="32650" cy="32650"/>
              </a:xfrm>
              <a:custGeom>
                <a:avLst/>
                <a:gdLst>
                  <a:gd name="connsiteX0" fmla="*/ 26043 w 32650"/>
                  <a:gd name="connsiteY0" fmla="*/ 1166 h 32650"/>
                  <a:gd name="connsiteX1" fmla="*/ 1166 w 32650"/>
                  <a:gd name="connsiteY1" fmla="*/ 26043 h 32650"/>
                  <a:gd name="connsiteX2" fmla="*/ 1166 w 32650"/>
                  <a:gd name="connsiteY2" fmla="*/ 31485 h 32650"/>
                  <a:gd name="connsiteX3" fmla="*/ 6608 w 32650"/>
                  <a:gd name="connsiteY3" fmla="*/ 31485 h 32650"/>
                  <a:gd name="connsiteX4" fmla="*/ 6608 w 32650"/>
                  <a:gd name="connsiteY4" fmla="*/ 31485 h 32650"/>
                  <a:gd name="connsiteX5" fmla="*/ 31485 w 32650"/>
                  <a:gd name="connsiteY5" fmla="*/ 6608 h 32650"/>
                  <a:gd name="connsiteX6" fmla="*/ 31485 w 32650"/>
                  <a:gd name="connsiteY6" fmla="*/ 1166 h 32650"/>
                  <a:gd name="connsiteX7" fmla="*/ 26043 w 32650"/>
                  <a:gd name="connsiteY7" fmla="*/ 1166 h 32650"/>
                  <a:gd name="connsiteX8" fmla="*/ 26043 w 32650"/>
                  <a:gd name="connsiteY8" fmla="*/ 1166 h 3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50" h="32650">
                    <a:moveTo>
                      <a:pt x="26043" y="1166"/>
                    </a:moveTo>
                    <a:lnTo>
                      <a:pt x="1166" y="26043"/>
                    </a:lnTo>
                    <a:cubicBezTo>
                      <a:pt x="-389" y="27598"/>
                      <a:pt x="-389" y="29930"/>
                      <a:pt x="1166" y="31485"/>
                    </a:cubicBezTo>
                    <a:cubicBezTo>
                      <a:pt x="2721" y="33040"/>
                      <a:pt x="5053" y="33040"/>
                      <a:pt x="6608" y="31485"/>
                    </a:cubicBezTo>
                    <a:cubicBezTo>
                      <a:pt x="6608" y="31485"/>
                      <a:pt x="6608" y="31485"/>
                      <a:pt x="6608" y="31485"/>
                    </a:cubicBezTo>
                    <a:lnTo>
                      <a:pt x="31485" y="6608"/>
                    </a:lnTo>
                    <a:cubicBezTo>
                      <a:pt x="33040" y="5053"/>
                      <a:pt x="33040" y="2721"/>
                      <a:pt x="31485" y="1166"/>
                    </a:cubicBezTo>
                    <a:cubicBezTo>
                      <a:pt x="29930" y="-389"/>
                      <a:pt x="27598" y="-389"/>
                      <a:pt x="26043" y="1166"/>
                    </a:cubicBezTo>
                    <a:lnTo>
                      <a:pt x="26043" y="1166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  <p:sp>
            <p:nvSpPr>
              <p:cNvPr id="92" name="Kombinationstegning: figur 91">
                <a:extLst>
                  <a:ext uri="{FF2B5EF4-FFF2-40B4-BE49-F238E27FC236}">
                    <a16:creationId xmlns:a16="http://schemas.microsoft.com/office/drawing/2014/main" id="{B4915472-77DA-1896-7F65-863C263DF416}"/>
                  </a:ext>
                </a:extLst>
              </p:cNvPr>
              <p:cNvSpPr/>
              <p:nvPr/>
            </p:nvSpPr>
            <p:spPr>
              <a:xfrm>
                <a:off x="8009648" y="5641826"/>
                <a:ext cx="45089" cy="24876"/>
              </a:xfrm>
              <a:custGeom>
                <a:avLst/>
                <a:gdLst>
                  <a:gd name="connsiteX0" fmla="*/ 22545 w 45089"/>
                  <a:gd name="connsiteY0" fmla="*/ 24877 h 24876"/>
                  <a:gd name="connsiteX1" fmla="*/ 0 w 45089"/>
                  <a:gd name="connsiteY1" fmla="*/ 4276 h 24876"/>
                  <a:gd name="connsiteX2" fmla="*/ 3498 w 45089"/>
                  <a:gd name="connsiteY2" fmla="*/ 0 h 24876"/>
                  <a:gd name="connsiteX3" fmla="*/ 3887 w 45089"/>
                  <a:gd name="connsiteY3" fmla="*/ 0 h 24876"/>
                  <a:gd name="connsiteX4" fmla="*/ 41202 w 45089"/>
                  <a:gd name="connsiteY4" fmla="*/ 0 h 24876"/>
                  <a:gd name="connsiteX5" fmla="*/ 45089 w 45089"/>
                  <a:gd name="connsiteY5" fmla="*/ 3887 h 24876"/>
                  <a:gd name="connsiteX6" fmla="*/ 45089 w 45089"/>
                  <a:gd name="connsiteY6" fmla="*/ 4276 h 24876"/>
                  <a:gd name="connsiteX7" fmla="*/ 22545 w 45089"/>
                  <a:gd name="connsiteY7" fmla="*/ 24877 h 24876"/>
                  <a:gd name="connsiteX8" fmla="*/ 8940 w 45089"/>
                  <a:gd name="connsiteY8" fmla="*/ 7774 h 24876"/>
                  <a:gd name="connsiteX9" fmla="*/ 27987 w 45089"/>
                  <a:gd name="connsiteY9" fmla="*/ 16326 h 24876"/>
                  <a:gd name="connsiteX10" fmla="*/ 36538 w 45089"/>
                  <a:gd name="connsiteY10" fmla="*/ 7774 h 24876"/>
                  <a:gd name="connsiteX11" fmla="*/ 8940 w 45089"/>
                  <a:gd name="connsiteY11" fmla="*/ 7774 h 2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089" h="24876">
                    <a:moveTo>
                      <a:pt x="22545" y="24877"/>
                    </a:moveTo>
                    <a:cubicBezTo>
                      <a:pt x="10884" y="24877"/>
                      <a:pt x="1166" y="15937"/>
                      <a:pt x="0" y="4276"/>
                    </a:cubicBezTo>
                    <a:cubicBezTo>
                      <a:pt x="0" y="1944"/>
                      <a:pt x="1555" y="389"/>
                      <a:pt x="3498" y="0"/>
                    </a:cubicBezTo>
                    <a:cubicBezTo>
                      <a:pt x="3498" y="0"/>
                      <a:pt x="3887" y="0"/>
                      <a:pt x="3887" y="0"/>
                    </a:cubicBezTo>
                    <a:lnTo>
                      <a:pt x="41202" y="0"/>
                    </a:lnTo>
                    <a:cubicBezTo>
                      <a:pt x="43535" y="0"/>
                      <a:pt x="45089" y="1555"/>
                      <a:pt x="45089" y="3887"/>
                    </a:cubicBezTo>
                    <a:cubicBezTo>
                      <a:pt x="45089" y="3887"/>
                      <a:pt x="45089" y="4276"/>
                      <a:pt x="45089" y="4276"/>
                    </a:cubicBezTo>
                    <a:cubicBezTo>
                      <a:pt x="43923" y="15937"/>
                      <a:pt x="34206" y="24877"/>
                      <a:pt x="22545" y="24877"/>
                    </a:cubicBezTo>
                    <a:close/>
                    <a:moveTo>
                      <a:pt x="8940" y="7774"/>
                    </a:moveTo>
                    <a:cubicBezTo>
                      <a:pt x="12050" y="15159"/>
                      <a:pt x="20601" y="19046"/>
                      <a:pt x="27987" y="16326"/>
                    </a:cubicBezTo>
                    <a:cubicBezTo>
                      <a:pt x="31874" y="14771"/>
                      <a:pt x="34983" y="11661"/>
                      <a:pt x="36538" y="7774"/>
                    </a:cubicBezTo>
                    <a:lnTo>
                      <a:pt x="8940" y="7774"/>
                    </a:lnTo>
                    <a:close/>
                  </a:path>
                </a:pathLst>
              </a:custGeom>
              <a:solidFill>
                <a:schemeClr val="bg1"/>
              </a:solidFill>
              <a:ln w="38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767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ktangel 89">
            <a:extLst>
              <a:ext uri="{FF2B5EF4-FFF2-40B4-BE49-F238E27FC236}">
                <a16:creationId xmlns:a16="http://schemas.microsoft.com/office/drawing/2014/main" id="{49B051EC-1057-9F74-598A-F1CA291485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sz="half" idx="1"/>
          </p:nvPr>
        </p:nvSpPr>
        <p:spPr>
          <a:xfrm>
            <a:off x="911224" y="2141620"/>
            <a:ext cx="4602899" cy="338330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a-DK" sz="1800" dirty="0">
                <a:solidFill>
                  <a:srgbClr val="000000"/>
                </a:solidFill>
              </a:rPr>
              <a:t>Vi fremmer en inkluderende kultur præget af tillid og ansvarlighed. </a:t>
            </a:r>
          </a:p>
          <a:p>
            <a:pPr marL="0" indent="0">
              <a:buNone/>
              <a:defRPr/>
            </a:pPr>
            <a:r>
              <a:rPr lang="da-DK" sz="1800" dirty="0">
                <a:solidFill>
                  <a:srgbClr val="000000"/>
                </a:solidFill>
              </a:rPr>
              <a:t>Vi lytter aktivt og møder medarbejdere, patienter og samarbejdspartnere med værdighed og empati.</a:t>
            </a:r>
          </a:p>
          <a:p>
            <a:pPr marL="0" indent="0">
              <a:buNone/>
              <a:defRPr/>
            </a:pPr>
            <a:r>
              <a:rPr lang="da-DK" sz="1800" dirty="0">
                <a:solidFill>
                  <a:srgbClr val="000000"/>
                </a:solidFill>
              </a:rPr>
              <a:t>Ordentlighed betyder, at vi tager ansvar for vores handlinger og skaber et samarbejde baseret på gensidig respekt og ligeværd.</a:t>
            </a: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indent="0">
              <a:buNone/>
            </a:pPr>
            <a:endParaRPr lang="da-DK" sz="18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ORDENTLIGHED</a:t>
            </a:r>
          </a:p>
        </p:txBody>
      </p:sp>
      <p:sp>
        <p:nvSpPr>
          <p:cNvPr id="47" name="Freeform: Shape 47">
            <a:extLst>
              <a:ext uri="{FF2B5EF4-FFF2-40B4-BE49-F238E27FC236}">
                <a16:creationId xmlns:a16="http://schemas.microsoft.com/office/drawing/2014/main" id="{DA429FCF-1E04-0D55-2C66-97E375C5E7FE}"/>
              </a:ext>
            </a:extLst>
          </p:cNvPr>
          <p:cNvSpPr/>
          <p:nvPr/>
        </p:nvSpPr>
        <p:spPr>
          <a:xfrm>
            <a:off x="8749491" y="3426346"/>
            <a:ext cx="1915678" cy="1677765"/>
          </a:xfrm>
          <a:custGeom>
            <a:avLst/>
            <a:gdLst>
              <a:gd name="connsiteX0" fmla="*/ 2638873 w 4274360"/>
              <a:gd name="connsiteY0" fmla="*/ 0 h 3743516"/>
              <a:gd name="connsiteX1" fmla="*/ 3266372 w 4274360"/>
              <a:gd name="connsiteY1" fmla="*/ 0 h 3743516"/>
              <a:gd name="connsiteX2" fmla="*/ 3278646 w 4274360"/>
              <a:gd name="connsiteY2" fmla="*/ 55232 h 3743516"/>
              <a:gd name="connsiteX3" fmla="*/ 3189661 w 4274360"/>
              <a:gd name="connsiteY3" fmla="*/ 285367 h 3743516"/>
              <a:gd name="connsiteX4" fmla="*/ 3410589 w 4274360"/>
              <a:gd name="connsiteY4" fmla="*/ 506295 h 3743516"/>
              <a:gd name="connsiteX5" fmla="*/ 3631518 w 4274360"/>
              <a:gd name="connsiteY5" fmla="*/ 285367 h 3743516"/>
              <a:gd name="connsiteX6" fmla="*/ 3540999 w 4274360"/>
              <a:gd name="connsiteY6" fmla="*/ 55232 h 3743516"/>
              <a:gd name="connsiteX7" fmla="*/ 3553273 w 4274360"/>
              <a:gd name="connsiteY7" fmla="*/ 0 h 3743516"/>
              <a:gd name="connsiteX8" fmla="*/ 4274361 w 4274360"/>
              <a:gd name="connsiteY8" fmla="*/ 0 h 3743516"/>
              <a:gd name="connsiteX9" fmla="*/ 3355357 w 4274360"/>
              <a:gd name="connsiteY9" fmla="*/ 2456299 h 3743516"/>
              <a:gd name="connsiteX10" fmla="*/ 3392179 w 4274360"/>
              <a:gd name="connsiteY10" fmla="*/ 2536079 h 3743516"/>
              <a:gd name="connsiteX11" fmla="*/ 3617710 w 4274360"/>
              <a:gd name="connsiteY11" fmla="*/ 2635804 h 3743516"/>
              <a:gd name="connsiteX12" fmla="*/ 3617710 w 4274360"/>
              <a:gd name="connsiteY12" fmla="*/ 2948787 h 3743516"/>
              <a:gd name="connsiteX13" fmla="*/ 3304728 w 4274360"/>
              <a:gd name="connsiteY13" fmla="*/ 2948787 h 3743516"/>
              <a:gd name="connsiteX14" fmla="*/ 3205003 w 4274360"/>
              <a:gd name="connsiteY14" fmla="*/ 2723255 h 3743516"/>
              <a:gd name="connsiteX15" fmla="*/ 3135963 w 4274360"/>
              <a:gd name="connsiteY15" fmla="*/ 2687968 h 3743516"/>
              <a:gd name="connsiteX16" fmla="*/ 530844 w 4274360"/>
              <a:gd name="connsiteY16" fmla="*/ 3743517 h 3743516"/>
              <a:gd name="connsiteX17" fmla="*/ 530844 w 4274360"/>
              <a:gd name="connsiteY17" fmla="*/ 3048512 h 3743516"/>
              <a:gd name="connsiteX18" fmla="*/ 451063 w 4274360"/>
              <a:gd name="connsiteY18" fmla="*/ 3019361 h 3743516"/>
              <a:gd name="connsiteX19" fmla="*/ 220929 w 4274360"/>
              <a:gd name="connsiteY19" fmla="*/ 3108346 h 3743516"/>
              <a:gd name="connsiteX20" fmla="*/ 0 w 4274360"/>
              <a:gd name="connsiteY20" fmla="*/ 2887418 h 3743516"/>
              <a:gd name="connsiteX21" fmla="*/ 220929 w 4274360"/>
              <a:gd name="connsiteY21" fmla="*/ 2666489 h 3743516"/>
              <a:gd name="connsiteX22" fmla="*/ 451063 w 4274360"/>
              <a:gd name="connsiteY22" fmla="*/ 2757008 h 3743516"/>
              <a:gd name="connsiteX23" fmla="*/ 530844 w 4274360"/>
              <a:gd name="connsiteY23" fmla="*/ 2727858 h 3743516"/>
              <a:gd name="connsiteX24" fmla="*/ 530844 w 4274360"/>
              <a:gd name="connsiteY24" fmla="*/ 2106495 h 3743516"/>
              <a:gd name="connsiteX25" fmla="*/ 1962278 w 4274360"/>
              <a:gd name="connsiteY25" fmla="*/ 1544968 h 3743516"/>
              <a:gd name="connsiteX26" fmla="*/ 1930059 w 4274360"/>
              <a:gd name="connsiteY26" fmla="*/ 1486668 h 3743516"/>
              <a:gd name="connsiteX27" fmla="*/ 1704528 w 4274360"/>
              <a:gd name="connsiteY27" fmla="*/ 1386943 h 3743516"/>
              <a:gd name="connsiteX28" fmla="*/ 1704528 w 4274360"/>
              <a:gd name="connsiteY28" fmla="*/ 1073960 h 3743516"/>
              <a:gd name="connsiteX29" fmla="*/ 2017510 w 4274360"/>
              <a:gd name="connsiteY29" fmla="*/ 1073960 h 3743516"/>
              <a:gd name="connsiteX30" fmla="*/ 2117235 w 4274360"/>
              <a:gd name="connsiteY30" fmla="*/ 1299492 h 3743516"/>
              <a:gd name="connsiteX31" fmla="*/ 2164797 w 4274360"/>
              <a:gd name="connsiteY31" fmla="*/ 1328641 h 3743516"/>
              <a:gd name="connsiteX32" fmla="*/ 2638873 w 4274360"/>
              <a:gd name="connsiteY32" fmla="*/ 0 h 3743516"/>
              <a:gd name="connsiteX33" fmla="*/ 2638873 w 4274360"/>
              <a:gd name="connsiteY33" fmla="*/ 0 h 374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274360" h="3743516">
                <a:moveTo>
                  <a:pt x="2638873" y="0"/>
                </a:moveTo>
                <a:lnTo>
                  <a:pt x="3266372" y="0"/>
                </a:lnTo>
                <a:cubicBezTo>
                  <a:pt x="3274043" y="16877"/>
                  <a:pt x="3278646" y="35287"/>
                  <a:pt x="3278646" y="55232"/>
                </a:cubicBezTo>
                <a:cubicBezTo>
                  <a:pt x="3278646" y="127341"/>
                  <a:pt x="3189661" y="168765"/>
                  <a:pt x="3189661" y="285367"/>
                </a:cubicBezTo>
                <a:cubicBezTo>
                  <a:pt x="3189661" y="406570"/>
                  <a:pt x="3287851" y="506295"/>
                  <a:pt x="3410589" y="506295"/>
                </a:cubicBezTo>
                <a:cubicBezTo>
                  <a:pt x="3531794" y="506295"/>
                  <a:pt x="3631518" y="408105"/>
                  <a:pt x="3631518" y="285367"/>
                </a:cubicBezTo>
                <a:cubicBezTo>
                  <a:pt x="3631518" y="158025"/>
                  <a:pt x="3540999" y="144217"/>
                  <a:pt x="3540999" y="55232"/>
                </a:cubicBezTo>
                <a:cubicBezTo>
                  <a:pt x="3540999" y="35287"/>
                  <a:pt x="3545602" y="16877"/>
                  <a:pt x="3553273" y="0"/>
                </a:cubicBezTo>
                <a:lnTo>
                  <a:pt x="4274361" y="0"/>
                </a:lnTo>
                <a:cubicBezTo>
                  <a:pt x="4274361" y="940482"/>
                  <a:pt x="3927624" y="1799650"/>
                  <a:pt x="3355357" y="2456299"/>
                </a:cubicBezTo>
                <a:cubicBezTo>
                  <a:pt x="3356891" y="2485450"/>
                  <a:pt x="3369166" y="2513066"/>
                  <a:pt x="3392179" y="2536079"/>
                </a:cubicBezTo>
                <a:cubicBezTo>
                  <a:pt x="3442809" y="2586708"/>
                  <a:pt x="3536396" y="2552956"/>
                  <a:pt x="3617710" y="2635804"/>
                </a:cubicBezTo>
                <a:cubicBezTo>
                  <a:pt x="3703627" y="2721721"/>
                  <a:pt x="3703627" y="2861336"/>
                  <a:pt x="3617710" y="2948787"/>
                </a:cubicBezTo>
                <a:cubicBezTo>
                  <a:pt x="3531794" y="3034703"/>
                  <a:pt x="3392179" y="3034703"/>
                  <a:pt x="3304728" y="2948787"/>
                </a:cubicBezTo>
                <a:cubicBezTo>
                  <a:pt x="3214208" y="2858267"/>
                  <a:pt x="3267906" y="2784624"/>
                  <a:pt x="3205003" y="2723255"/>
                </a:cubicBezTo>
                <a:cubicBezTo>
                  <a:pt x="3185058" y="2703310"/>
                  <a:pt x="3162045" y="2692571"/>
                  <a:pt x="3135963" y="2687968"/>
                </a:cubicBezTo>
                <a:cubicBezTo>
                  <a:pt x="2462436" y="3341549"/>
                  <a:pt x="1543434" y="3743517"/>
                  <a:pt x="530844" y="3743517"/>
                </a:cubicBezTo>
                <a:lnTo>
                  <a:pt x="530844" y="3048512"/>
                </a:lnTo>
                <a:cubicBezTo>
                  <a:pt x="509364" y="3030101"/>
                  <a:pt x="481748" y="3019361"/>
                  <a:pt x="451063" y="3019361"/>
                </a:cubicBezTo>
                <a:cubicBezTo>
                  <a:pt x="378955" y="3019361"/>
                  <a:pt x="337530" y="3108346"/>
                  <a:pt x="220929" y="3108346"/>
                </a:cubicBezTo>
                <a:cubicBezTo>
                  <a:pt x="99725" y="3108346"/>
                  <a:pt x="0" y="3010156"/>
                  <a:pt x="0" y="2887418"/>
                </a:cubicBezTo>
                <a:cubicBezTo>
                  <a:pt x="0" y="2766213"/>
                  <a:pt x="98191" y="2666489"/>
                  <a:pt x="220929" y="2666489"/>
                </a:cubicBezTo>
                <a:cubicBezTo>
                  <a:pt x="348270" y="2666489"/>
                  <a:pt x="362078" y="2757008"/>
                  <a:pt x="451063" y="2757008"/>
                </a:cubicBezTo>
                <a:cubicBezTo>
                  <a:pt x="481748" y="2757008"/>
                  <a:pt x="509364" y="2746269"/>
                  <a:pt x="530844" y="2727858"/>
                </a:cubicBezTo>
                <a:lnTo>
                  <a:pt x="530844" y="2106495"/>
                </a:lnTo>
                <a:cubicBezTo>
                  <a:pt x="1083166" y="2106495"/>
                  <a:pt x="1586392" y="1893238"/>
                  <a:pt x="1962278" y="1544968"/>
                </a:cubicBezTo>
                <a:cubicBezTo>
                  <a:pt x="1957676" y="1523488"/>
                  <a:pt x="1945401" y="1503544"/>
                  <a:pt x="1930059" y="1486668"/>
                </a:cubicBezTo>
                <a:cubicBezTo>
                  <a:pt x="1879430" y="1436037"/>
                  <a:pt x="1785842" y="1469790"/>
                  <a:pt x="1704528" y="1386943"/>
                </a:cubicBezTo>
                <a:cubicBezTo>
                  <a:pt x="1618611" y="1301025"/>
                  <a:pt x="1618611" y="1161411"/>
                  <a:pt x="1704528" y="1073960"/>
                </a:cubicBezTo>
                <a:cubicBezTo>
                  <a:pt x="1790445" y="988043"/>
                  <a:pt x="1930059" y="988043"/>
                  <a:pt x="2017510" y="1073960"/>
                </a:cubicBezTo>
                <a:cubicBezTo>
                  <a:pt x="2108030" y="1164480"/>
                  <a:pt x="2054332" y="1238122"/>
                  <a:pt x="2117235" y="1299492"/>
                </a:cubicBezTo>
                <a:cubicBezTo>
                  <a:pt x="2131043" y="1313299"/>
                  <a:pt x="2147920" y="1324039"/>
                  <a:pt x="2164797" y="1328641"/>
                </a:cubicBezTo>
                <a:cubicBezTo>
                  <a:pt x="2462436" y="968098"/>
                  <a:pt x="2638873" y="504761"/>
                  <a:pt x="2638873" y="0"/>
                </a:cubicBezTo>
                <a:lnTo>
                  <a:pt x="2638873" y="0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 w="3175" cap="flat">
            <a:solidFill>
              <a:schemeClr val="accent6"/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" name="Freeform: Shape 48">
            <a:extLst>
              <a:ext uri="{FF2B5EF4-FFF2-40B4-BE49-F238E27FC236}">
                <a16:creationId xmlns:a16="http://schemas.microsoft.com/office/drawing/2014/main" id="{23EF1301-B4B3-A88B-356A-CF77ABCC75B6}"/>
              </a:ext>
            </a:extLst>
          </p:cNvPr>
          <p:cNvSpPr/>
          <p:nvPr/>
        </p:nvSpPr>
        <p:spPr>
          <a:xfrm>
            <a:off x="7311012" y="3193246"/>
            <a:ext cx="1677766" cy="1910864"/>
          </a:xfrm>
          <a:custGeom>
            <a:avLst/>
            <a:gdLst>
              <a:gd name="connsiteX0" fmla="*/ 3743517 w 3743516"/>
              <a:gd name="connsiteY0" fmla="*/ 2626599 h 4263620"/>
              <a:gd name="connsiteX1" fmla="*/ 3743517 w 3743516"/>
              <a:gd name="connsiteY1" fmla="*/ 3247961 h 4263620"/>
              <a:gd name="connsiteX2" fmla="*/ 3663738 w 3743516"/>
              <a:gd name="connsiteY2" fmla="*/ 3277112 h 4263620"/>
              <a:gd name="connsiteX3" fmla="*/ 3433604 w 3743516"/>
              <a:gd name="connsiteY3" fmla="*/ 3186592 h 4263620"/>
              <a:gd name="connsiteX4" fmla="*/ 3212674 w 3743516"/>
              <a:gd name="connsiteY4" fmla="*/ 3407521 h 4263620"/>
              <a:gd name="connsiteX5" fmla="*/ 3433604 w 3743516"/>
              <a:gd name="connsiteY5" fmla="*/ 3628449 h 4263620"/>
              <a:gd name="connsiteX6" fmla="*/ 3663738 w 3743516"/>
              <a:gd name="connsiteY6" fmla="*/ 3539464 h 4263620"/>
              <a:gd name="connsiteX7" fmla="*/ 3743517 w 3743516"/>
              <a:gd name="connsiteY7" fmla="*/ 3568615 h 4263620"/>
              <a:gd name="connsiteX8" fmla="*/ 3743517 w 3743516"/>
              <a:gd name="connsiteY8" fmla="*/ 4263620 h 4263620"/>
              <a:gd name="connsiteX9" fmla="*/ 1141466 w 3743516"/>
              <a:gd name="connsiteY9" fmla="*/ 3211140 h 4263620"/>
              <a:gd name="connsiteX10" fmla="*/ 1089302 w 3743516"/>
              <a:gd name="connsiteY10" fmla="*/ 3241825 h 4263620"/>
              <a:gd name="connsiteX11" fmla="*/ 989577 w 3743516"/>
              <a:gd name="connsiteY11" fmla="*/ 3467355 h 4263620"/>
              <a:gd name="connsiteX12" fmla="*/ 676595 w 3743516"/>
              <a:gd name="connsiteY12" fmla="*/ 3467355 h 4263620"/>
              <a:gd name="connsiteX13" fmla="*/ 676595 w 3743516"/>
              <a:gd name="connsiteY13" fmla="*/ 3154373 h 4263620"/>
              <a:gd name="connsiteX14" fmla="*/ 902127 w 3743516"/>
              <a:gd name="connsiteY14" fmla="*/ 3054649 h 4263620"/>
              <a:gd name="connsiteX15" fmla="*/ 935879 w 3743516"/>
              <a:gd name="connsiteY15" fmla="*/ 2994813 h 4263620"/>
              <a:gd name="connsiteX16" fmla="*/ 0 w 3743516"/>
              <a:gd name="connsiteY16" fmla="*/ 520103 h 4263620"/>
              <a:gd name="connsiteX17" fmla="*/ 693471 w 3743516"/>
              <a:gd name="connsiteY17" fmla="*/ 520103 h 4263620"/>
              <a:gd name="connsiteX18" fmla="*/ 714951 w 3743516"/>
              <a:gd name="connsiteY18" fmla="*/ 451063 h 4263620"/>
              <a:gd name="connsiteX19" fmla="*/ 625966 w 3743516"/>
              <a:gd name="connsiteY19" fmla="*/ 220929 h 4263620"/>
              <a:gd name="connsiteX20" fmla="*/ 846894 w 3743516"/>
              <a:gd name="connsiteY20" fmla="*/ 0 h 4263620"/>
              <a:gd name="connsiteX21" fmla="*/ 1067823 w 3743516"/>
              <a:gd name="connsiteY21" fmla="*/ 220929 h 4263620"/>
              <a:gd name="connsiteX22" fmla="*/ 977304 w 3743516"/>
              <a:gd name="connsiteY22" fmla="*/ 451063 h 4263620"/>
              <a:gd name="connsiteX23" fmla="*/ 998783 w 3743516"/>
              <a:gd name="connsiteY23" fmla="*/ 520103 h 4263620"/>
              <a:gd name="connsiteX24" fmla="*/ 1637022 w 3743516"/>
              <a:gd name="connsiteY24" fmla="*/ 520103 h 4263620"/>
              <a:gd name="connsiteX25" fmla="*/ 2111099 w 3743516"/>
              <a:gd name="connsiteY25" fmla="*/ 1850279 h 4263620"/>
              <a:gd name="connsiteX26" fmla="*/ 2158659 w 3743516"/>
              <a:gd name="connsiteY26" fmla="*/ 1821129 h 4263620"/>
              <a:gd name="connsiteX27" fmla="*/ 2258384 w 3743516"/>
              <a:gd name="connsiteY27" fmla="*/ 1595597 h 4263620"/>
              <a:gd name="connsiteX28" fmla="*/ 2571367 w 3743516"/>
              <a:gd name="connsiteY28" fmla="*/ 1595597 h 4263620"/>
              <a:gd name="connsiteX29" fmla="*/ 2571367 w 3743516"/>
              <a:gd name="connsiteY29" fmla="*/ 1908580 h 4263620"/>
              <a:gd name="connsiteX30" fmla="*/ 2345835 w 3743516"/>
              <a:gd name="connsiteY30" fmla="*/ 2008305 h 4263620"/>
              <a:gd name="connsiteX31" fmla="*/ 2313617 w 3743516"/>
              <a:gd name="connsiteY31" fmla="*/ 2065071 h 4263620"/>
              <a:gd name="connsiteX32" fmla="*/ 3743517 w 3743516"/>
              <a:gd name="connsiteY32" fmla="*/ 2626599 h 4263620"/>
              <a:gd name="connsiteX33" fmla="*/ 3743517 w 3743516"/>
              <a:gd name="connsiteY33" fmla="*/ 2626599 h 426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743516" h="4263620">
                <a:moveTo>
                  <a:pt x="3743517" y="2626599"/>
                </a:moveTo>
                <a:lnTo>
                  <a:pt x="3743517" y="3247961"/>
                </a:lnTo>
                <a:cubicBezTo>
                  <a:pt x="3722038" y="3266372"/>
                  <a:pt x="3694422" y="3277112"/>
                  <a:pt x="3663738" y="3277112"/>
                </a:cubicBezTo>
                <a:cubicBezTo>
                  <a:pt x="3576287" y="3277112"/>
                  <a:pt x="3560944" y="3186592"/>
                  <a:pt x="3433604" y="3186592"/>
                </a:cubicBezTo>
                <a:cubicBezTo>
                  <a:pt x="3312399" y="3186592"/>
                  <a:pt x="3212674" y="3284783"/>
                  <a:pt x="3212674" y="3407521"/>
                </a:cubicBezTo>
                <a:cubicBezTo>
                  <a:pt x="3212674" y="3528724"/>
                  <a:pt x="3310865" y="3628449"/>
                  <a:pt x="3433604" y="3628449"/>
                </a:cubicBezTo>
                <a:cubicBezTo>
                  <a:pt x="3550205" y="3628449"/>
                  <a:pt x="3591629" y="3539464"/>
                  <a:pt x="3663738" y="3539464"/>
                </a:cubicBezTo>
                <a:cubicBezTo>
                  <a:pt x="3694422" y="3539464"/>
                  <a:pt x="3722038" y="3550204"/>
                  <a:pt x="3743517" y="3568615"/>
                </a:cubicBezTo>
                <a:lnTo>
                  <a:pt x="3743517" y="4263620"/>
                </a:lnTo>
                <a:cubicBezTo>
                  <a:pt x="2732461" y="4263620"/>
                  <a:pt x="1814993" y="3863187"/>
                  <a:pt x="1141466" y="3211140"/>
                </a:cubicBezTo>
                <a:cubicBezTo>
                  <a:pt x="1121521" y="3217276"/>
                  <a:pt x="1104644" y="3228016"/>
                  <a:pt x="1089302" y="3241825"/>
                </a:cubicBezTo>
                <a:cubicBezTo>
                  <a:pt x="1026399" y="3304728"/>
                  <a:pt x="1080097" y="3378370"/>
                  <a:pt x="989577" y="3467355"/>
                </a:cubicBezTo>
                <a:cubicBezTo>
                  <a:pt x="903661" y="3553273"/>
                  <a:pt x="764046" y="3553273"/>
                  <a:pt x="676595" y="3467355"/>
                </a:cubicBezTo>
                <a:cubicBezTo>
                  <a:pt x="590678" y="3381439"/>
                  <a:pt x="590678" y="3241825"/>
                  <a:pt x="676595" y="3154373"/>
                </a:cubicBezTo>
                <a:cubicBezTo>
                  <a:pt x="757909" y="3073059"/>
                  <a:pt x="851497" y="3105278"/>
                  <a:pt x="902127" y="3054649"/>
                </a:cubicBezTo>
                <a:cubicBezTo>
                  <a:pt x="919003" y="3037771"/>
                  <a:pt x="929743" y="3016293"/>
                  <a:pt x="935879" y="2994813"/>
                </a:cubicBezTo>
                <a:cubicBezTo>
                  <a:pt x="352873" y="2335095"/>
                  <a:pt x="0" y="1468256"/>
                  <a:pt x="0" y="520103"/>
                </a:cubicBezTo>
                <a:lnTo>
                  <a:pt x="693471" y="520103"/>
                </a:lnTo>
                <a:cubicBezTo>
                  <a:pt x="707280" y="500158"/>
                  <a:pt x="714951" y="477145"/>
                  <a:pt x="714951" y="451063"/>
                </a:cubicBezTo>
                <a:cubicBezTo>
                  <a:pt x="714951" y="378954"/>
                  <a:pt x="625966" y="337530"/>
                  <a:pt x="625966" y="220929"/>
                </a:cubicBezTo>
                <a:cubicBezTo>
                  <a:pt x="625966" y="98191"/>
                  <a:pt x="724156" y="0"/>
                  <a:pt x="846894" y="0"/>
                </a:cubicBezTo>
                <a:cubicBezTo>
                  <a:pt x="968099" y="0"/>
                  <a:pt x="1067823" y="98191"/>
                  <a:pt x="1067823" y="220929"/>
                </a:cubicBezTo>
                <a:cubicBezTo>
                  <a:pt x="1067823" y="348270"/>
                  <a:pt x="977304" y="362078"/>
                  <a:pt x="977304" y="451063"/>
                </a:cubicBezTo>
                <a:cubicBezTo>
                  <a:pt x="977304" y="477145"/>
                  <a:pt x="984975" y="500158"/>
                  <a:pt x="998783" y="520103"/>
                </a:cubicBezTo>
                <a:lnTo>
                  <a:pt x="1637022" y="520103"/>
                </a:lnTo>
                <a:cubicBezTo>
                  <a:pt x="1637022" y="1024864"/>
                  <a:pt x="1814993" y="1488201"/>
                  <a:pt x="2111099" y="1850279"/>
                </a:cubicBezTo>
                <a:cubicBezTo>
                  <a:pt x="2127975" y="1844142"/>
                  <a:pt x="2144852" y="1834937"/>
                  <a:pt x="2158659" y="1821129"/>
                </a:cubicBezTo>
                <a:cubicBezTo>
                  <a:pt x="2221563" y="1758226"/>
                  <a:pt x="2167865" y="1684583"/>
                  <a:pt x="2258384" y="1595597"/>
                </a:cubicBezTo>
                <a:cubicBezTo>
                  <a:pt x="2344302" y="1509681"/>
                  <a:pt x="2483916" y="1509681"/>
                  <a:pt x="2571367" y="1595597"/>
                </a:cubicBezTo>
                <a:cubicBezTo>
                  <a:pt x="2657284" y="1681514"/>
                  <a:pt x="2657284" y="1821129"/>
                  <a:pt x="2571367" y="1908580"/>
                </a:cubicBezTo>
                <a:cubicBezTo>
                  <a:pt x="2490053" y="1989894"/>
                  <a:pt x="2396465" y="1957675"/>
                  <a:pt x="2345835" y="2008305"/>
                </a:cubicBezTo>
                <a:cubicBezTo>
                  <a:pt x="2328959" y="2025181"/>
                  <a:pt x="2318219" y="2045127"/>
                  <a:pt x="2313617" y="2065071"/>
                </a:cubicBezTo>
                <a:cubicBezTo>
                  <a:pt x="2686434" y="2413341"/>
                  <a:pt x="3189661" y="2626599"/>
                  <a:pt x="3743517" y="2626599"/>
                </a:cubicBezTo>
                <a:lnTo>
                  <a:pt x="3743517" y="2626599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317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" name="Freeform: Shape 49">
            <a:extLst>
              <a:ext uri="{FF2B5EF4-FFF2-40B4-BE49-F238E27FC236}">
                <a16:creationId xmlns:a16="http://schemas.microsoft.com/office/drawing/2014/main" id="{F150AD93-566E-F27A-5E73-01E9F6F658BF}"/>
              </a:ext>
            </a:extLst>
          </p:cNvPr>
          <p:cNvSpPr/>
          <p:nvPr/>
        </p:nvSpPr>
        <p:spPr>
          <a:xfrm>
            <a:off x="8988777" y="1748581"/>
            <a:ext cx="1677766" cy="1904677"/>
          </a:xfrm>
          <a:custGeom>
            <a:avLst/>
            <a:gdLst>
              <a:gd name="connsiteX0" fmla="*/ 0 w 3743516"/>
              <a:gd name="connsiteY0" fmla="*/ 1637022 h 4249812"/>
              <a:gd name="connsiteX1" fmla="*/ 0 w 3743516"/>
              <a:gd name="connsiteY1" fmla="*/ 969632 h 4249812"/>
              <a:gd name="connsiteX2" fmla="*/ 82849 w 3743516"/>
              <a:gd name="connsiteY2" fmla="*/ 937414 h 4249812"/>
              <a:gd name="connsiteX3" fmla="*/ 312983 w 3743516"/>
              <a:gd name="connsiteY3" fmla="*/ 1026399 h 4249812"/>
              <a:gd name="connsiteX4" fmla="*/ 533912 w 3743516"/>
              <a:gd name="connsiteY4" fmla="*/ 805470 h 4249812"/>
              <a:gd name="connsiteX5" fmla="*/ 312983 w 3743516"/>
              <a:gd name="connsiteY5" fmla="*/ 584541 h 4249812"/>
              <a:gd name="connsiteX6" fmla="*/ 82849 w 3743516"/>
              <a:gd name="connsiteY6" fmla="*/ 675060 h 4249812"/>
              <a:gd name="connsiteX7" fmla="*/ 0 w 3743516"/>
              <a:gd name="connsiteY7" fmla="*/ 642842 h 4249812"/>
              <a:gd name="connsiteX8" fmla="*/ 0 w 3743516"/>
              <a:gd name="connsiteY8" fmla="*/ 0 h 4249812"/>
              <a:gd name="connsiteX9" fmla="*/ 2600517 w 3743516"/>
              <a:gd name="connsiteY9" fmla="*/ 1050946 h 4249812"/>
              <a:gd name="connsiteX10" fmla="*/ 2674161 w 3743516"/>
              <a:gd name="connsiteY10" fmla="*/ 1015659 h 4249812"/>
              <a:gd name="connsiteX11" fmla="*/ 2773885 w 3743516"/>
              <a:gd name="connsiteY11" fmla="*/ 790128 h 4249812"/>
              <a:gd name="connsiteX12" fmla="*/ 3086867 w 3743516"/>
              <a:gd name="connsiteY12" fmla="*/ 790128 h 4249812"/>
              <a:gd name="connsiteX13" fmla="*/ 3086867 w 3743516"/>
              <a:gd name="connsiteY13" fmla="*/ 1103110 h 4249812"/>
              <a:gd name="connsiteX14" fmla="*/ 2861336 w 3743516"/>
              <a:gd name="connsiteY14" fmla="*/ 1202835 h 4249812"/>
              <a:gd name="connsiteX15" fmla="*/ 2824515 w 3743516"/>
              <a:gd name="connsiteY15" fmla="*/ 1287217 h 4249812"/>
              <a:gd name="connsiteX16" fmla="*/ 3743517 w 3743516"/>
              <a:gd name="connsiteY16" fmla="*/ 3743517 h 4249812"/>
              <a:gd name="connsiteX17" fmla="*/ 3022430 w 3743516"/>
              <a:gd name="connsiteY17" fmla="*/ 3743517 h 4249812"/>
              <a:gd name="connsiteX18" fmla="*/ 3010156 w 3743516"/>
              <a:gd name="connsiteY18" fmla="*/ 3798749 h 4249812"/>
              <a:gd name="connsiteX19" fmla="*/ 3100676 w 3743516"/>
              <a:gd name="connsiteY19" fmla="*/ 4028883 h 4249812"/>
              <a:gd name="connsiteX20" fmla="*/ 2879747 w 3743516"/>
              <a:gd name="connsiteY20" fmla="*/ 4249812 h 4249812"/>
              <a:gd name="connsiteX21" fmla="*/ 2658818 w 3743516"/>
              <a:gd name="connsiteY21" fmla="*/ 4028883 h 4249812"/>
              <a:gd name="connsiteX22" fmla="*/ 2747803 w 3743516"/>
              <a:gd name="connsiteY22" fmla="*/ 3798749 h 4249812"/>
              <a:gd name="connsiteX23" fmla="*/ 2735530 w 3743516"/>
              <a:gd name="connsiteY23" fmla="*/ 3743517 h 4249812"/>
              <a:gd name="connsiteX24" fmla="*/ 2108030 w 3743516"/>
              <a:gd name="connsiteY24" fmla="*/ 3743517 h 4249812"/>
              <a:gd name="connsiteX25" fmla="*/ 1627817 w 3743516"/>
              <a:gd name="connsiteY25" fmla="*/ 2404136 h 4249812"/>
              <a:gd name="connsiteX26" fmla="*/ 1586392 w 3743516"/>
              <a:gd name="connsiteY26" fmla="*/ 2431752 h 4249812"/>
              <a:gd name="connsiteX27" fmla="*/ 1486668 w 3743516"/>
              <a:gd name="connsiteY27" fmla="*/ 2657284 h 4249812"/>
              <a:gd name="connsiteX28" fmla="*/ 1173685 w 3743516"/>
              <a:gd name="connsiteY28" fmla="*/ 2657284 h 4249812"/>
              <a:gd name="connsiteX29" fmla="*/ 1173685 w 3743516"/>
              <a:gd name="connsiteY29" fmla="*/ 2344301 h 4249812"/>
              <a:gd name="connsiteX30" fmla="*/ 1399216 w 3743516"/>
              <a:gd name="connsiteY30" fmla="*/ 2244576 h 4249812"/>
              <a:gd name="connsiteX31" fmla="*/ 1429901 w 3743516"/>
              <a:gd name="connsiteY31" fmla="*/ 2195481 h 4249812"/>
              <a:gd name="connsiteX32" fmla="*/ 0 w 3743516"/>
              <a:gd name="connsiteY32" fmla="*/ 1637022 h 4249812"/>
              <a:gd name="connsiteX33" fmla="*/ 0 w 3743516"/>
              <a:gd name="connsiteY33" fmla="*/ 1637022 h 424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743516" h="4249812">
                <a:moveTo>
                  <a:pt x="0" y="1637022"/>
                </a:moveTo>
                <a:lnTo>
                  <a:pt x="0" y="969632"/>
                </a:lnTo>
                <a:cubicBezTo>
                  <a:pt x="21480" y="949687"/>
                  <a:pt x="50630" y="937414"/>
                  <a:pt x="82849" y="937414"/>
                </a:cubicBezTo>
                <a:cubicBezTo>
                  <a:pt x="154958" y="937414"/>
                  <a:pt x="196382" y="1026399"/>
                  <a:pt x="312983" y="1026399"/>
                </a:cubicBezTo>
                <a:cubicBezTo>
                  <a:pt x="434187" y="1026399"/>
                  <a:pt x="533912" y="928208"/>
                  <a:pt x="533912" y="805470"/>
                </a:cubicBezTo>
                <a:cubicBezTo>
                  <a:pt x="533912" y="684266"/>
                  <a:pt x="435721" y="584541"/>
                  <a:pt x="312983" y="584541"/>
                </a:cubicBezTo>
                <a:cubicBezTo>
                  <a:pt x="185642" y="584541"/>
                  <a:pt x="171834" y="675060"/>
                  <a:pt x="82849" y="675060"/>
                </a:cubicBezTo>
                <a:cubicBezTo>
                  <a:pt x="50630" y="675060"/>
                  <a:pt x="21480" y="662787"/>
                  <a:pt x="0" y="642842"/>
                </a:cubicBezTo>
                <a:lnTo>
                  <a:pt x="0" y="0"/>
                </a:lnTo>
                <a:cubicBezTo>
                  <a:pt x="1011057" y="0"/>
                  <a:pt x="1926991" y="400434"/>
                  <a:pt x="2600517" y="1050946"/>
                </a:cubicBezTo>
                <a:cubicBezTo>
                  <a:pt x="2626599" y="1047878"/>
                  <a:pt x="2652681" y="1035604"/>
                  <a:pt x="2674161" y="1015659"/>
                </a:cubicBezTo>
                <a:cubicBezTo>
                  <a:pt x="2737064" y="952756"/>
                  <a:pt x="2683366" y="879113"/>
                  <a:pt x="2773885" y="790128"/>
                </a:cubicBezTo>
                <a:cubicBezTo>
                  <a:pt x="2859802" y="704211"/>
                  <a:pt x="2999416" y="704211"/>
                  <a:pt x="3086867" y="790128"/>
                </a:cubicBezTo>
                <a:cubicBezTo>
                  <a:pt x="3172785" y="876044"/>
                  <a:pt x="3172785" y="1015659"/>
                  <a:pt x="3086867" y="1103110"/>
                </a:cubicBezTo>
                <a:cubicBezTo>
                  <a:pt x="3005554" y="1184424"/>
                  <a:pt x="2911966" y="1152206"/>
                  <a:pt x="2861336" y="1202835"/>
                </a:cubicBezTo>
                <a:cubicBezTo>
                  <a:pt x="2838322" y="1225848"/>
                  <a:pt x="2826049" y="1256533"/>
                  <a:pt x="2824515" y="1287217"/>
                </a:cubicBezTo>
                <a:cubicBezTo>
                  <a:pt x="3396782" y="1943867"/>
                  <a:pt x="3743517" y="2803035"/>
                  <a:pt x="3743517" y="3743517"/>
                </a:cubicBezTo>
                <a:lnTo>
                  <a:pt x="3022430" y="3743517"/>
                </a:lnTo>
                <a:cubicBezTo>
                  <a:pt x="3014759" y="3760394"/>
                  <a:pt x="3010156" y="3778804"/>
                  <a:pt x="3010156" y="3798749"/>
                </a:cubicBezTo>
                <a:cubicBezTo>
                  <a:pt x="3010156" y="3886200"/>
                  <a:pt x="3100676" y="3901542"/>
                  <a:pt x="3100676" y="4028883"/>
                </a:cubicBezTo>
                <a:cubicBezTo>
                  <a:pt x="3100676" y="4150087"/>
                  <a:pt x="3002485" y="4249812"/>
                  <a:pt x="2879747" y="4249812"/>
                </a:cubicBezTo>
                <a:cubicBezTo>
                  <a:pt x="2758543" y="4249812"/>
                  <a:pt x="2658818" y="4151622"/>
                  <a:pt x="2658818" y="4028883"/>
                </a:cubicBezTo>
                <a:cubicBezTo>
                  <a:pt x="2658818" y="3912282"/>
                  <a:pt x="2747803" y="3870858"/>
                  <a:pt x="2747803" y="3798749"/>
                </a:cubicBezTo>
                <a:cubicBezTo>
                  <a:pt x="2747803" y="3778804"/>
                  <a:pt x="2743201" y="3760394"/>
                  <a:pt x="2735530" y="3743517"/>
                </a:cubicBezTo>
                <a:lnTo>
                  <a:pt x="2108030" y="3743517"/>
                </a:lnTo>
                <a:cubicBezTo>
                  <a:pt x="2108030" y="3234153"/>
                  <a:pt x="1926991" y="2767748"/>
                  <a:pt x="1627817" y="2404136"/>
                </a:cubicBezTo>
                <a:cubicBezTo>
                  <a:pt x="1612474" y="2410273"/>
                  <a:pt x="1598666" y="2419478"/>
                  <a:pt x="1586392" y="2431752"/>
                </a:cubicBezTo>
                <a:cubicBezTo>
                  <a:pt x="1523489" y="2494655"/>
                  <a:pt x="1577187" y="2568298"/>
                  <a:pt x="1486668" y="2657284"/>
                </a:cubicBezTo>
                <a:cubicBezTo>
                  <a:pt x="1400751" y="2743200"/>
                  <a:pt x="1261136" y="2743200"/>
                  <a:pt x="1173685" y="2657284"/>
                </a:cubicBezTo>
                <a:cubicBezTo>
                  <a:pt x="1087768" y="2571367"/>
                  <a:pt x="1087768" y="2431752"/>
                  <a:pt x="1173685" y="2344301"/>
                </a:cubicBezTo>
                <a:cubicBezTo>
                  <a:pt x="1254999" y="2262987"/>
                  <a:pt x="1348587" y="2295206"/>
                  <a:pt x="1399216" y="2244576"/>
                </a:cubicBezTo>
                <a:cubicBezTo>
                  <a:pt x="1413025" y="2230768"/>
                  <a:pt x="1423765" y="2213891"/>
                  <a:pt x="1429901" y="2195481"/>
                </a:cubicBezTo>
                <a:cubicBezTo>
                  <a:pt x="1052481" y="1848745"/>
                  <a:pt x="550788" y="1637022"/>
                  <a:pt x="0" y="1637022"/>
                </a:cubicBezTo>
                <a:lnTo>
                  <a:pt x="0" y="163702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317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" name="Freeform: Shape 50">
            <a:extLst>
              <a:ext uri="{FF2B5EF4-FFF2-40B4-BE49-F238E27FC236}">
                <a16:creationId xmlns:a16="http://schemas.microsoft.com/office/drawing/2014/main" id="{8E8E4852-8BE9-5351-CBFD-0D0091152D83}"/>
              </a:ext>
            </a:extLst>
          </p:cNvPr>
          <p:cNvSpPr/>
          <p:nvPr/>
        </p:nvSpPr>
        <p:spPr>
          <a:xfrm>
            <a:off x="7311012" y="1748581"/>
            <a:ext cx="1917740" cy="1678452"/>
          </a:xfrm>
          <a:custGeom>
            <a:avLst/>
            <a:gdLst>
              <a:gd name="connsiteX0" fmla="*/ 937414 w 4278962"/>
              <a:gd name="connsiteY0" fmla="*/ 1267273 h 3745051"/>
              <a:gd name="connsiteX1" fmla="*/ 903661 w 4278962"/>
              <a:gd name="connsiteY1" fmla="*/ 1202835 h 3745051"/>
              <a:gd name="connsiteX2" fmla="*/ 678129 w 4278962"/>
              <a:gd name="connsiteY2" fmla="*/ 1103110 h 3745051"/>
              <a:gd name="connsiteX3" fmla="*/ 678129 w 4278962"/>
              <a:gd name="connsiteY3" fmla="*/ 790128 h 3745051"/>
              <a:gd name="connsiteX4" fmla="*/ 991112 w 4278962"/>
              <a:gd name="connsiteY4" fmla="*/ 790128 h 3745051"/>
              <a:gd name="connsiteX5" fmla="*/ 1090837 w 4278962"/>
              <a:gd name="connsiteY5" fmla="*/ 1015659 h 3745051"/>
              <a:gd name="connsiteX6" fmla="*/ 1147604 w 4278962"/>
              <a:gd name="connsiteY6" fmla="*/ 1047878 h 3745051"/>
              <a:gd name="connsiteX7" fmla="*/ 3745052 w 4278962"/>
              <a:gd name="connsiteY7" fmla="*/ 0 h 3745051"/>
              <a:gd name="connsiteX8" fmla="*/ 3745052 w 4278962"/>
              <a:gd name="connsiteY8" fmla="*/ 642842 h 3745051"/>
              <a:gd name="connsiteX9" fmla="*/ 3827899 w 4278962"/>
              <a:gd name="connsiteY9" fmla="*/ 675060 h 3745051"/>
              <a:gd name="connsiteX10" fmla="*/ 4058034 w 4278962"/>
              <a:gd name="connsiteY10" fmla="*/ 584541 h 3745051"/>
              <a:gd name="connsiteX11" fmla="*/ 4278963 w 4278962"/>
              <a:gd name="connsiteY11" fmla="*/ 805470 h 3745051"/>
              <a:gd name="connsiteX12" fmla="*/ 4058034 w 4278962"/>
              <a:gd name="connsiteY12" fmla="*/ 1026399 h 3745051"/>
              <a:gd name="connsiteX13" fmla="*/ 3827899 w 4278962"/>
              <a:gd name="connsiteY13" fmla="*/ 937414 h 3745051"/>
              <a:gd name="connsiteX14" fmla="*/ 3745052 w 4278962"/>
              <a:gd name="connsiteY14" fmla="*/ 969632 h 3745051"/>
              <a:gd name="connsiteX15" fmla="*/ 3745052 w 4278962"/>
              <a:gd name="connsiteY15" fmla="*/ 1637022 h 3745051"/>
              <a:gd name="connsiteX16" fmla="*/ 2315151 w 4278962"/>
              <a:gd name="connsiteY16" fmla="*/ 2197015 h 3745051"/>
              <a:gd name="connsiteX17" fmla="*/ 2345835 w 4278962"/>
              <a:gd name="connsiteY17" fmla="*/ 2246110 h 3745051"/>
              <a:gd name="connsiteX18" fmla="*/ 2571367 w 4278962"/>
              <a:gd name="connsiteY18" fmla="*/ 2345835 h 3745051"/>
              <a:gd name="connsiteX19" fmla="*/ 2571367 w 4278962"/>
              <a:gd name="connsiteY19" fmla="*/ 2658817 h 3745051"/>
              <a:gd name="connsiteX20" fmla="*/ 2258384 w 4278962"/>
              <a:gd name="connsiteY20" fmla="*/ 2658817 h 3745051"/>
              <a:gd name="connsiteX21" fmla="*/ 2158659 w 4278962"/>
              <a:gd name="connsiteY21" fmla="*/ 2433286 h 3745051"/>
              <a:gd name="connsiteX22" fmla="*/ 2117235 w 4278962"/>
              <a:gd name="connsiteY22" fmla="*/ 2405670 h 3745051"/>
              <a:gd name="connsiteX23" fmla="*/ 1637022 w 4278962"/>
              <a:gd name="connsiteY23" fmla="*/ 3745051 h 3745051"/>
              <a:gd name="connsiteX24" fmla="*/ 998783 w 4278962"/>
              <a:gd name="connsiteY24" fmla="*/ 3745051 h 3745051"/>
              <a:gd name="connsiteX25" fmla="*/ 977304 w 4278962"/>
              <a:gd name="connsiteY25" fmla="*/ 3676011 h 3745051"/>
              <a:gd name="connsiteX26" fmla="*/ 1067823 w 4278962"/>
              <a:gd name="connsiteY26" fmla="*/ 3445877 h 3745051"/>
              <a:gd name="connsiteX27" fmla="*/ 846894 w 4278962"/>
              <a:gd name="connsiteY27" fmla="*/ 3224948 h 3745051"/>
              <a:gd name="connsiteX28" fmla="*/ 625966 w 4278962"/>
              <a:gd name="connsiteY28" fmla="*/ 3445877 h 3745051"/>
              <a:gd name="connsiteX29" fmla="*/ 714951 w 4278962"/>
              <a:gd name="connsiteY29" fmla="*/ 3676011 h 3745051"/>
              <a:gd name="connsiteX30" fmla="*/ 693471 w 4278962"/>
              <a:gd name="connsiteY30" fmla="*/ 3745051 h 3745051"/>
              <a:gd name="connsiteX31" fmla="*/ 0 w 4278962"/>
              <a:gd name="connsiteY31" fmla="*/ 3745051 h 3745051"/>
              <a:gd name="connsiteX32" fmla="*/ 937414 w 4278962"/>
              <a:gd name="connsiteY32" fmla="*/ 1267273 h 3745051"/>
              <a:gd name="connsiteX33" fmla="*/ 937414 w 4278962"/>
              <a:gd name="connsiteY33" fmla="*/ 1267273 h 374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278962" h="3745051">
                <a:moveTo>
                  <a:pt x="937414" y="1267273"/>
                </a:moveTo>
                <a:cubicBezTo>
                  <a:pt x="932812" y="1244259"/>
                  <a:pt x="922072" y="1221246"/>
                  <a:pt x="903661" y="1202835"/>
                </a:cubicBezTo>
                <a:cubicBezTo>
                  <a:pt x="853031" y="1152206"/>
                  <a:pt x="759443" y="1185958"/>
                  <a:pt x="678129" y="1103110"/>
                </a:cubicBezTo>
                <a:cubicBezTo>
                  <a:pt x="592213" y="1017193"/>
                  <a:pt x="592213" y="877579"/>
                  <a:pt x="678129" y="790128"/>
                </a:cubicBezTo>
                <a:cubicBezTo>
                  <a:pt x="764046" y="704211"/>
                  <a:pt x="903661" y="704211"/>
                  <a:pt x="991112" y="790128"/>
                </a:cubicBezTo>
                <a:cubicBezTo>
                  <a:pt x="1081631" y="880647"/>
                  <a:pt x="1027933" y="954290"/>
                  <a:pt x="1090837" y="1015659"/>
                </a:cubicBezTo>
                <a:cubicBezTo>
                  <a:pt x="1107713" y="1032535"/>
                  <a:pt x="1127658" y="1043275"/>
                  <a:pt x="1147604" y="1047878"/>
                </a:cubicBezTo>
                <a:cubicBezTo>
                  <a:pt x="1821129" y="398899"/>
                  <a:pt x="2735530" y="0"/>
                  <a:pt x="3745052" y="0"/>
                </a:cubicBezTo>
                <a:lnTo>
                  <a:pt x="3745052" y="642842"/>
                </a:lnTo>
                <a:cubicBezTo>
                  <a:pt x="3766530" y="662787"/>
                  <a:pt x="3795681" y="675060"/>
                  <a:pt x="3827899" y="675060"/>
                </a:cubicBezTo>
                <a:cubicBezTo>
                  <a:pt x="3915351" y="675060"/>
                  <a:pt x="3930693" y="584541"/>
                  <a:pt x="4058034" y="584541"/>
                </a:cubicBezTo>
                <a:cubicBezTo>
                  <a:pt x="4179238" y="584541"/>
                  <a:pt x="4278963" y="682732"/>
                  <a:pt x="4278963" y="805470"/>
                </a:cubicBezTo>
                <a:cubicBezTo>
                  <a:pt x="4278963" y="926674"/>
                  <a:pt x="4180772" y="1026399"/>
                  <a:pt x="4058034" y="1026399"/>
                </a:cubicBezTo>
                <a:cubicBezTo>
                  <a:pt x="3941433" y="1026399"/>
                  <a:pt x="3900008" y="937414"/>
                  <a:pt x="3827899" y="937414"/>
                </a:cubicBezTo>
                <a:cubicBezTo>
                  <a:pt x="3795681" y="937414"/>
                  <a:pt x="3766530" y="949687"/>
                  <a:pt x="3745052" y="969632"/>
                </a:cubicBezTo>
                <a:lnTo>
                  <a:pt x="3745052" y="1637022"/>
                </a:lnTo>
                <a:cubicBezTo>
                  <a:pt x="3192730" y="1637022"/>
                  <a:pt x="2691037" y="1848745"/>
                  <a:pt x="2315151" y="2197015"/>
                </a:cubicBezTo>
                <a:cubicBezTo>
                  <a:pt x="2321288" y="2215426"/>
                  <a:pt x="2330493" y="2232302"/>
                  <a:pt x="2345835" y="2246110"/>
                </a:cubicBezTo>
                <a:cubicBezTo>
                  <a:pt x="2396465" y="2296740"/>
                  <a:pt x="2490053" y="2262987"/>
                  <a:pt x="2571367" y="2345835"/>
                </a:cubicBezTo>
                <a:cubicBezTo>
                  <a:pt x="2657284" y="2431752"/>
                  <a:pt x="2657284" y="2571367"/>
                  <a:pt x="2571367" y="2658817"/>
                </a:cubicBezTo>
                <a:cubicBezTo>
                  <a:pt x="2485450" y="2744734"/>
                  <a:pt x="2345835" y="2744734"/>
                  <a:pt x="2258384" y="2658817"/>
                </a:cubicBezTo>
                <a:cubicBezTo>
                  <a:pt x="2167865" y="2568298"/>
                  <a:pt x="2221563" y="2494655"/>
                  <a:pt x="2158659" y="2433286"/>
                </a:cubicBezTo>
                <a:cubicBezTo>
                  <a:pt x="2146386" y="2421012"/>
                  <a:pt x="2132577" y="2411807"/>
                  <a:pt x="2117235" y="2405670"/>
                </a:cubicBezTo>
                <a:cubicBezTo>
                  <a:pt x="1816527" y="2769282"/>
                  <a:pt x="1637022" y="3235687"/>
                  <a:pt x="1637022" y="3745051"/>
                </a:cubicBezTo>
                <a:lnTo>
                  <a:pt x="998783" y="3745051"/>
                </a:lnTo>
                <a:cubicBezTo>
                  <a:pt x="984975" y="3725106"/>
                  <a:pt x="977304" y="3702093"/>
                  <a:pt x="977304" y="3676011"/>
                </a:cubicBezTo>
                <a:cubicBezTo>
                  <a:pt x="977304" y="3588560"/>
                  <a:pt x="1067823" y="3573217"/>
                  <a:pt x="1067823" y="3445877"/>
                </a:cubicBezTo>
                <a:cubicBezTo>
                  <a:pt x="1067823" y="3323138"/>
                  <a:pt x="969632" y="3224948"/>
                  <a:pt x="846894" y="3224948"/>
                </a:cubicBezTo>
                <a:cubicBezTo>
                  <a:pt x="725691" y="3224948"/>
                  <a:pt x="625966" y="3323138"/>
                  <a:pt x="625966" y="3445877"/>
                </a:cubicBezTo>
                <a:cubicBezTo>
                  <a:pt x="625966" y="3562478"/>
                  <a:pt x="714951" y="3603902"/>
                  <a:pt x="714951" y="3676011"/>
                </a:cubicBezTo>
                <a:cubicBezTo>
                  <a:pt x="714951" y="3702093"/>
                  <a:pt x="707280" y="3725106"/>
                  <a:pt x="693471" y="3745051"/>
                </a:cubicBezTo>
                <a:lnTo>
                  <a:pt x="0" y="3745051"/>
                </a:lnTo>
                <a:cubicBezTo>
                  <a:pt x="0" y="2793830"/>
                  <a:pt x="354407" y="1926991"/>
                  <a:pt x="937414" y="1267273"/>
                </a:cubicBezTo>
                <a:lnTo>
                  <a:pt x="937414" y="1267273"/>
                </a:lnTo>
                <a:close/>
              </a:path>
            </a:pathLst>
          </a:custGeom>
          <a:solidFill>
            <a:schemeClr val="tx1"/>
          </a:solidFill>
          <a:ln w="31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1" name="TextBox 122">
            <a:extLst>
              <a:ext uri="{FF2B5EF4-FFF2-40B4-BE49-F238E27FC236}">
                <a16:creationId xmlns:a16="http://schemas.microsoft.com/office/drawing/2014/main" id="{E3D2E618-4166-5EA6-F600-EEA36A7B8144}"/>
              </a:ext>
            </a:extLst>
          </p:cNvPr>
          <p:cNvSpPr txBox="1"/>
          <p:nvPr/>
        </p:nvSpPr>
        <p:spPr>
          <a:xfrm rot="2702033">
            <a:off x="7618125" y="4123090"/>
            <a:ext cx="1163102" cy="3173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ArchDow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>
                <a:solidFill>
                  <a:srgbClr val="FFFFFF"/>
                </a:solidFill>
                <a:latin typeface="Verdana"/>
              </a:rPr>
              <a:t>Fællesskab</a:t>
            </a: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2" name="Oval 55">
            <a:extLst>
              <a:ext uri="{FF2B5EF4-FFF2-40B4-BE49-F238E27FC236}">
                <a16:creationId xmlns:a16="http://schemas.microsoft.com/office/drawing/2014/main" id="{20CFF484-2F46-7456-7375-F46E44363999}"/>
              </a:ext>
            </a:extLst>
          </p:cNvPr>
          <p:cNvSpPr>
            <a:spLocks/>
          </p:cNvSpPr>
          <p:nvPr/>
        </p:nvSpPr>
        <p:spPr>
          <a:xfrm>
            <a:off x="10428728" y="1346127"/>
            <a:ext cx="721412" cy="721412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" name="Oval 56">
            <a:extLst>
              <a:ext uri="{FF2B5EF4-FFF2-40B4-BE49-F238E27FC236}">
                <a16:creationId xmlns:a16="http://schemas.microsoft.com/office/drawing/2014/main" id="{4B615392-3C7F-AEB9-3349-98591F7948F5}"/>
              </a:ext>
            </a:extLst>
          </p:cNvPr>
          <p:cNvSpPr/>
          <p:nvPr/>
        </p:nvSpPr>
        <p:spPr>
          <a:xfrm>
            <a:off x="6833124" y="1325013"/>
            <a:ext cx="721412" cy="721412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" name="Oval 58">
            <a:extLst>
              <a:ext uri="{FF2B5EF4-FFF2-40B4-BE49-F238E27FC236}">
                <a16:creationId xmlns:a16="http://schemas.microsoft.com/office/drawing/2014/main" id="{FEDD8B97-3C7A-A536-3EB8-1AA92A3AD12F}"/>
              </a:ext>
            </a:extLst>
          </p:cNvPr>
          <p:cNvSpPr/>
          <p:nvPr/>
        </p:nvSpPr>
        <p:spPr>
          <a:xfrm>
            <a:off x="6833124" y="4803515"/>
            <a:ext cx="721412" cy="721412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" name="Oval 59">
            <a:extLst>
              <a:ext uri="{FF2B5EF4-FFF2-40B4-BE49-F238E27FC236}">
                <a16:creationId xmlns:a16="http://schemas.microsoft.com/office/drawing/2014/main" id="{6AC5B4C8-186D-8D72-6706-3AFBB4A6ACE1}"/>
              </a:ext>
            </a:extLst>
          </p:cNvPr>
          <p:cNvSpPr/>
          <p:nvPr/>
        </p:nvSpPr>
        <p:spPr>
          <a:xfrm>
            <a:off x="7182976" y="1620405"/>
            <a:ext cx="3609132" cy="3609132"/>
          </a:xfrm>
          <a:prstGeom prst="ellipse">
            <a:avLst/>
          </a:prstGeom>
          <a:noFill/>
          <a:ln w="28575" cap="flat" cmpd="sng" algn="ctr">
            <a:solidFill>
              <a:srgbClr val="F2F2F2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" name="Oval 60">
            <a:extLst>
              <a:ext uri="{FF2B5EF4-FFF2-40B4-BE49-F238E27FC236}">
                <a16:creationId xmlns:a16="http://schemas.microsoft.com/office/drawing/2014/main" id="{2117E08C-79FC-9042-B9FB-AE7C6E00FBC9}"/>
              </a:ext>
            </a:extLst>
          </p:cNvPr>
          <p:cNvSpPr/>
          <p:nvPr/>
        </p:nvSpPr>
        <p:spPr>
          <a:xfrm>
            <a:off x="10241792" y="2112746"/>
            <a:ext cx="120199" cy="120199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" name="Oval 61">
            <a:extLst>
              <a:ext uri="{FF2B5EF4-FFF2-40B4-BE49-F238E27FC236}">
                <a16:creationId xmlns:a16="http://schemas.microsoft.com/office/drawing/2014/main" id="{F9593516-7D8F-FE3E-52BD-D89A00E65C12}"/>
              </a:ext>
            </a:extLst>
          </p:cNvPr>
          <p:cNvSpPr/>
          <p:nvPr/>
        </p:nvSpPr>
        <p:spPr>
          <a:xfrm>
            <a:off x="7627780" y="2112746"/>
            <a:ext cx="120199" cy="120199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" name="Oval 62">
            <a:extLst>
              <a:ext uri="{FF2B5EF4-FFF2-40B4-BE49-F238E27FC236}">
                <a16:creationId xmlns:a16="http://schemas.microsoft.com/office/drawing/2014/main" id="{9D12D2D3-963F-E39C-FBCE-B58F02F764AB}"/>
              </a:ext>
            </a:extLst>
          </p:cNvPr>
          <p:cNvSpPr/>
          <p:nvPr/>
        </p:nvSpPr>
        <p:spPr>
          <a:xfrm>
            <a:off x="10237280" y="4614275"/>
            <a:ext cx="120199" cy="120199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" name="Oval 63">
            <a:extLst>
              <a:ext uri="{FF2B5EF4-FFF2-40B4-BE49-F238E27FC236}">
                <a16:creationId xmlns:a16="http://schemas.microsoft.com/office/drawing/2014/main" id="{1D3AF7A4-1C7D-CF6E-6D39-33E10EAAE33F}"/>
              </a:ext>
            </a:extLst>
          </p:cNvPr>
          <p:cNvSpPr/>
          <p:nvPr/>
        </p:nvSpPr>
        <p:spPr>
          <a:xfrm>
            <a:off x="7625976" y="4614275"/>
            <a:ext cx="120199" cy="120199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" name="Freeform: Shape 68">
            <a:extLst>
              <a:ext uri="{FF2B5EF4-FFF2-40B4-BE49-F238E27FC236}">
                <a16:creationId xmlns:a16="http://schemas.microsoft.com/office/drawing/2014/main" id="{E93AF8B0-903D-219D-C426-2D7D0DBA78FE}"/>
              </a:ext>
            </a:extLst>
          </p:cNvPr>
          <p:cNvSpPr/>
          <p:nvPr/>
        </p:nvSpPr>
        <p:spPr>
          <a:xfrm flipH="1">
            <a:off x="10332585" y="1933193"/>
            <a:ext cx="207604" cy="208427"/>
          </a:xfrm>
          <a:custGeom>
            <a:avLst/>
            <a:gdLst>
              <a:gd name="connsiteX0" fmla="*/ 0 w 248920"/>
              <a:gd name="connsiteY0" fmla="*/ 0 h 254000"/>
              <a:gd name="connsiteX1" fmla="*/ 248920 w 248920"/>
              <a:gd name="connsiteY1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920" h="254000">
                <a:moveTo>
                  <a:pt x="0" y="0"/>
                </a:moveTo>
                <a:lnTo>
                  <a:pt x="248920" y="254000"/>
                </a:lnTo>
              </a:path>
            </a:pathLst>
          </a:custGeom>
          <a:noFill/>
          <a:ln w="28575" cap="flat" cmpd="sng" algn="ctr">
            <a:solidFill>
              <a:srgbClr val="F2F2F2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1" name="Freeform: Shape 71">
            <a:extLst>
              <a:ext uri="{FF2B5EF4-FFF2-40B4-BE49-F238E27FC236}">
                <a16:creationId xmlns:a16="http://schemas.microsoft.com/office/drawing/2014/main" id="{A4966CC3-22C5-4CAD-2F61-43027BEE58A6}"/>
              </a:ext>
            </a:extLst>
          </p:cNvPr>
          <p:cNvSpPr/>
          <p:nvPr/>
        </p:nvSpPr>
        <p:spPr>
          <a:xfrm>
            <a:off x="7442254" y="1933193"/>
            <a:ext cx="207604" cy="208427"/>
          </a:xfrm>
          <a:custGeom>
            <a:avLst/>
            <a:gdLst>
              <a:gd name="connsiteX0" fmla="*/ 0 w 248920"/>
              <a:gd name="connsiteY0" fmla="*/ 0 h 254000"/>
              <a:gd name="connsiteX1" fmla="*/ 248920 w 248920"/>
              <a:gd name="connsiteY1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920" h="254000">
                <a:moveTo>
                  <a:pt x="0" y="0"/>
                </a:moveTo>
                <a:lnTo>
                  <a:pt x="248920" y="254000"/>
                </a:lnTo>
              </a:path>
            </a:pathLst>
          </a:custGeom>
          <a:noFill/>
          <a:ln w="28575" cap="flat" cmpd="sng" algn="ctr">
            <a:solidFill>
              <a:srgbClr val="F2F2F2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2" name="Freeform: Shape 66">
            <a:extLst>
              <a:ext uri="{FF2B5EF4-FFF2-40B4-BE49-F238E27FC236}">
                <a16:creationId xmlns:a16="http://schemas.microsoft.com/office/drawing/2014/main" id="{5B1E15DE-7125-05DA-CBFF-002C86885122}"/>
              </a:ext>
            </a:extLst>
          </p:cNvPr>
          <p:cNvSpPr/>
          <p:nvPr/>
        </p:nvSpPr>
        <p:spPr>
          <a:xfrm flipH="1" flipV="1">
            <a:off x="10324438" y="4699339"/>
            <a:ext cx="207604" cy="208427"/>
          </a:xfrm>
          <a:custGeom>
            <a:avLst/>
            <a:gdLst>
              <a:gd name="connsiteX0" fmla="*/ 0 w 248920"/>
              <a:gd name="connsiteY0" fmla="*/ 0 h 254000"/>
              <a:gd name="connsiteX1" fmla="*/ 248920 w 248920"/>
              <a:gd name="connsiteY1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920" h="254000">
                <a:moveTo>
                  <a:pt x="0" y="0"/>
                </a:moveTo>
                <a:lnTo>
                  <a:pt x="248920" y="254000"/>
                </a:lnTo>
              </a:path>
            </a:pathLst>
          </a:custGeom>
          <a:noFill/>
          <a:ln w="28575" cap="flat" cmpd="sng" algn="ctr">
            <a:solidFill>
              <a:srgbClr val="F2F2F2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" name="Freeform: Shape 67">
            <a:extLst>
              <a:ext uri="{FF2B5EF4-FFF2-40B4-BE49-F238E27FC236}">
                <a16:creationId xmlns:a16="http://schemas.microsoft.com/office/drawing/2014/main" id="{DCE3D426-F7C1-8ED3-28C6-DB92A4AEE081}"/>
              </a:ext>
            </a:extLst>
          </p:cNvPr>
          <p:cNvSpPr/>
          <p:nvPr/>
        </p:nvSpPr>
        <p:spPr>
          <a:xfrm flipV="1">
            <a:off x="7442254" y="4710864"/>
            <a:ext cx="207604" cy="208427"/>
          </a:xfrm>
          <a:custGeom>
            <a:avLst/>
            <a:gdLst>
              <a:gd name="connsiteX0" fmla="*/ 0 w 248920"/>
              <a:gd name="connsiteY0" fmla="*/ 0 h 254000"/>
              <a:gd name="connsiteX1" fmla="*/ 248920 w 248920"/>
              <a:gd name="connsiteY1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920" h="254000">
                <a:moveTo>
                  <a:pt x="0" y="0"/>
                </a:moveTo>
                <a:lnTo>
                  <a:pt x="248920" y="254000"/>
                </a:lnTo>
              </a:path>
            </a:pathLst>
          </a:custGeom>
          <a:noFill/>
          <a:ln w="28575" cap="flat" cmpd="sng" algn="ctr">
            <a:solidFill>
              <a:srgbClr val="F2F2F2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" name="Freeform: Shape 51">
            <a:extLst>
              <a:ext uri="{FF2B5EF4-FFF2-40B4-BE49-F238E27FC236}">
                <a16:creationId xmlns:a16="http://schemas.microsoft.com/office/drawing/2014/main" id="{FCB966C1-A1EC-BCA2-08E5-355841EEF56C}"/>
              </a:ext>
            </a:extLst>
          </p:cNvPr>
          <p:cNvSpPr>
            <a:spLocks/>
          </p:cNvSpPr>
          <p:nvPr/>
        </p:nvSpPr>
        <p:spPr>
          <a:xfrm>
            <a:off x="10526076" y="1436232"/>
            <a:ext cx="526712" cy="526708"/>
          </a:xfrm>
          <a:custGeom>
            <a:avLst/>
            <a:gdLst>
              <a:gd name="connsiteX0" fmla="*/ 587615 w 1175225"/>
              <a:gd name="connsiteY0" fmla="*/ 0 h 1175218"/>
              <a:gd name="connsiteX1" fmla="*/ 1175225 w 1175225"/>
              <a:gd name="connsiteY1" fmla="*/ 587609 h 1175218"/>
              <a:gd name="connsiteX2" fmla="*/ 587615 w 1175225"/>
              <a:gd name="connsiteY2" fmla="*/ 1175219 h 1175218"/>
              <a:gd name="connsiteX3" fmla="*/ 7 w 1175225"/>
              <a:gd name="connsiteY3" fmla="*/ 587609 h 1175218"/>
              <a:gd name="connsiteX4" fmla="*/ 587615 w 1175225"/>
              <a:gd name="connsiteY4" fmla="*/ 0 h 1175218"/>
              <a:gd name="connsiteX5" fmla="*/ 587615 w 1175225"/>
              <a:gd name="connsiteY5" fmla="*/ 0 h 117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225" h="1175218">
                <a:moveTo>
                  <a:pt x="587615" y="0"/>
                </a:moveTo>
                <a:cubicBezTo>
                  <a:pt x="912872" y="0"/>
                  <a:pt x="1175225" y="263887"/>
                  <a:pt x="1175225" y="587609"/>
                </a:cubicBezTo>
                <a:cubicBezTo>
                  <a:pt x="1175225" y="912866"/>
                  <a:pt x="911339" y="1175219"/>
                  <a:pt x="587615" y="1175219"/>
                </a:cubicBezTo>
                <a:cubicBezTo>
                  <a:pt x="262359" y="1175219"/>
                  <a:pt x="7" y="911331"/>
                  <a:pt x="7" y="587609"/>
                </a:cubicBezTo>
                <a:cubicBezTo>
                  <a:pt x="-1528" y="263887"/>
                  <a:pt x="262359" y="0"/>
                  <a:pt x="587615" y="0"/>
                </a:cubicBezTo>
                <a:lnTo>
                  <a:pt x="587615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15340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" name="Freeform: Shape 52">
            <a:extLst>
              <a:ext uri="{FF2B5EF4-FFF2-40B4-BE49-F238E27FC236}">
                <a16:creationId xmlns:a16="http://schemas.microsoft.com/office/drawing/2014/main" id="{50A07287-261B-58D1-C795-8C1459B9F0D7}"/>
              </a:ext>
            </a:extLst>
          </p:cNvPr>
          <p:cNvSpPr/>
          <p:nvPr/>
        </p:nvSpPr>
        <p:spPr>
          <a:xfrm>
            <a:off x="6930076" y="1421965"/>
            <a:ext cx="526708" cy="526708"/>
          </a:xfrm>
          <a:custGeom>
            <a:avLst/>
            <a:gdLst>
              <a:gd name="connsiteX0" fmla="*/ 587609 w 1175218"/>
              <a:gd name="connsiteY0" fmla="*/ 0 h 1175218"/>
              <a:gd name="connsiteX1" fmla="*/ 0 w 1175218"/>
              <a:gd name="connsiteY1" fmla="*/ 587609 h 1175218"/>
              <a:gd name="connsiteX2" fmla="*/ 587609 w 1175218"/>
              <a:gd name="connsiteY2" fmla="*/ 1175219 h 1175218"/>
              <a:gd name="connsiteX3" fmla="*/ 1175218 w 1175218"/>
              <a:gd name="connsiteY3" fmla="*/ 587609 h 1175218"/>
              <a:gd name="connsiteX4" fmla="*/ 587609 w 1175218"/>
              <a:gd name="connsiteY4" fmla="*/ 0 h 1175218"/>
              <a:gd name="connsiteX5" fmla="*/ 587609 w 1175218"/>
              <a:gd name="connsiteY5" fmla="*/ 0 h 117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218" h="1175218">
                <a:moveTo>
                  <a:pt x="587609" y="0"/>
                </a:moveTo>
                <a:cubicBezTo>
                  <a:pt x="262353" y="0"/>
                  <a:pt x="0" y="263887"/>
                  <a:pt x="0" y="587609"/>
                </a:cubicBezTo>
                <a:cubicBezTo>
                  <a:pt x="0" y="912866"/>
                  <a:pt x="263887" y="1175219"/>
                  <a:pt x="587609" y="1175219"/>
                </a:cubicBezTo>
                <a:cubicBezTo>
                  <a:pt x="912866" y="1175219"/>
                  <a:pt x="1175218" y="911331"/>
                  <a:pt x="1175218" y="587609"/>
                </a:cubicBezTo>
                <a:cubicBezTo>
                  <a:pt x="1175218" y="263887"/>
                  <a:pt x="912866" y="0"/>
                  <a:pt x="587609" y="0"/>
                </a:cubicBezTo>
                <a:lnTo>
                  <a:pt x="587609" y="0"/>
                </a:lnTo>
                <a:close/>
              </a:path>
            </a:pathLst>
          </a:custGeom>
          <a:solidFill>
            <a:schemeClr val="tx1"/>
          </a:solidFill>
          <a:ln w="15340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6" name="Freeform: Shape 69">
            <a:extLst>
              <a:ext uri="{FF2B5EF4-FFF2-40B4-BE49-F238E27FC236}">
                <a16:creationId xmlns:a16="http://schemas.microsoft.com/office/drawing/2014/main" id="{5AF2B515-5F84-75D8-25FA-1305EA4137FC}"/>
              </a:ext>
            </a:extLst>
          </p:cNvPr>
          <p:cNvSpPr/>
          <p:nvPr/>
        </p:nvSpPr>
        <p:spPr>
          <a:xfrm>
            <a:off x="6930076" y="4901955"/>
            <a:ext cx="526708" cy="526709"/>
          </a:xfrm>
          <a:custGeom>
            <a:avLst/>
            <a:gdLst>
              <a:gd name="connsiteX0" fmla="*/ 587609 w 1175218"/>
              <a:gd name="connsiteY0" fmla="*/ 1175219 h 1175219"/>
              <a:gd name="connsiteX1" fmla="*/ 0 w 1175218"/>
              <a:gd name="connsiteY1" fmla="*/ 587610 h 1175219"/>
              <a:gd name="connsiteX2" fmla="*/ 587609 w 1175218"/>
              <a:gd name="connsiteY2" fmla="*/ 0 h 1175219"/>
              <a:gd name="connsiteX3" fmla="*/ 1175218 w 1175218"/>
              <a:gd name="connsiteY3" fmla="*/ 587610 h 1175219"/>
              <a:gd name="connsiteX4" fmla="*/ 587609 w 1175218"/>
              <a:gd name="connsiteY4" fmla="*/ 1175219 h 1175219"/>
              <a:gd name="connsiteX5" fmla="*/ 587609 w 1175218"/>
              <a:gd name="connsiteY5" fmla="*/ 1175219 h 117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218" h="1175219">
                <a:moveTo>
                  <a:pt x="587609" y="1175219"/>
                </a:moveTo>
                <a:cubicBezTo>
                  <a:pt x="262353" y="1175219"/>
                  <a:pt x="0" y="911332"/>
                  <a:pt x="0" y="587610"/>
                </a:cubicBezTo>
                <a:cubicBezTo>
                  <a:pt x="0" y="263887"/>
                  <a:pt x="263887" y="0"/>
                  <a:pt x="587609" y="0"/>
                </a:cubicBezTo>
                <a:cubicBezTo>
                  <a:pt x="912866" y="0"/>
                  <a:pt x="1175218" y="263887"/>
                  <a:pt x="1175218" y="587610"/>
                </a:cubicBezTo>
                <a:cubicBezTo>
                  <a:pt x="1175218" y="911332"/>
                  <a:pt x="912866" y="1175219"/>
                  <a:pt x="587609" y="1175219"/>
                </a:cubicBezTo>
                <a:lnTo>
                  <a:pt x="587609" y="1175219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15340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" name="TextBox 5">
            <a:extLst>
              <a:ext uri="{FF2B5EF4-FFF2-40B4-BE49-F238E27FC236}">
                <a16:creationId xmlns:a16="http://schemas.microsoft.com/office/drawing/2014/main" id="{11A59276-36C2-E58A-8744-F4400F4016A0}"/>
              </a:ext>
            </a:extLst>
          </p:cNvPr>
          <p:cNvSpPr txBox="1"/>
          <p:nvPr/>
        </p:nvSpPr>
        <p:spPr>
          <a:xfrm rot="2902100">
            <a:off x="9251323" y="2506624"/>
            <a:ext cx="1174586" cy="294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ArchUp">
              <a:avLst>
                <a:gd name="adj" fmla="val 10042964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Følgeskab</a:t>
            </a:r>
          </a:p>
        </p:txBody>
      </p:sp>
      <p:pic>
        <p:nvPicPr>
          <p:cNvPr id="68" name="Grafik 53">
            <a:extLst>
              <a:ext uri="{FF2B5EF4-FFF2-40B4-BE49-F238E27FC236}">
                <a16:creationId xmlns:a16="http://schemas.microsoft.com/office/drawing/2014/main" id="{09A154E2-4616-B5BE-BC72-7BE1D1E93F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8816" y="5010696"/>
            <a:ext cx="309228" cy="309228"/>
          </a:xfrm>
          <a:prstGeom prst="rect">
            <a:avLst/>
          </a:prstGeom>
        </p:spPr>
      </p:pic>
      <p:pic>
        <p:nvPicPr>
          <p:cNvPr id="69" name="Grafik 101">
            <a:extLst>
              <a:ext uri="{FF2B5EF4-FFF2-40B4-BE49-F238E27FC236}">
                <a16:creationId xmlns:a16="http://schemas.microsoft.com/office/drawing/2014/main" id="{C49D3E1C-7896-DF79-122C-0134432DD1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8816" y="1530705"/>
            <a:ext cx="309228" cy="309228"/>
          </a:xfrm>
          <a:prstGeom prst="rect">
            <a:avLst/>
          </a:prstGeom>
        </p:spPr>
      </p:pic>
      <p:pic>
        <p:nvPicPr>
          <p:cNvPr id="70" name="Grafik 69" descr="Sygehus kontur">
            <a:extLst>
              <a:ext uri="{FF2B5EF4-FFF2-40B4-BE49-F238E27FC236}">
                <a16:creationId xmlns:a16="http://schemas.microsoft.com/office/drawing/2014/main" id="{6B5BFF90-96B1-6029-BB75-BDC6A8CEF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22446" y="2629635"/>
            <a:ext cx="1378198" cy="1378198"/>
          </a:xfrm>
          <a:prstGeom prst="rect">
            <a:avLst/>
          </a:prstGeom>
        </p:spPr>
      </p:pic>
      <p:pic>
        <p:nvPicPr>
          <p:cNvPr id="71" name="Grafik 70" descr="Tandhjul kontur">
            <a:extLst>
              <a:ext uri="{FF2B5EF4-FFF2-40B4-BE49-F238E27FC236}">
                <a16:creationId xmlns:a16="http://schemas.microsoft.com/office/drawing/2014/main" id="{425503A1-03CE-7E8D-E1B1-B30D7FB086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64418" y="1477016"/>
            <a:ext cx="337506" cy="337506"/>
          </a:xfrm>
          <a:prstGeom prst="rect">
            <a:avLst/>
          </a:prstGeom>
        </p:spPr>
      </p:pic>
      <p:pic>
        <p:nvPicPr>
          <p:cNvPr id="72" name="Grafik 71" descr="Enkelt tandhjul kontur">
            <a:extLst>
              <a:ext uri="{FF2B5EF4-FFF2-40B4-BE49-F238E27FC236}">
                <a16:creationId xmlns:a16="http://schemas.microsoft.com/office/drawing/2014/main" id="{897D0963-7994-C144-D504-93524DA7F6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706504">
            <a:off x="10733783" y="1617949"/>
            <a:ext cx="237155" cy="237155"/>
          </a:xfrm>
          <a:prstGeom prst="rect">
            <a:avLst/>
          </a:prstGeom>
        </p:spPr>
      </p:pic>
      <p:sp>
        <p:nvSpPr>
          <p:cNvPr id="73" name="TextBox 5">
            <a:extLst>
              <a:ext uri="{FF2B5EF4-FFF2-40B4-BE49-F238E27FC236}">
                <a16:creationId xmlns:a16="http://schemas.microsoft.com/office/drawing/2014/main" id="{01E0700F-025D-A315-DF59-C6245276816A}"/>
              </a:ext>
            </a:extLst>
          </p:cNvPr>
          <p:cNvSpPr txBox="1"/>
          <p:nvPr/>
        </p:nvSpPr>
        <p:spPr>
          <a:xfrm rot="19043560">
            <a:off x="7624166" y="2323946"/>
            <a:ext cx="1594386" cy="8935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ArchUp">
              <a:avLst>
                <a:gd name="adj" fmla="val 10510234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Ordentlighed</a:t>
            </a:r>
          </a:p>
        </p:txBody>
      </p:sp>
      <p:sp>
        <p:nvSpPr>
          <p:cNvPr id="74" name="TextBox 122">
            <a:extLst>
              <a:ext uri="{FF2B5EF4-FFF2-40B4-BE49-F238E27FC236}">
                <a16:creationId xmlns:a16="http://schemas.microsoft.com/office/drawing/2014/main" id="{5C61ECAE-B3ED-A80D-13D1-5A9EA12427C5}"/>
              </a:ext>
            </a:extLst>
          </p:cNvPr>
          <p:cNvSpPr txBox="1"/>
          <p:nvPr/>
        </p:nvSpPr>
        <p:spPr>
          <a:xfrm rot="18789628">
            <a:off x="8996824" y="3965509"/>
            <a:ext cx="1445432" cy="48623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ArchDow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>
                <a:solidFill>
                  <a:schemeClr val="bg1"/>
                </a:solidFill>
                <a:latin typeface="Verdana"/>
              </a:rPr>
              <a:t>Nytænkning</a:t>
            </a: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" name="Oval 58">
            <a:extLst>
              <a:ext uri="{FF2B5EF4-FFF2-40B4-BE49-F238E27FC236}">
                <a16:creationId xmlns:a16="http://schemas.microsoft.com/office/drawing/2014/main" id="{238B4B26-0642-3C40-8775-09B0696CD374}"/>
              </a:ext>
            </a:extLst>
          </p:cNvPr>
          <p:cNvSpPr/>
          <p:nvPr/>
        </p:nvSpPr>
        <p:spPr>
          <a:xfrm>
            <a:off x="10430753" y="4796718"/>
            <a:ext cx="721412" cy="721412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6" name="Freeform: Shape 69">
            <a:extLst>
              <a:ext uri="{FF2B5EF4-FFF2-40B4-BE49-F238E27FC236}">
                <a16:creationId xmlns:a16="http://schemas.microsoft.com/office/drawing/2014/main" id="{B55A7FD3-8633-2FB0-0733-C81C28C1AEFB}"/>
              </a:ext>
            </a:extLst>
          </p:cNvPr>
          <p:cNvSpPr/>
          <p:nvPr/>
        </p:nvSpPr>
        <p:spPr>
          <a:xfrm>
            <a:off x="10526076" y="4894069"/>
            <a:ext cx="526708" cy="526709"/>
          </a:xfrm>
          <a:custGeom>
            <a:avLst/>
            <a:gdLst>
              <a:gd name="connsiteX0" fmla="*/ 587609 w 1175218"/>
              <a:gd name="connsiteY0" fmla="*/ 1175219 h 1175219"/>
              <a:gd name="connsiteX1" fmla="*/ 0 w 1175218"/>
              <a:gd name="connsiteY1" fmla="*/ 587610 h 1175219"/>
              <a:gd name="connsiteX2" fmla="*/ 587609 w 1175218"/>
              <a:gd name="connsiteY2" fmla="*/ 0 h 1175219"/>
              <a:gd name="connsiteX3" fmla="*/ 1175218 w 1175218"/>
              <a:gd name="connsiteY3" fmla="*/ 587610 h 1175219"/>
              <a:gd name="connsiteX4" fmla="*/ 587609 w 1175218"/>
              <a:gd name="connsiteY4" fmla="*/ 1175219 h 1175219"/>
              <a:gd name="connsiteX5" fmla="*/ 587609 w 1175218"/>
              <a:gd name="connsiteY5" fmla="*/ 1175219 h 117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218" h="1175219">
                <a:moveTo>
                  <a:pt x="587609" y="1175219"/>
                </a:moveTo>
                <a:cubicBezTo>
                  <a:pt x="262353" y="1175219"/>
                  <a:pt x="0" y="911332"/>
                  <a:pt x="0" y="587610"/>
                </a:cubicBezTo>
                <a:cubicBezTo>
                  <a:pt x="0" y="263887"/>
                  <a:pt x="263887" y="0"/>
                  <a:pt x="587609" y="0"/>
                </a:cubicBezTo>
                <a:cubicBezTo>
                  <a:pt x="912866" y="0"/>
                  <a:pt x="1175218" y="263887"/>
                  <a:pt x="1175218" y="587610"/>
                </a:cubicBezTo>
                <a:cubicBezTo>
                  <a:pt x="1175218" y="911332"/>
                  <a:pt x="912866" y="1175219"/>
                  <a:pt x="587609" y="1175219"/>
                </a:cubicBezTo>
                <a:lnTo>
                  <a:pt x="587609" y="1175219"/>
                </a:lnTo>
                <a:close/>
              </a:path>
            </a:pathLst>
          </a:custGeom>
          <a:solidFill>
            <a:srgbClr val="BEB9A6">
              <a:alpha val="50000"/>
            </a:srgbClr>
          </a:solidFill>
          <a:ln w="15340" cap="flat">
            <a:solidFill>
              <a:srgbClr val="BEB9A6"/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77" name="Grafik 59" descr="Lyspære og tandhjul  kontur">
            <a:extLst>
              <a:ext uri="{FF2B5EF4-FFF2-40B4-BE49-F238E27FC236}">
                <a16:creationId xmlns:a16="http://schemas.microsoft.com/office/drawing/2014/main" id="{ED5131BD-96B8-9DDA-87A0-9087320582DF}"/>
              </a:ext>
            </a:extLst>
          </p:cNvPr>
          <p:cNvGrpSpPr/>
          <p:nvPr/>
        </p:nvGrpSpPr>
        <p:grpSpPr>
          <a:xfrm>
            <a:off x="10663438" y="5019638"/>
            <a:ext cx="267105" cy="290477"/>
            <a:chOff x="7876712" y="5328533"/>
            <a:chExt cx="310961" cy="338170"/>
          </a:xfrm>
          <a:solidFill>
            <a:schemeClr val="bg1"/>
          </a:solidFill>
        </p:grpSpPr>
        <p:sp>
          <p:nvSpPr>
            <p:cNvPr id="78" name="Kombinationstegning: figur 77">
              <a:extLst>
                <a:ext uri="{FF2B5EF4-FFF2-40B4-BE49-F238E27FC236}">
                  <a16:creationId xmlns:a16="http://schemas.microsoft.com/office/drawing/2014/main" id="{DBDE7648-EFE7-0947-7EF0-ACDEDE319048}"/>
                </a:ext>
              </a:extLst>
            </p:cNvPr>
            <p:cNvSpPr/>
            <p:nvPr/>
          </p:nvSpPr>
          <p:spPr>
            <a:xfrm>
              <a:off x="8012758" y="5463801"/>
              <a:ext cx="38870" cy="38870"/>
            </a:xfrm>
            <a:custGeom>
              <a:avLst/>
              <a:gdLst>
                <a:gd name="connsiteX0" fmla="*/ 19435 w 38870"/>
                <a:gd name="connsiteY0" fmla="*/ 0 h 38870"/>
                <a:gd name="connsiteX1" fmla="*/ 0 w 38870"/>
                <a:gd name="connsiteY1" fmla="*/ 19435 h 38870"/>
                <a:gd name="connsiteX2" fmla="*/ 19435 w 38870"/>
                <a:gd name="connsiteY2" fmla="*/ 38870 h 38870"/>
                <a:gd name="connsiteX3" fmla="*/ 38870 w 38870"/>
                <a:gd name="connsiteY3" fmla="*/ 19435 h 38870"/>
                <a:gd name="connsiteX4" fmla="*/ 38870 w 38870"/>
                <a:gd name="connsiteY4" fmla="*/ 19435 h 38870"/>
                <a:gd name="connsiteX5" fmla="*/ 19435 w 38870"/>
                <a:gd name="connsiteY5" fmla="*/ 0 h 38870"/>
                <a:gd name="connsiteX6" fmla="*/ 19435 w 38870"/>
                <a:gd name="connsiteY6" fmla="*/ 31096 h 38870"/>
                <a:gd name="connsiteX7" fmla="*/ 7774 w 38870"/>
                <a:gd name="connsiteY7" fmla="*/ 19435 h 38870"/>
                <a:gd name="connsiteX8" fmla="*/ 19435 w 38870"/>
                <a:gd name="connsiteY8" fmla="*/ 7774 h 38870"/>
                <a:gd name="connsiteX9" fmla="*/ 31096 w 38870"/>
                <a:gd name="connsiteY9" fmla="*/ 19435 h 38870"/>
                <a:gd name="connsiteX10" fmla="*/ 19435 w 38870"/>
                <a:gd name="connsiteY10" fmla="*/ 31096 h 38870"/>
                <a:gd name="connsiteX11" fmla="*/ 19435 w 38870"/>
                <a:gd name="connsiteY11" fmla="*/ 31096 h 38870"/>
                <a:gd name="connsiteX12" fmla="*/ 19435 w 38870"/>
                <a:gd name="connsiteY12" fmla="*/ 31096 h 38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870" h="38870">
                  <a:moveTo>
                    <a:pt x="19435" y="0"/>
                  </a:moveTo>
                  <a:cubicBezTo>
                    <a:pt x="8551" y="0"/>
                    <a:pt x="0" y="8551"/>
                    <a:pt x="0" y="19435"/>
                  </a:cubicBezTo>
                  <a:cubicBezTo>
                    <a:pt x="0" y="30319"/>
                    <a:pt x="8551" y="38870"/>
                    <a:pt x="19435" y="38870"/>
                  </a:cubicBezTo>
                  <a:cubicBezTo>
                    <a:pt x="30319" y="38870"/>
                    <a:pt x="38870" y="30319"/>
                    <a:pt x="38870" y="19435"/>
                  </a:cubicBezTo>
                  <a:cubicBezTo>
                    <a:pt x="38870" y="19435"/>
                    <a:pt x="38870" y="19435"/>
                    <a:pt x="38870" y="19435"/>
                  </a:cubicBezTo>
                  <a:cubicBezTo>
                    <a:pt x="38870" y="8551"/>
                    <a:pt x="30319" y="0"/>
                    <a:pt x="19435" y="0"/>
                  </a:cubicBezTo>
                  <a:close/>
                  <a:moveTo>
                    <a:pt x="19435" y="31096"/>
                  </a:moveTo>
                  <a:cubicBezTo>
                    <a:pt x="12827" y="31096"/>
                    <a:pt x="7774" y="26043"/>
                    <a:pt x="7774" y="19435"/>
                  </a:cubicBezTo>
                  <a:cubicBezTo>
                    <a:pt x="7774" y="12827"/>
                    <a:pt x="12827" y="7774"/>
                    <a:pt x="19435" y="7774"/>
                  </a:cubicBezTo>
                  <a:cubicBezTo>
                    <a:pt x="26043" y="7774"/>
                    <a:pt x="31096" y="12827"/>
                    <a:pt x="31096" y="19435"/>
                  </a:cubicBezTo>
                  <a:cubicBezTo>
                    <a:pt x="31096" y="26043"/>
                    <a:pt x="26043" y="31096"/>
                    <a:pt x="19435" y="31096"/>
                  </a:cubicBezTo>
                  <a:cubicBezTo>
                    <a:pt x="19435" y="31096"/>
                    <a:pt x="19435" y="31096"/>
                    <a:pt x="19435" y="31096"/>
                  </a:cubicBezTo>
                  <a:lnTo>
                    <a:pt x="19435" y="31096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79" name="Kombinationstegning: figur 78">
              <a:extLst>
                <a:ext uri="{FF2B5EF4-FFF2-40B4-BE49-F238E27FC236}">
                  <a16:creationId xmlns:a16="http://schemas.microsoft.com/office/drawing/2014/main" id="{3D528D99-8DCC-99F8-69A7-9592BCCF97AF}"/>
                </a:ext>
              </a:extLst>
            </p:cNvPr>
            <p:cNvSpPr/>
            <p:nvPr/>
          </p:nvSpPr>
          <p:spPr>
            <a:xfrm>
              <a:off x="7983605" y="5435037"/>
              <a:ext cx="96786" cy="96786"/>
            </a:xfrm>
            <a:custGeom>
              <a:avLst/>
              <a:gdLst>
                <a:gd name="connsiteX0" fmla="*/ 84737 w 96786"/>
                <a:gd name="connsiteY0" fmla="*/ 29930 h 96786"/>
                <a:gd name="connsiteX1" fmla="*/ 88235 w 96786"/>
                <a:gd name="connsiteY1" fmla="*/ 19435 h 96786"/>
                <a:gd name="connsiteX2" fmla="*/ 77352 w 96786"/>
                <a:gd name="connsiteY2" fmla="*/ 8551 h 96786"/>
                <a:gd name="connsiteX3" fmla="*/ 66857 w 96786"/>
                <a:gd name="connsiteY3" fmla="*/ 12050 h 96786"/>
                <a:gd name="connsiteX4" fmla="*/ 61026 w 96786"/>
                <a:gd name="connsiteY4" fmla="*/ 9718 h 96786"/>
                <a:gd name="connsiteX5" fmla="*/ 55973 w 96786"/>
                <a:gd name="connsiteY5" fmla="*/ 0 h 96786"/>
                <a:gd name="connsiteX6" fmla="*/ 40814 w 96786"/>
                <a:gd name="connsiteY6" fmla="*/ 0 h 96786"/>
                <a:gd name="connsiteX7" fmla="*/ 35761 w 96786"/>
                <a:gd name="connsiteY7" fmla="*/ 9718 h 96786"/>
                <a:gd name="connsiteX8" fmla="*/ 29930 w 96786"/>
                <a:gd name="connsiteY8" fmla="*/ 12050 h 96786"/>
                <a:gd name="connsiteX9" fmla="*/ 19435 w 96786"/>
                <a:gd name="connsiteY9" fmla="*/ 8551 h 96786"/>
                <a:gd name="connsiteX10" fmla="*/ 8551 w 96786"/>
                <a:gd name="connsiteY10" fmla="*/ 19435 h 96786"/>
                <a:gd name="connsiteX11" fmla="*/ 12050 w 96786"/>
                <a:gd name="connsiteY11" fmla="*/ 29930 h 96786"/>
                <a:gd name="connsiteX12" fmla="*/ 9718 w 96786"/>
                <a:gd name="connsiteY12" fmla="*/ 35761 h 96786"/>
                <a:gd name="connsiteX13" fmla="*/ 0 w 96786"/>
                <a:gd name="connsiteY13" fmla="*/ 40814 h 96786"/>
                <a:gd name="connsiteX14" fmla="*/ 0 w 96786"/>
                <a:gd name="connsiteY14" fmla="*/ 55973 h 96786"/>
                <a:gd name="connsiteX15" fmla="*/ 9718 w 96786"/>
                <a:gd name="connsiteY15" fmla="*/ 61026 h 96786"/>
                <a:gd name="connsiteX16" fmla="*/ 12050 w 96786"/>
                <a:gd name="connsiteY16" fmla="*/ 66857 h 96786"/>
                <a:gd name="connsiteX17" fmla="*/ 8551 w 96786"/>
                <a:gd name="connsiteY17" fmla="*/ 77352 h 96786"/>
                <a:gd name="connsiteX18" fmla="*/ 19824 w 96786"/>
                <a:gd name="connsiteY18" fmla="*/ 88235 h 96786"/>
                <a:gd name="connsiteX19" fmla="*/ 30319 w 96786"/>
                <a:gd name="connsiteY19" fmla="*/ 84737 h 96786"/>
                <a:gd name="connsiteX20" fmla="*/ 36149 w 96786"/>
                <a:gd name="connsiteY20" fmla="*/ 87069 h 96786"/>
                <a:gd name="connsiteX21" fmla="*/ 41202 w 96786"/>
                <a:gd name="connsiteY21" fmla="*/ 96787 h 96786"/>
                <a:gd name="connsiteX22" fmla="*/ 56362 w 96786"/>
                <a:gd name="connsiteY22" fmla="*/ 96787 h 96786"/>
                <a:gd name="connsiteX23" fmla="*/ 61415 w 96786"/>
                <a:gd name="connsiteY23" fmla="*/ 87069 h 96786"/>
                <a:gd name="connsiteX24" fmla="*/ 66857 w 96786"/>
                <a:gd name="connsiteY24" fmla="*/ 84737 h 96786"/>
                <a:gd name="connsiteX25" fmla="*/ 77352 w 96786"/>
                <a:gd name="connsiteY25" fmla="*/ 88235 h 96786"/>
                <a:gd name="connsiteX26" fmla="*/ 88235 w 96786"/>
                <a:gd name="connsiteY26" fmla="*/ 77352 h 96786"/>
                <a:gd name="connsiteX27" fmla="*/ 84737 w 96786"/>
                <a:gd name="connsiteY27" fmla="*/ 66857 h 96786"/>
                <a:gd name="connsiteX28" fmla="*/ 87069 w 96786"/>
                <a:gd name="connsiteY28" fmla="*/ 61026 h 96786"/>
                <a:gd name="connsiteX29" fmla="*/ 96787 w 96786"/>
                <a:gd name="connsiteY29" fmla="*/ 55973 h 96786"/>
                <a:gd name="connsiteX30" fmla="*/ 96787 w 96786"/>
                <a:gd name="connsiteY30" fmla="*/ 40814 h 96786"/>
                <a:gd name="connsiteX31" fmla="*/ 87069 w 96786"/>
                <a:gd name="connsiteY31" fmla="*/ 35761 h 96786"/>
                <a:gd name="connsiteX32" fmla="*/ 84737 w 96786"/>
                <a:gd name="connsiteY32" fmla="*/ 29930 h 96786"/>
                <a:gd name="connsiteX33" fmla="*/ 89013 w 96786"/>
                <a:gd name="connsiteY33" fmla="*/ 50920 h 96786"/>
                <a:gd name="connsiteX34" fmla="*/ 80461 w 96786"/>
                <a:gd name="connsiteY34" fmla="*/ 55196 h 96786"/>
                <a:gd name="connsiteX35" fmla="*/ 80073 w 96786"/>
                <a:gd name="connsiteY35" fmla="*/ 56751 h 96786"/>
                <a:gd name="connsiteX36" fmla="*/ 76963 w 96786"/>
                <a:gd name="connsiteY36" fmla="*/ 64136 h 96786"/>
                <a:gd name="connsiteX37" fmla="*/ 76186 w 96786"/>
                <a:gd name="connsiteY37" fmla="*/ 65691 h 96786"/>
                <a:gd name="connsiteX38" fmla="*/ 79295 w 96786"/>
                <a:gd name="connsiteY38" fmla="*/ 75020 h 96786"/>
                <a:gd name="connsiteX39" fmla="*/ 75408 w 96786"/>
                <a:gd name="connsiteY39" fmla="*/ 78907 h 96786"/>
                <a:gd name="connsiteX40" fmla="*/ 66468 w 96786"/>
                <a:gd name="connsiteY40" fmla="*/ 75797 h 96786"/>
                <a:gd name="connsiteX41" fmla="*/ 64913 w 96786"/>
                <a:gd name="connsiteY41" fmla="*/ 76574 h 96786"/>
                <a:gd name="connsiteX42" fmla="*/ 57917 w 96786"/>
                <a:gd name="connsiteY42" fmla="*/ 79295 h 96786"/>
                <a:gd name="connsiteX43" fmla="*/ 55973 w 96786"/>
                <a:gd name="connsiteY43" fmla="*/ 80073 h 96786"/>
                <a:gd name="connsiteX44" fmla="*/ 51697 w 96786"/>
                <a:gd name="connsiteY44" fmla="*/ 88624 h 96786"/>
                <a:gd name="connsiteX45" fmla="*/ 45867 w 96786"/>
                <a:gd name="connsiteY45" fmla="*/ 88624 h 96786"/>
                <a:gd name="connsiteX46" fmla="*/ 41591 w 96786"/>
                <a:gd name="connsiteY46" fmla="*/ 80073 h 96786"/>
                <a:gd name="connsiteX47" fmla="*/ 40036 w 96786"/>
                <a:gd name="connsiteY47" fmla="*/ 79684 h 96786"/>
                <a:gd name="connsiteX48" fmla="*/ 33040 w 96786"/>
                <a:gd name="connsiteY48" fmla="*/ 76574 h 96786"/>
                <a:gd name="connsiteX49" fmla="*/ 31485 w 96786"/>
                <a:gd name="connsiteY49" fmla="*/ 75797 h 96786"/>
                <a:gd name="connsiteX50" fmla="*/ 22156 w 96786"/>
                <a:gd name="connsiteY50" fmla="*/ 78907 h 96786"/>
                <a:gd name="connsiteX51" fmla="*/ 17880 w 96786"/>
                <a:gd name="connsiteY51" fmla="*/ 74631 h 96786"/>
                <a:gd name="connsiteX52" fmla="*/ 20990 w 96786"/>
                <a:gd name="connsiteY52" fmla="*/ 65691 h 96786"/>
                <a:gd name="connsiteX53" fmla="*/ 20213 w 96786"/>
                <a:gd name="connsiteY53" fmla="*/ 64136 h 96786"/>
                <a:gd name="connsiteX54" fmla="*/ 17103 w 96786"/>
                <a:gd name="connsiteY54" fmla="*/ 57139 h 96786"/>
                <a:gd name="connsiteX55" fmla="*/ 16714 w 96786"/>
                <a:gd name="connsiteY55" fmla="*/ 55584 h 96786"/>
                <a:gd name="connsiteX56" fmla="*/ 8163 w 96786"/>
                <a:gd name="connsiteY56" fmla="*/ 51309 h 96786"/>
                <a:gd name="connsiteX57" fmla="*/ 8163 w 96786"/>
                <a:gd name="connsiteY57" fmla="*/ 45867 h 96786"/>
                <a:gd name="connsiteX58" fmla="*/ 16714 w 96786"/>
                <a:gd name="connsiteY58" fmla="*/ 41591 h 96786"/>
                <a:gd name="connsiteX59" fmla="*/ 17103 w 96786"/>
                <a:gd name="connsiteY59" fmla="*/ 40036 h 96786"/>
                <a:gd name="connsiteX60" fmla="*/ 20213 w 96786"/>
                <a:gd name="connsiteY60" fmla="*/ 33040 h 96786"/>
                <a:gd name="connsiteX61" fmla="*/ 20990 w 96786"/>
                <a:gd name="connsiteY61" fmla="*/ 31485 h 96786"/>
                <a:gd name="connsiteX62" fmla="*/ 17880 w 96786"/>
                <a:gd name="connsiteY62" fmla="*/ 21767 h 96786"/>
                <a:gd name="connsiteX63" fmla="*/ 21767 w 96786"/>
                <a:gd name="connsiteY63" fmla="*/ 17492 h 96786"/>
                <a:gd name="connsiteX64" fmla="*/ 31096 w 96786"/>
                <a:gd name="connsiteY64" fmla="*/ 20601 h 96786"/>
                <a:gd name="connsiteX65" fmla="*/ 32651 w 96786"/>
                <a:gd name="connsiteY65" fmla="*/ 19824 h 96786"/>
                <a:gd name="connsiteX66" fmla="*/ 40036 w 96786"/>
                <a:gd name="connsiteY66" fmla="*/ 16714 h 96786"/>
                <a:gd name="connsiteX67" fmla="*/ 41591 w 96786"/>
                <a:gd name="connsiteY67" fmla="*/ 16325 h 96786"/>
                <a:gd name="connsiteX68" fmla="*/ 45867 w 96786"/>
                <a:gd name="connsiteY68" fmla="*/ 7774 h 96786"/>
                <a:gd name="connsiteX69" fmla="*/ 51309 w 96786"/>
                <a:gd name="connsiteY69" fmla="*/ 7774 h 96786"/>
                <a:gd name="connsiteX70" fmla="*/ 55584 w 96786"/>
                <a:gd name="connsiteY70" fmla="*/ 16325 h 96786"/>
                <a:gd name="connsiteX71" fmla="*/ 57139 w 96786"/>
                <a:gd name="connsiteY71" fmla="*/ 16714 h 96786"/>
                <a:gd name="connsiteX72" fmla="*/ 64136 w 96786"/>
                <a:gd name="connsiteY72" fmla="*/ 19824 h 96786"/>
                <a:gd name="connsiteX73" fmla="*/ 65691 w 96786"/>
                <a:gd name="connsiteY73" fmla="*/ 20601 h 96786"/>
                <a:gd name="connsiteX74" fmla="*/ 75020 w 96786"/>
                <a:gd name="connsiteY74" fmla="*/ 17492 h 96786"/>
                <a:gd name="connsiteX75" fmla="*/ 78907 w 96786"/>
                <a:gd name="connsiteY75" fmla="*/ 21379 h 96786"/>
                <a:gd name="connsiteX76" fmla="*/ 75797 w 96786"/>
                <a:gd name="connsiteY76" fmla="*/ 30707 h 96786"/>
                <a:gd name="connsiteX77" fmla="*/ 76574 w 96786"/>
                <a:gd name="connsiteY77" fmla="*/ 32262 h 96786"/>
                <a:gd name="connsiteX78" fmla="*/ 79684 w 96786"/>
                <a:gd name="connsiteY78" fmla="*/ 39259 h 96786"/>
                <a:gd name="connsiteX79" fmla="*/ 80073 w 96786"/>
                <a:gd name="connsiteY79" fmla="*/ 40814 h 96786"/>
                <a:gd name="connsiteX80" fmla="*/ 88624 w 96786"/>
                <a:gd name="connsiteY80" fmla="*/ 45089 h 96786"/>
                <a:gd name="connsiteX81" fmla="*/ 89013 w 96786"/>
                <a:gd name="connsiteY81" fmla="*/ 50920 h 9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96786" h="96786">
                  <a:moveTo>
                    <a:pt x="84737" y="29930"/>
                  </a:moveTo>
                  <a:lnTo>
                    <a:pt x="88235" y="19435"/>
                  </a:lnTo>
                  <a:lnTo>
                    <a:pt x="77352" y="8551"/>
                  </a:lnTo>
                  <a:lnTo>
                    <a:pt x="66857" y="12050"/>
                  </a:lnTo>
                  <a:cubicBezTo>
                    <a:pt x="64913" y="11272"/>
                    <a:pt x="62970" y="10495"/>
                    <a:pt x="61026" y="9718"/>
                  </a:cubicBezTo>
                  <a:lnTo>
                    <a:pt x="55973" y="0"/>
                  </a:lnTo>
                  <a:lnTo>
                    <a:pt x="40814" y="0"/>
                  </a:lnTo>
                  <a:lnTo>
                    <a:pt x="35761" y="9718"/>
                  </a:lnTo>
                  <a:cubicBezTo>
                    <a:pt x="33817" y="10495"/>
                    <a:pt x="31874" y="11272"/>
                    <a:pt x="29930" y="12050"/>
                  </a:cubicBezTo>
                  <a:lnTo>
                    <a:pt x="19435" y="8551"/>
                  </a:lnTo>
                  <a:lnTo>
                    <a:pt x="8551" y="19435"/>
                  </a:lnTo>
                  <a:lnTo>
                    <a:pt x="12050" y="29930"/>
                  </a:lnTo>
                  <a:cubicBezTo>
                    <a:pt x="10884" y="31874"/>
                    <a:pt x="10106" y="33817"/>
                    <a:pt x="9718" y="35761"/>
                  </a:cubicBezTo>
                  <a:lnTo>
                    <a:pt x="0" y="40814"/>
                  </a:lnTo>
                  <a:lnTo>
                    <a:pt x="0" y="55973"/>
                  </a:lnTo>
                  <a:lnTo>
                    <a:pt x="9718" y="61026"/>
                  </a:lnTo>
                  <a:cubicBezTo>
                    <a:pt x="10495" y="62970"/>
                    <a:pt x="11272" y="64913"/>
                    <a:pt x="12050" y="66857"/>
                  </a:cubicBezTo>
                  <a:lnTo>
                    <a:pt x="8551" y="77352"/>
                  </a:lnTo>
                  <a:lnTo>
                    <a:pt x="19824" y="88235"/>
                  </a:lnTo>
                  <a:lnTo>
                    <a:pt x="30319" y="84737"/>
                  </a:lnTo>
                  <a:cubicBezTo>
                    <a:pt x="32262" y="85514"/>
                    <a:pt x="34206" y="86292"/>
                    <a:pt x="36149" y="87069"/>
                  </a:cubicBezTo>
                  <a:lnTo>
                    <a:pt x="41202" y="96787"/>
                  </a:lnTo>
                  <a:lnTo>
                    <a:pt x="56362" y="96787"/>
                  </a:lnTo>
                  <a:lnTo>
                    <a:pt x="61415" y="87069"/>
                  </a:lnTo>
                  <a:cubicBezTo>
                    <a:pt x="63358" y="86292"/>
                    <a:pt x="65302" y="85514"/>
                    <a:pt x="66857" y="84737"/>
                  </a:cubicBezTo>
                  <a:lnTo>
                    <a:pt x="77352" y="88235"/>
                  </a:lnTo>
                  <a:lnTo>
                    <a:pt x="88235" y="77352"/>
                  </a:lnTo>
                  <a:lnTo>
                    <a:pt x="84737" y="66857"/>
                  </a:lnTo>
                  <a:cubicBezTo>
                    <a:pt x="85514" y="64913"/>
                    <a:pt x="86681" y="62970"/>
                    <a:pt x="87069" y="61026"/>
                  </a:cubicBezTo>
                  <a:lnTo>
                    <a:pt x="96787" y="55973"/>
                  </a:lnTo>
                  <a:lnTo>
                    <a:pt x="96787" y="40814"/>
                  </a:lnTo>
                  <a:lnTo>
                    <a:pt x="87069" y="35761"/>
                  </a:lnTo>
                  <a:cubicBezTo>
                    <a:pt x="86681" y="33817"/>
                    <a:pt x="85903" y="31874"/>
                    <a:pt x="84737" y="29930"/>
                  </a:cubicBezTo>
                  <a:close/>
                  <a:moveTo>
                    <a:pt x="89013" y="50920"/>
                  </a:moveTo>
                  <a:lnTo>
                    <a:pt x="80461" y="55196"/>
                  </a:lnTo>
                  <a:lnTo>
                    <a:pt x="80073" y="56751"/>
                  </a:lnTo>
                  <a:cubicBezTo>
                    <a:pt x="79295" y="59471"/>
                    <a:pt x="78129" y="61804"/>
                    <a:pt x="76963" y="64136"/>
                  </a:cubicBezTo>
                  <a:lnTo>
                    <a:pt x="76186" y="65691"/>
                  </a:lnTo>
                  <a:lnTo>
                    <a:pt x="79295" y="75020"/>
                  </a:lnTo>
                  <a:lnTo>
                    <a:pt x="75408" y="78907"/>
                  </a:lnTo>
                  <a:lnTo>
                    <a:pt x="66468" y="75797"/>
                  </a:lnTo>
                  <a:lnTo>
                    <a:pt x="64913" y="76574"/>
                  </a:lnTo>
                  <a:cubicBezTo>
                    <a:pt x="62581" y="77740"/>
                    <a:pt x="60249" y="78907"/>
                    <a:pt x="57917" y="79295"/>
                  </a:cubicBezTo>
                  <a:lnTo>
                    <a:pt x="55973" y="80073"/>
                  </a:lnTo>
                  <a:lnTo>
                    <a:pt x="51697" y="88624"/>
                  </a:lnTo>
                  <a:lnTo>
                    <a:pt x="45867" y="88624"/>
                  </a:lnTo>
                  <a:lnTo>
                    <a:pt x="41591" y="80073"/>
                  </a:lnTo>
                  <a:lnTo>
                    <a:pt x="40036" y="79684"/>
                  </a:lnTo>
                  <a:cubicBezTo>
                    <a:pt x="37704" y="78907"/>
                    <a:pt x="34983" y="78129"/>
                    <a:pt x="33040" y="76574"/>
                  </a:cubicBezTo>
                  <a:lnTo>
                    <a:pt x="31485" y="75797"/>
                  </a:lnTo>
                  <a:lnTo>
                    <a:pt x="22156" y="78907"/>
                  </a:lnTo>
                  <a:lnTo>
                    <a:pt x="17880" y="74631"/>
                  </a:lnTo>
                  <a:lnTo>
                    <a:pt x="20990" y="65691"/>
                  </a:lnTo>
                  <a:lnTo>
                    <a:pt x="20213" y="64136"/>
                  </a:lnTo>
                  <a:cubicBezTo>
                    <a:pt x="19046" y="61804"/>
                    <a:pt x="17880" y="59471"/>
                    <a:pt x="17103" y="57139"/>
                  </a:cubicBezTo>
                  <a:lnTo>
                    <a:pt x="16714" y="55584"/>
                  </a:lnTo>
                  <a:lnTo>
                    <a:pt x="8163" y="51309"/>
                  </a:lnTo>
                  <a:lnTo>
                    <a:pt x="8163" y="45867"/>
                  </a:lnTo>
                  <a:lnTo>
                    <a:pt x="16714" y="41591"/>
                  </a:lnTo>
                  <a:lnTo>
                    <a:pt x="17103" y="40036"/>
                  </a:lnTo>
                  <a:cubicBezTo>
                    <a:pt x="17880" y="37704"/>
                    <a:pt x="18658" y="34983"/>
                    <a:pt x="20213" y="33040"/>
                  </a:cubicBezTo>
                  <a:lnTo>
                    <a:pt x="20990" y="31485"/>
                  </a:lnTo>
                  <a:lnTo>
                    <a:pt x="17880" y="21767"/>
                  </a:lnTo>
                  <a:lnTo>
                    <a:pt x="21767" y="17492"/>
                  </a:lnTo>
                  <a:lnTo>
                    <a:pt x="31096" y="20601"/>
                  </a:lnTo>
                  <a:lnTo>
                    <a:pt x="32651" y="19824"/>
                  </a:lnTo>
                  <a:cubicBezTo>
                    <a:pt x="34983" y="18658"/>
                    <a:pt x="37315" y="17492"/>
                    <a:pt x="40036" y="16714"/>
                  </a:cubicBezTo>
                  <a:lnTo>
                    <a:pt x="41591" y="16325"/>
                  </a:lnTo>
                  <a:lnTo>
                    <a:pt x="45867" y="7774"/>
                  </a:lnTo>
                  <a:lnTo>
                    <a:pt x="51309" y="7774"/>
                  </a:lnTo>
                  <a:lnTo>
                    <a:pt x="55584" y="16325"/>
                  </a:lnTo>
                  <a:lnTo>
                    <a:pt x="57139" y="16714"/>
                  </a:lnTo>
                  <a:cubicBezTo>
                    <a:pt x="59471" y="17492"/>
                    <a:pt x="62192" y="18269"/>
                    <a:pt x="64136" y="19824"/>
                  </a:cubicBezTo>
                  <a:lnTo>
                    <a:pt x="65691" y="20601"/>
                  </a:lnTo>
                  <a:lnTo>
                    <a:pt x="75020" y="17492"/>
                  </a:lnTo>
                  <a:lnTo>
                    <a:pt x="78907" y="21379"/>
                  </a:lnTo>
                  <a:lnTo>
                    <a:pt x="75797" y="30707"/>
                  </a:lnTo>
                  <a:lnTo>
                    <a:pt x="76574" y="32262"/>
                  </a:lnTo>
                  <a:cubicBezTo>
                    <a:pt x="77740" y="34594"/>
                    <a:pt x="78907" y="36927"/>
                    <a:pt x="79684" y="39259"/>
                  </a:cubicBezTo>
                  <a:lnTo>
                    <a:pt x="80073" y="40814"/>
                  </a:lnTo>
                  <a:lnTo>
                    <a:pt x="88624" y="45089"/>
                  </a:lnTo>
                  <a:lnTo>
                    <a:pt x="89013" y="50920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0" name="Kombinationstegning: figur 79">
              <a:extLst>
                <a:ext uri="{FF2B5EF4-FFF2-40B4-BE49-F238E27FC236}">
                  <a16:creationId xmlns:a16="http://schemas.microsoft.com/office/drawing/2014/main" id="{A55F34AE-7F17-C179-63E8-CAC4425FA4B6}"/>
                </a:ext>
              </a:extLst>
            </p:cNvPr>
            <p:cNvSpPr/>
            <p:nvPr/>
          </p:nvSpPr>
          <p:spPr>
            <a:xfrm>
              <a:off x="7935018" y="5385283"/>
              <a:ext cx="194351" cy="203291"/>
            </a:xfrm>
            <a:custGeom>
              <a:avLst/>
              <a:gdLst>
                <a:gd name="connsiteX0" fmla="*/ 194351 w 194351"/>
                <a:gd name="connsiteY0" fmla="*/ 100674 h 203291"/>
                <a:gd name="connsiteX1" fmla="*/ 194351 w 194351"/>
                <a:gd name="connsiteY1" fmla="*/ 97176 h 203291"/>
                <a:gd name="connsiteX2" fmla="*/ 97176 w 194351"/>
                <a:gd name="connsiteY2" fmla="*/ 0 h 203291"/>
                <a:gd name="connsiteX3" fmla="*/ 0 w 194351"/>
                <a:gd name="connsiteY3" fmla="*/ 97176 h 203291"/>
                <a:gd name="connsiteX4" fmla="*/ 0 w 194351"/>
                <a:gd name="connsiteY4" fmla="*/ 100674 h 203291"/>
                <a:gd name="connsiteX5" fmla="*/ 6608 w 194351"/>
                <a:gd name="connsiteY5" fmla="*/ 134491 h 203291"/>
                <a:gd name="connsiteX6" fmla="*/ 23322 w 194351"/>
                <a:gd name="connsiteY6" fmla="*/ 162089 h 203291"/>
                <a:gd name="connsiteX7" fmla="*/ 46256 w 194351"/>
                <a:gd name="connsiteY7" fmla="*/ 199015 h 203291"/>
                <a:gd name="connsiteX8" fmla="*/ 52863 w 194351"/>
                <a:gd name="connsiteY8" fmla="*/ 203291 h 203291"/>
                <a:gd name="connsiteX9" fmla="*/ 141099 w 194351"/>
                <a:gd name="connsiteY9" fmla="*/ 203291 h 203291"/>
                <a:gd name="connsiteX10" fmla="*/ 147707 w 194351"/>
                <a:gd name="connsiteY10" fmla="*/ 199015 h 203291"/>
                <a:gd name="connsiteX11" fmla="*/ 170252 w 194351"/>
                <a:gd name="connsiteY11" fmla="*/ 162089 h 203291"/>
                <a:gd name="connsiteX12" fmla="*/ 186966 w 194351"/>
                <a:gd name="connsiteY12" fmla="*/ 134491 h 203291"/>
                <a:gd name="connsiteX13" fmla="*/ 194351 w 194351"/>
                <a:gd name="connsiteY13" fmla="*/ 100674 h 203291"/>
                <a:gd name="connsiteX14" fmla="*/ 186577 w 194351"/>
                <a:gd name="connsiteY14" fmla="*/ 100674 h 203291"/>
                <a:gd name="connsiteX15" fmla="*/ 180358 w 194351"/>
                <a:gd name="connsiteY15" fmla="*/ 131770 h 203291"/>
                <a:gd name="connsiteX16" fmla="*/ 164810 w 194351"/>
                <a:gd name="connsiteY16" fmla="*/ 157036 h 203291"/>
                <a:gd name="connsiteX17" fmla="*/ 141099 w 194351"/>
                <a:gd name="connsiteY17" fmla="*/ 195517 h 203291"/>
                <a:gd name="connsiteX18" fmla="*/ 53252 w 194351"/>
                <a:gd name="connsiteY18" fmla="*/ 195517 h 203291"/>
                <a:gd name="connsiteX19" fmla="*/ 29541 w 194351"/>
                <a:gd name="connsiteY19" fmla="*/ 157036 h 203291"/>
                <a:gd name="connsiteX20" fmla="*/ 13993 w 194351"/>
                <a:gd name="connsiteY20" fmla="*/ 131770 h 203291"/>
                <a:gd name="connsiteX21" fmla="*/ 7774 w 194351"/>
                <a:gd name="connsiteY21" fmla="*/ 100674 h 203291"/>
                <a:gd name="connsiteX22" fmla="*/ 7774 w 194351"/>
                <a:gd name="connsiteY22" fmla="*/ 97564 h 203291"/>
                <a:gd name="connsiteX23" fmla="*/ 97176 w 194351"/>
                <a:gd name="connsiteY23" fmla="*/ 8163 h 203291"/>
                <a:gd name="connsiteX24" fmla="*/ 186577 w 194351"/>
                <a:gd name="connsiteY24" fmla="*/ 97564 h 203291"/>
                <a:gd name="connsiteX25" fmla="*/ 186577 w 194351"/>
                <a:gd name="connsiteY25" fmla="*/ 97564 h 203291"/>
                <a:gd name="connsiteX26" fmla="*/ 186577 w 194351"/>
                <a:gd name="connsiteY26" fmla="*/ 100674 h 20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4351" h="203291">
                  <a:moveTo>
                    <a:pt x="194351" y="100674"/>
                  </a:moveTo>
                  <a:lnTo>
                    <a:pt x="194351" y="97176"/>
                  </a:lnTo>
                  <a:cubicBezTo>
                    <a:pt x="194351" y="43535"/>
                    <a:pt x="150816" y="0"/>
                    <a:pt x="97176" y="0"/>
                  </a:cubicBezTo>
                  <a:cubicBezTo>
                    <a:pt x="43535" y="0"/>
                    <a:pt x="0" y="43535"/>
                    <a:pt x="0" y="97176"/>
                  </a:cubicBezTo>
                  <a:lnTo>
                    <a:pt x="0" y="100674"/>
                  </a:lnTo>
                  <a:cubicBezTo>
                    <a:pt x="389" y="112335"/>
                    <a:pt x="2721" y="123607"/>
                    <a:pt x="6608" y="134491"/>
                  </a:cubicBezTo>
                  <a:cubicBezTo>
                    <a:pt x="10495" y="144597"/>
                    <a:pt x="16325" y="153926"/>
                    <a:pt x="23322" y="162089"/>
                  </a:cubicBezTo>
                  <a:cubicBezTo>
                    <a:pt x="32262" y="171806"/>
                    <a:pt x="41980" y="190464"/>
                    <a:pt x="46256" y="199015"/>
                  </a:cubicBezTo>
                  <a:cubicBezTo>
                    <a:pt x="47422" y="201348"/>
                    <a:pt x="50143" y="203291"/>
                    <a:pt x="52863" y="203291"/>
                  </a:cubicBezTo>
                  <a:lnTo>
                    <a:pt x="141099" y="203291"/>
                  </a:lnTo>
                  <a:cubicBezTo>
                    <a:pt x="143820" y="203291"/>
                    <a:pt x="146541" y="201736"/>
                    <a:pt x="147707" y="199015"/>
                  </a:cubicBezTo>
                  <a:cubicBezTo>
                    <a:pt x="151983" y="190464"/>
                    <a:pt x="161700" y="171806"/>
                    <a:pt x="170252" y="162089"/>
                  </a:cubicBezTo>
                  <a:cubicBezTo>
                    <a:pt x="177637" y="153926"/>
                    <a:pt x="183079" y="144597"/>
                    <a:pt x="186966" y="134491"/>
                  </a:cubicBezTo>
                  <a:cubicBezTo>
                    <a:pt x="191630" y="123607"/>
                    <a:pt x="193962" y="111946"/>
                    <a:pt x="194351" y="100674"/>
                  </a:cubicBezTo>
                  <a:close/>
                  <a:moveTo>
                    <a:pt x="186577" y="100674"/>
                  </a:moveTo>
                  <a:cubicBezTo>
                    <a:pt x="186188" y="111169"/>
                    <a:pt x="184245" y="121664"/>
                    <a:pt x="180358" y="131770"/>
                  </a:cubicBezTo>
                  <a:cubicBezTo>
                    <a:pt x="176859" y="141099"/>
                    <a:pt x="171418" y="149650"/>
                    <a:pt x="164810" y="157036"/>
                  </a:cubicBezTo>
                  <a:cubicBezTo>
                    <a:pt x="155481" y="167142"/>
                    <a:pt x="145763" y="185411"/>
                    <a:pt x="141099" y="195517"/>
                  </a:cubicBezTo>
                  <a:lnTo>
                    <a:pt x="53252" y="195517"/>
                  </a:lnTo>
                  <a:cubicBezTo>
                    <a:pt x="48199" y="185411"/>
                    <a:pt x="38482" y="167142"/>
                    <a:pt x="29541" y="157036"/>
                  </a:cubicBezTo>
                  <a:cubicBezTo>
                    <a:pt x="22933" y="149650"/>
                    <a:pt x="17880" y="141099"/>
                    <a:pt x="13993" y="131770"/>
                  </a:cubicBezTo>
                  <a:cubicBezTo>
                    <a:pt x="10106" y="122052"/>
                    <a:pt x="8163" y="111557"/>
                    <a:pt x="7774" y="100674"/>
                  </a:cubicBezTo>
                  <a:lnTo>
                    <a:pt x="7774" y="97564"/>
                  </a:lnTo>
                  <a:cubicBezTo>
                    <a:pt x="7774" y="48199"/>
                    <a:pt x="47810" y="8163"/>
                    <a:pt x="97176" y="8163"/>
                  </a:cubicBezTo>
                  <a:cubicBezTo>
                    <a:pt x="146541" y="8163"/>
                    <a:pt x="186577" y="48199"/>
                    <a:pt x="186577" y="97564"/>
                  </a:cubicBezTo>
                  <a:lnTo>
                    <a:pt x="186577" y="97564"/>
                  </a:lnTo>
                  <a:lnTo>
                    <a:pt x="186577" y="100674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1" name="Kombinationstegning: figur 80">
              <a:extLst>
                <a:ext uri="{FF2B5EF4-FFF2-40B4-BE49-F238E27FC236}">
                  <a16:creationId xmlns:a16="http://schemas.microsoft.com/office/drawing/2014/main" id="{DC7F16BA-E193-577F-02CE-59F97E3E5ADD}"/>
                </a:ext>
              </a:extLst>
            </p:cNvPr>
            <p:cNvSpPr/>
            <p:nvPr/>
          </p:nvSpPr>
          <p:spPr>
            <a:xfrm>
              <a:off x="7985938" y="5611896"/>
              <a:ext cx="93288" cy="7774"/>
            </a:xfrm>
            <a:custGeom>
              <a:avLst/>
              <a:gdLst>
                <a:gd name="connsiteX0" fmla="*/ 89401 w 93288"/>
                <a:gd name="connsiteY0" fmla="*/ 0 h 7774"/>
                <a:gd name="connsiteX1" fmla="*/ 3887 w 93288"/>
                <a:gd name="connsiteY1" fmla="*/ 0 h 7774"/>
                <a:gd name="connsiteX2" fmla="*/ 0 w 93288"/>
                <a:gd name="connsiteY2" fmla="*/ 3887 h 7774"/>
                <a:gd name="connsiteX3" fmla="*/ 3887 w 93288"/>
                <a:gd name="connsiteY3" fmla="*/ 7774 h 7774"/>
                <a:gd name="connsiteX4" fmla="*/ 89401 w 93288"/>
                <a:gd name="connsiteY4" fmla="*/ 7774 h 7774"/>
                <a:gd name="connsiteX5" fmla="*/ 93289 w 93288"/>
                <a:gd name="connsiteY5" fmla="*/ 3887 h 7774"/>
                <a:gd name="connsiteX6" fmla="*/ 89401 w 93288"/>
                <a:gd name="connsiteY6" fmla="*/ 0 h 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288" h="7774">
                  <a:moveTo>
                    <a:pt x="89401" y="0"/>
                  </a:moveTo>
                  <a:lnTo>
                    <a:pt x="3887" y="0"/>
                  </a:lnTo>
                  <a:cubicBezTo>
                    <a:pt x="1555" y="0"/>
                    <a:pt x="0" y="1555"/>
                    <a:pt x="0" y="3887"/>
                  </a:cubicBezTo>
                  <a:cubicBezTo>
                    <a:pt x="0" y="6219"/>
                    <a:pt x="1555" y="7774"/>
                    <a:pt x="3887" y="7774"/>
                  </a:cubicBezTo>
                  <a:lnTo>
                    <a:pt x="89401" y="7774"/>
                  </a:lnTo>
                  <a:cubicBezTo>
                    <a:pt x="91734" y="7774"/>
                    <a:pt x="93289" y="6219"/>
                    <a:pt x="93289" y="3887"/>
                  </a:cubicBezTo>
                  <a:cubicBezTo>
                    <a:pt x="93289" y="1555"/>
                    <a:pt x="91734" y="0"/>
                    <a:pt x="89401" y="0"/>
                  </a:cubicBez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2" name="Kombinationstegning: figur 81">
              <a:extLst>
                <a:ext uri="{FF2B5EF4-FFF2-40B4-BE49-F238E27FC236}">
                  <a16:creationId xmlns:a16="http://schemas.microsoft.com/office/drawing/2014/main" id="{37704B7B-0411-2A3F-5C0E-F1248987BB19}"/>
                </a:ext>
              </a:extLst>
            </p:cNvPr>
            <p:cNvSpPr/>
            <p:nvPr/>
          </p:nvSpPr>
          <p:spPr>
            <a:xfrm>
              <a:off x="8029472" y="5328533"/>
              <a:ext cx="7774" cy="42757"/>
            </a:xfrm>
            <a:custGeom>
              <a:avLst/>
              <a:gdLst>
                <a:gd name="connsiteX0" fmla="*/ 3887 w 7774"/>
                <a:gd name="connsiteY0" fmla="*/ 42757 h 42757"/>
                <a:gd name="connsiteX1" fmla="*/ 7774 w 7774"/>
                <a:gd name="connsiteY1" fmla="*/ 38870 h 42757"/>
                <a:gd name="connsiteX2" fmla="*/ 7774 w 7774"/>
                <a:gd name="connsiteY2" fmla="*/ 3887 h 42757"/>
                <a:gd name="connsiteX3" fmla="*/ 3887 w 7774"/>
                <a:gd name="connsiteY3" fmla="*/ 0 h 42757"/>
                <a:gd name="connsiteX4" fmla="*/ 0 w 7774"/>
                <a:gd name="connsiteY4" fmla="*/ 3887 h 42757"/>
                <a:gd name="connsiteX5" fmla="*/ 0 w 7774"/>
                <a:gd name="connsiteY5" fmla="*/ 38870 h 42757"/>
                <a:gd name="connsiteX6" fmla="*/ 3887 w 7774"/>
                <a:gd name="connsiteY6" fmla="*/ 42757 h 42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74" h="42757">
                  <a:moveTo>
                    <a:pt x="3887" y="42757"/>
                  </a:moveTo>
                  <a:cubicBezTo>
                    <a:pt x="6219" y="42757"/>
                    <a:pt x="7774" y="41202"/>
                    <a:pt x="7774" y="38870"/>
                  </a:cubicBezTo>
                  <a:lnTo>
                    <a:pt x="7774" y="3887"/>
                  </a:lnTo>
                  <a:cubicBezTo>
                    <a:pt x="7774" y="1555"/>
                    <a:pt x="6219" y="0"/>
                    <a:pt x="3887" y="0"/>
                  </a:cubicBezTo>
                  <a:cubicBezTo>
                    <a:pt x="1555" y="0"/>
                    <a:pt x="0" y="1555"/>
                    <a:pt x="0" y="3887"/>
                  </a:cubicBezTo>
                  <a:lnTo>
                    <a:pt x="0" y="38870"/>
                  </a:lnTo>
                  <a:cubicBezTo>
                    <a:pt x="0" y="41202"/>
                    <a:pt x="1555" y="42757"/>
                    <a:pt x="3887" y="42757"/>
                  </a:cubicBez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3" name="Kombinationstegning: figur 82">
              <a:extLst>
                <a:ext uri="{FF2B5EF4-FFF2-40B4-BE49-F238E27FC236}">
                  <a16:creationId xmlns:a16="http://schemas.microsoft.com/office/drawing/2014/main" id="{6B2C2F81-97D3-34D6-ECAE-FF976CC77CCB}"/>
                </a:ext>
              </a:extLst>
            </p:cNvPr>
            <p:cNvSpPr/>
            <p:nvPr/>
          </p:nvSpPr>
          <p:spPr>
            <a:xfrm>
              <a:off x="7876712" y="5480126"/>
              <a:ext cx="42757" cy="7774"/>
            </a:xfrm>
            <a:custGeom>
              <a:avLst/>
              <a:gdLst>
                <a:gd name="connsiteX0" fmla="*/ 38870 w 42757"/>
                <a:gd name="connsiteY0" fmla="*/ 0 h 7774"/>
                <a:gd name="connsiteX1" fmla="*/ 3887 w 42757"/>
                <a:gd name="connsiteY1" fmla="*/ 0 h 7774"/>
                <a:gd name="connsiteX2" fmla="*/ 0 w 42757"/>
                <a:gd name="connsiteY2" fmla="*/ 3887 h 7774"/>
                <a:gd name="connsiteX3" fmla="*/ 3887 w 42757"/>
                <a:gd name="connsiteY3" fmla="*/ 7774 h 7774"/>
                <a:gd name="connsiteX4" fmla="*/ 38870 w 42757"/>
                <a:gd name="connsiteY4" fmla="*/ 7774 h 7774"/>
                <a:gd name="connsiteX5" fmla="*/ 42757 w 42757"/>
                <a:gd name="connsiteY5" fmla="*/ 3887 h 7774"/>
                <a:gd name="connsiteX6" fmla="*/ 38870 w 42757"/>
                <a:gd name="connsiteY6" fmla="*/ 0 h 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757" h="7774">
                  <a:moveTo>
                    <a:pt x="38870" y="0"/>
                  </a:moveTo>
                  <a:lnTo>
                    <a:pt x="3887" y="0"/>
                  </a:lnTo>
                  <a:cubicBezTo>
                    <a:pt x="1555" y="0"/>
                    <a:pt x="0" y="1555"/>
                    <a:pt x="0" y="3887"/>
                  </a:cubicBezTo>
                  <a:cubicBezTo>
                    <a:pt x="0" y="6219"/>
                    <a:pt x="1555" y="7774"/>
                    <a:pt x="3887" y="7774"/>
                  </a:cubicBezTo>
                  <a:lnTo>
                    <a:pt x="38870" y="7774"/>
                  </a:lnTo>
                  <a:cubicBezTo>
                    <a:pt x="41202" y="7774"/>
                    <a:pt x="42757" y="6219"/>
                    <a:pt x="42757" y="3887"/>
                  </a:cubicBezTo>
                  <a:cubicBezTo>
                    <a:pt x="42757" y="1555"/>
                    <a:pt x="40814" y="0"/>
                    <a:pt x="38870" y="0"/>
                  </a:cubicBez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4" name="Kombinationstegning: figur 83">
              <a:extLst>
                <a:ext uri="{FF2B5EF4-FFF2-40B4-BE49-F238E27FC236}">
                  <a16:creationId xmlns:a16="http://schemas.microsoft.com/office/drawing/2014/main" id="{883F9D2C-277A-AC1B-3BE3-B11279EDA0D9}"/>
                </a:ext>
              </a:extLst>
            </p:cNvPr>
            <p:cNvSpPr/>
            <p:nvPr/>
          </p:nvSpPr>
          <p:spPr>
            <a:xfrm>
              <a:off x="8144917" y="5480126"/>
              <a:ext cx="42757" cy="7774"/>
            </a:xfrm>
            <a:custGeom>
              <a:avLst/>
              <a:gdLst>
                <a:gd name="connsiteX0" fmla="*/ 38870 w 42757"/>
                <a:gd name="connsiteY0" fmla="*/ 0 h 7774"/>
                <a:gd name="connsiteX1" fmla="*/ 3887 w 42757"/>
                <a:gd name="connsiteY1" fmla="*/ 0 h 7774"/>
                <a:gd name="connsiteX2" fmla="*/ 0 w 42757"/>
                <a:gd name="connsiteY2" fmla="*/ 3887 h 7774"/>
                <a:gd name="connsiteX3" fmla="*/ 3887 w 42757"/>
                <a:gd name="connsiteY3" fmla="*/ 7774 h 7774"/>
                <a:gd name="connsiteX4" fmla="*/ 38870 w 42757"/>
                <a:gd name="connsiteY4" fmla="*/ 7774 h 7774"/>
                <a:gd name="connsiteX5" fmla="*/ 42757 w 42757"/>
                <a:gd name="connsiteY5" fmla="*/ 3887 h 7774"/>
                <a:gd name="connsiteX6" fmla="*/ 38870 w 42757"/>
                <a:gd name="connsiteY6" fmla="*/ 0 h 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757" h="7774">
                  <a:moveTo>
                    <a:pt x="38870" y="0"/>
                  </a:moveTo>
                  <a:lnTo>
                    <a:pt x="3887" y="0"/>
                  </a:lnTo>
                  <a:cubicBezTo>
                    <a:pt x="1555" y="0"/>
                    <a:pt x="0" y="1555"/>
                    <a:pt x="0" y="3887"/>
                  </a:cubicBezTo>
                  <a:cubicBezTo>
                    <a:pt x="0" y="6219"/>
                    <a:pt x="1555" y="7774"/>
                    <a:pt x="3887" y="7774"/>
                  </a:cubicBezTo>
                  <a:lnTo>
                    <a:pt x="38870" y="7774"/>
                  </a:lnTo>
                  <a:cubicBezTo>
                    <a:pt x="41202" y="7774"/>
                    <a:pt x="42757" y="6219"/>
                    <a:pt x="42757" y="3887"/>
                  </a:cubicBezTo>
                  <a:cubicBezTo>
                    <a:pt x="42757" y="1555"/>
                    <a:pt x="40814" y="0"/>
                    <a:pt x="38870" y="0"/>
                  </a:cubicBez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5" name="Kombinationstegning: figur 84">
              <a:extLst>
                <a:ext uri="{FF2B5EF4-FFF2-40B4-BE49-F238E27FC236}">
                  <a16:creationId xmlns:a16="http://schemas.microsoft.com/office/drawing/2014/main" id="{6ADAA01B-75E5-3F54-D532-8ABC34CE8835}"/>
                </a:ext>
              </a:extLst>
            </p:cNvPr>
            <p:cNvSpPr/>
            <p:nvPr/>
          </p:nvSpPr>
          <p:spPr>
            <a:xfrm>
              <a:off x="7920971" y="5372791"/>
              <a:ext cx="32704" cy="32704"/>
            </a:xfrm>
            <a:custGeom>
              <a:avLst/>
              <a:gdLst>
                <a:gd name="connsiteX0" fmla="*/ 26097 w 32704"/>
                <a:gd name="connsiteY0" fmla="*/ 31539 h 32704"/>
                <a:gd name="connsiteX1" fmla="*/ 31539 w 32704"/>
                <a:gd name="connsiteY1" fmla="*/ 31539 h 32704"/>
                <a:gd name="connsiteX2" fmla="*/ 31539 w 32704"/>
                <a:gd name="connsiteY2" fmla="*/ 26097 h 32704"/>
                <a:gd name="connsiteX3" fmla="*/ 6662 w 32704"/>
                <a:gd name="connsiteY3" fmla="*/ 1220 h 32704"/>
                <a:gd name="connsiteX4" fmla="*/ 1220 w 32704"/>
                <a:gd name="connsiteY4" fmla="*/ 831 h 32704"/>
                <a:gd name="connsiteX5" fmla="*/ 831 w 32704"/>
                <a:gd name="connsiteY5" fmla="*/ 6273 h 32704"/>
                <a:gd name="connsiteX6" fmla="*/ 1220 w 32704"/>
                <a:gd name="connsiteY6" fmla="*/ 6662 h 32704"/>
                <a:gd name="connsiteX7" fmla="*/ 26097 w 32704"/>
                <a:gd name="connsiteY7" fmla="*/ 31539 h 3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04" h="32704">
                  <a:moveTo>
                    <a:pt x="26097" y="31539"/>
                  </a:moveTo>
                  <a:cubicBezTo>
                    <a:pt x="27652" y="33093"/>
                    <a:pt x="29984" y="33093"/>
                    <a:pt x="31539" y="31539"/>
                  </a:cubicBezTo>
                  <a:cubicBezTo>
                    <a:pt x="33093" y="29984"/>
                    <a:pt x="33093" y="27652"/>
                    <a:pt x="31539" y="26097"/>
                  </a:cubicBezTo>
                  <a:lnTo>
                    <a:pt x="6662" y="1220"/>
                  </a:lnTo>
                  <a:cubicBezTo>
                    <a:pt x="5107" y="-335"/>
                    <a:pt x="2775" y="-335"/>
                    <a:pt x="1220" y="831"/>
                  </a:cubicBezTo>
                  <a:cubicBezTo>
                    <a:pt x="-335" y="2386"/>
                    <a:pt x="-335" y="4718"/>
                    <a:pt x="831" y="6273"/>
                  </a:cubicBezTo>
                  <a:cubicBezTo>
                    <a:pt x="831" y="6273"/>
                    <a:pt x="831" y="6273"/>
                    <a:pt x="1220" y="6662"/>
                  </a:cubicBezTo>
                  <a:lnTo>
                    <a:pt x="26097" y="31539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6" name="Kombinationstegning: figur 85">
              <a:extLst>
                <a:ext uri="{FF2B5EF4-FFF2-40B4-BE49-F238E27FC236}">
                  <a16:creationId xmlns:a16="http://schemas.microsoft.com/office/drawing/2014/main" id="{0C0222A3-BD72-7D91-B7C1-562B2DD25DC0}"/>
                </a:ext>
              </a:extLst>
            </p:cNvPr>
            <p:cNvSpPr/>
            <p:nvPr/>
          </p:nvSpPr>
          <p:spPr>
            <a:xfrm>
              <a:off x="8110711" y="5562531"/>
              <a:ext cx="32650" cy="32650"/>
            </a:xfrm>
            <a:custGeom>
              <a:avLst/>
              <a:gdLst>
                <a:gd name="connsiteX0" fmla="*/ 6608 w 32650"/>
                <a:gd name="connsiteY0" fmla="*/ 1166 h 32650"/>
                <a:gd name="connsiteX1" fmla="*/ 1166 w 32650"/>
                <a:gd name="connsiteY1" fmla="*/ 1166 h 32650"/>
                <a:gd name="connsiteX2" fmla="*/ 1166 w 32650"/>
                <a:gd name="connsiteY2" fmla="*/ 6608 h 32650"/>
                <a:gd name="connsiteX3" fmla="*/ 1166 w 32650"/>
                <a:gd name="connsiteY3" fmla="*/ 6608 h 32650"/>
                <a:gd name="connsiteX4" fmla="*/ 26043 w 32650"/>
                <a:gd name="connsiteY4" fmla="*/ 31485 h 32650"/>
                <a:gd name="connsiteX5" fmla="*/ 31485 w 32650"/>
                <a:gd name="connsiteY5" fmla="*/ 31485 h 32650"/>
                <a:gd name="connsiteX6" fmla="*/ 31485 w 32650"/>
                <a:gd name="connsiteY6" fmla="*/ 26043 h 32650"/>
                <a:gd name="connsiteX7" fmla="*/ 6608 w 32650"/>
                <a:gd name="connsiteY7" fmla="*/ 1166 h 3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50" h="32650">
                  <a:moveTo>
                    <a:pt x="6608" y="1166"/>
                  </a:moveTo>
                  <a:cubicBezTo>
                    <a:pt x="5053" y="-389"/>
                    <a:pt x="2721" y="-389"/>
                    <a:pt x="1166" y="1166"/>
                  </a:cubicBezTo>
                  <a:cubicBezTo>
                    <a:pt x="-389" y="2721"/>
                    <a:pt x="-389" y="5053"/>
                    <a:pt x="1166" y="6608"/>
                  </a:cubicBezTo>
                  <a:cubicBezTo>
                    <a:pt x="1166" y="6608"/>
                    <a:pt x="1166" y="6608"/>
                    <a:pt x="1166" y="6608"/>
                  </a:cubicBezTo>
                  <a:lnTo>
                    <a:pt x="26043" y="31485"/>
                  </a:lnTo>
                  <a:cubicBezTo>
                    <a:pt x="27598" y="33040"/>
                    <a:pt x="29930" y="33040"/>
                    <a:pt x="31485" y="31485"/>
                  </a:cubicBezTo>
                  <a:cubicBezTo>
                    <a:pt x="33040" y="29930"/>
                    <a:pt x="33040" y="27598"/>
                    <a:pt x="31485" y="26043"/>
                  </a:cubicBezTo>
                  <a:lnTo>
                    <a:pt x="6608" y="1166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7" name="Kombinationstegning: figur 86">
              <a:extLst>
                <a:ext uri="{FF2B5EF4-FFF2-40B4-BE49-F238E27FC236}">
                  <a16:creationId xmlns:a16="http://schemas.microsoft.com/office/drawing/2014/main" id="{54C1AC58-BF5D-A1E9-3859-2A930F7AD61F}"/>
                </a:ext>
              </a:extLst>
            </p:cNvPr>
            <p:cNvSpPr/>
            <p:nvPr/>
          </p:nvSpPr>
          <p:spPr>
            <a:xfrm>
              <a:off x="8110657" y="5372456"/>
              <a:ext cx="32704" cy="32704"/>
            </a:xfrm>
            <a:custGeom>
              <a:avLst/>
              <a:gdLst>
                <a:gd name="connsiteX0" fmla="*/ 25319 w 32704"/>
                <a:gd name="connsiteY0" fmla="*/ 1944 h 32704"/>
                <a:gd name="connsiteX1" fmla="*/ 1220 w 32704"/>
                <a:gd name="connsiteY1" fmla="*/ 26043 h 32704"/>
                <a:gd name="connsiteX2" fmla="*/ 831 w 32704"/>
                <a:gd name="connsiteY2" fmla="*/ 31485 h 32704"/>
                <a:gd name="connsiteX3" fmla="*/ 6273 w 32704"/>
                <a:gd name="connsiteY3" fmla="*/ 31874 h 32704"/>
                <a:gd name="connsiteX4" fmla="*/ 6662 w 32704"/>
                <a:gd name="connsiteY4" fmla="*/ 31485 h 32704"/>
                <a:gd name="connsiteX5" fmla="*/ 31539 w 32704"/>
                <a:gd name="connsiteY5" fmla="*/ 6608 h 32704"/>
                <a:gd name="connsiteX6" fmla="*/ 31539 w 32704"/>
                <a:gd name="connsiteY6" fmla="*/ 1166 h 32704"/>
                <a:gd name="connsiteX7" fmla="*/ 26097 w 32704"/>
                <a:gd name="connsiteY7" fmla="*/ 1166 h 32704"/>
                <a:gd name="connsiteX8" fmla="*/ 25319 w 32704"/>
                <a:gd name="connsiteY8" fmla="*/ 1944 h 3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04" h="32704">
                  <a:moveTo>
                    <a:pt x="25319" y="1944"/>
                  </a:moveTo>
                  <a:lnTo>
                    <a:pt x="1220" y="26043"/>
                  </a:lnTo>
                  <a:cubicBezTo>
                    <a:pt x="-335" y="27598"/>
                    <a:pt x="-335" y="29930"/>
                    <a:pt x="831" y="31485"/>
                  </a:cubicBezTo>
                  <a:cubicBezTo>
                    <a:pt x="2386" y="33040"/>
                    <a:pt x="4718" y="33040"/>
                    <a:pt x="6273" y="31874"/>
                  </a:cubicBezTo>
                  <a:cubicBezTo>
                    <a:pt x="6273" y="31874"/>
                    <a:pt x="6273" y="31874"/>
                    <a:pt x="6662" y="31485"/>
                  </a:cubicBezTo>
                  <a:lnTo>
                    <a:pt x="31539" y="6608"/>
                  </a:lnTo>
                  <a:cubicBezTo>
                    <a:pt x="33094" y="5053"/>
                    <a:pt x="33094" y="2721"/>
                    <a:pt x="31539" y="1166"/>
                  </a:cubicBezTo>
                  <a:cubicBezTo>
                    <a:pt x="29984" y="-389"/>
                    <a:pt x="27652" y="-389"/>
                    <a:pt x="26097" y="1166"/>
                  </a:cubicBezTo>
                  <a:lnTo>
                    <a:pt x="25319" y="1944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8" name="Kombinationstegning: figur 87">
              <a:extLst>
                <a:ext uri="{FF2B5EF4-FFF2-40B4-BE49-F238E27FC236}">
                  <a16:creationId xmlns:a16="http://schemas.microsoft.com/office/drawing/2014/main" id="{88245BEE-6ACA-B78E-182B-E47A95697B1A}"/>
                </a:ext>
              </a:extLst>
            </p:cNvPr>
            <p:cNvSpPr/>
            <p:nvPr/>
          </p:nvSpPr>
          <p:spPr>
            <a:xfrm>
              <a:off x="7921024" y="5562531"/>
              <a:ext cx="32650" cy="32650"/>
            </a:xfrm>
            <a:custGeom>
              <a:avLst/>
              <a:gdLst>
                <a:gd name="connsiteX0" fmla="*/ 26043 w 32650"/>
                <a:gd name="connsiteY0" fmla="*/ 1166 h 32650"/>
                <a:gd name="connsiteX1" fmla="*/ 1166 w 32650"/>
                <a:gd name="connsiteY1" fmla="*/ 26043 h 32650"/>
                <a:gd name="connsiteX2" fmla="*/ 1166 w 32650"/>
                <a:gd name="connsiteY2" fmla="*/ 31485 h 32650"/>
                <a:gd name="connsiteX3" fmla="*/ 6608 w 32650"/>
                <a:gd name="connsiteY3" fmla="*/ 31485 h 32650"/>
                <a:gd name="connsiteX4" fmla="*/ 6608 w 32650"/>
                <a:gd name="connsiteY4" fmla="*/ 31485 h 32650"/>
                <a:gd name="connsiteX5" fmla="*/ 31485 w 32650"/>
                <a:gd name="connsiteY5" fmla="*/ 6608 h 32650"/>
                <a:gd name="connsiteX6" fmla="*/ 31485 w 32650"/>
                <a:gd name="connsiteY6" fmla="*/ 1166 h 32650"/>
                <a:gd name="connsiteX7" fmla="*/ 26043 w 32650"/>
                <a:gd name="connsiteY7" fmla="*/ 1166 h 32650"/>
                <a:gd name="connsiteX8" fmla="*/ 26043 w 32650"/>
                <a:gd name="connsiteY8" fmla="*/ 1166 h 3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50" h="32650">
                  <a:moveTo>
                    <a:pt x="26043" y="1166"/>
                  </a:moveTo>
                  <a:lnTo>
                    <a:pt x="1166" y="26043"/>
                  </a:lnTo>
                  <a:cubicBezTo>
                    <a:pt x="-389" y="27598"/>
                    <a:pt x="-389" y="29930"/>
                    <a:pt x="1166" y="31485"/>
                  </a:cubicBezTo>
                  <a:cubicBezTo>
                    <a:pt x="2721" y="33040"/>
                    <a:pt x="5053" y="33040"/>
                    <a:pt x="6608" y="31485"/>
                  </a:cubicBezTo>
                  <a:cubicBezTo>
                    <a:pt x="6608" y="31485"/>
                    <a:pt x="6608" y="31485"/>
                    <a:pt x="6608" y="31485"/>
                  </a:cubicBezTo>
                  <a:lnTo>
                    <a:pt x="31485" y="6608"/>
                  </a:lnTo>
                  <a:cubicBezTo>
                    <a:pt x="33040" y="5053"/>
                    <a:pt x="33040" y="2721"/>
                    <a:pt x="31485" y="1166"/>
                  </a:cubicBezTo>
                  <a:cubicBezTo>
                    <a:pt x="29930" y="-389"/>
                    <a:pt x="27598" y="-389"/>
                    <a:pt x="26043" y="1166"/>
                  </a:cubicBezTo>
                  <a:lnTo>
                    <a:pt x="26043" y="1166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9" name="Kombinationstegning: figur 88">
              <a:extLst>
                <a:ext uri="{FF2B5EF4-FFF2-40B4-BE49-F238E27FC236}">
                  <a16:creationId xmlns:a16="http://schemas.microsoft.com/office/drawing/2014/main" id="{7DFB0CDD-86F7-D126-8F60-FBDD37570A4F}"/>
                </a:ext>
              </a:extLst>
            </p:cNvPr>
            <p:cNvSpPr/>
            <p:nvPr/>
          </p:nvSpPr>
          <p:spPr>
            <a:xfrm>
              <a:off x="8009648" y="5641826"/>
              <a:ext cx="45089" cy="24876"/>
            </a:xfrm>
            <a:custGeom>
              <a:avLst/>
              <a:gdLst>
                <a:gd name="connsiteX0" fmla="*/ 22545 w 45089"/>
                <a:gd name="connsiteY0" fmla="*/ 24877 h 24876"/>
                <a:gd name="connsiteX1" fmla="*/ 0 w 45089"/>
                <a:gd name="connsiteY1" fmla="*/ 4276 h 24876"/>
                <a:gd name="connsiteX2" fmla="*/ 3498 w 45089"/>
                <a:gd name="connsiteY2" fmla="*/ 0 h 24876"/>
                <a:gd name="connsiteX3" fmla="*/ 3887 w 45089"/>
                <a:gd name="connsiteY3" fmla="*/ 0 h 24876"/>
                <a:gd name="connsiteX4" fmla="*/ 41202 w 45089"/>
                <a:gd name="connsiteY4" fmla="*/ 0 h 24876"/>
                <a:gd name="connsiteX5" fmla="*/ 45089 w 45089"/>
                <a:gd name="connsiteY5" fmla="*/ 3887 h 24876"/>
                <a:gd name="connsiteX6" fmla="*/ 45089 w 45089"/>
                <a:gd name="connsiteY6" fmla="*/ 4276 h 24876"/>
                <a:gd name="connsiteX7" fmla="*/ 22545 w 45089"/>
                <a:gd name="connsiteY7" fmla="*/ 24877 h 24876"/>
                <a:gd name="connsiteX8" fmla="*/ 8940 w 45089"/>
                <a:gd name="connsiteY8" fmla="*/ 7774 h 24876"/>
                <a:gd name="connsiteX9" fmla="*/ 27987 w 45089"/>
                <a:gd name="connsiteY9" fmla="*/ 16326 h 24876"/>
                <a:gd name="connsiteX10" fmla="*/ 36538 w 45089"/>
                <a:gd name="connsiteY10" fmla="*/ 7774 h 24876"/>
                <a:gd name="connsiteX11" fmla="*/ 8940 w 45089"/>
                <a:gd name="connsiteY11" fmla="*/ 7774 h 2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89" h="24876">
                  <a:moveTo>
                    <a:pt x="22545" y="24877"/>
                  </a:moveTo>
                  <a:cubicBezTo>
                    <a:pt x="10884" y="24877"/>
                    <a:pt x="1166" y="15937"/>
                    <a:pt x="0" y="4276"/>
                  </a:cubicBezTo>
                  <a:cubicBezTo>
                    <a:pt x="0" y="1944"/>
                    <a:pt x="1555" y="389"/>
                    <a:pt x="3498" y="0"/>
                  </a:cubicBezTo>
                  <a:cubicBezTo>
                    <a:pt x="3498" y="0"/>
                    <a:pt x="3887" y="0"/>
                    <a:pt x="3887" y="0"/>
                  </a:cubicBezTo>
                  <a:lnTo>
                    <a:pt x="41202" y="0"/>
                  </a:lnTo>
                  <a:cubicBezTo>
                    <a:pt x="43535" y="0"/>
                    <a:pt x="45089" y="1555"/>
                    <a:pt x="45089" y="3887"/>
                  </a:cubicBezTo>
                  <a:cubicBezTo>
                    <a:pt x="45089" y="3887"/>
                    <a:pt x="45089" y="4276"/>
                    <a:pt x="45089" y="4276"/>
                  </a:cubicBezTo>
                  <a:cubicBezTo>
                    <a:pt x="43923" y="15937"/>
                    <a:pt x="34206" y="24877"/>
                    <a:pt x="22545" y="24877"/>
                  </a:cubicBezTo>
                  <a:close/>
                  <a:moveTo>
                    <a:pt x="8940" y="7774"/>
                  </a:moveTo>
                  <a:cubicBezTo>
                    <a:pt x="12050" y="15159"/>
                    <a:pt x="20601" y="19046"/>
                    <a:pt x="27987" y="16326"/>
                  </a:cubicBezTo>
                  <a:cubicBezTo>
                    <a:pt x="31874" y="14771"/>
                    <a:pt x="34983" y="11661"/>
                    <a:pt x="36538" y="7774"/>
                  </a:cubicBezTo>
                  <a:lnTo>
                    <a:pt x="8940" y="7774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sp>
        <p:nvSpPr>
          <p:cNvPr id="92" name="Ellipse 91">
            <a:extLst>
              <a:ext uri="{FF2B5EF4-FFF2-40B4-BE49-F238E27FC236}">
                <a16:creationId xmlns:a16="http://schemas.microsoft.com/office/drawing/2014/main" id="{CA845726-9755-7C93-9287-968EA5B338A7}"/>
              </a:ext>
            </a:extLst>
          </p:cNvPr>
          <p:cNvSpPr/>
          <p:nvPr/>
        </p:nvSpPr>
        <p:spPr>
          <a:xfrm>
            <a:off x="6496050" y="1019175"/>
            <a:ext cx="2819191" cy="2547748"/>
          </a:xfrm>
          <a:prstGeom prst="ellipse">
            <a:avLst/>
          </a:pr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244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91C1E-5391-929A-FD40-35A875874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ktangel 89">
            <a:extLst>
              <a:ext uri="{FF2B5EF4-FFF2-40B4-BE49-F238E27FC236}">
                <a16:creationId xmlns:a16="http://schemas.microsoft.com/office/drawing/2014/main" id="{D1E8B369-928E-EBAB-9090-748484C9DD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29A9525D-C97D-CD67-79C1-AADEC87BF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5" y="2141620"/>
            <a:ext cx="4522008" cy="338330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a-DK" sz="1800" dirty="0">
                <a:solidFill>
                  <a:srgbClr val="000000"/>
                </a:solidFill>
              </a:rPr>
              <a:t>Vi skaber engagement og sætter retning. </a:t>
            </a:r>
          </a:p>
          <a:p>
            <a:pPr marL="0" indent="0">
              <a:buNone/>
              <a:defRPr/>
            </a:pPr>
            <a:r>
              <a:rPr lang="da-DK" sz="1800" dirty="0">
                <a:solidFill>
                  <a:srgbClr val="000000"/>
                </a:solidFill>
              </a:rPr>
              <a:t>Følgeskab betyder, at vi inddrager andre i beslutninger, lytter til forskellige perspektiver og skaber </a:t>
            </a:r>
            <a:br>
              <a:rPr lang="da-DK" sz="1800" dirty="0">
                <a:solidFill>
                  <a:srgbClr val="000000"/>
                </a:solidFill>
              </a:rPr>
            </a:br>
            <a:r>
              <a:rPr lang="da-DK" sz="1800" dirty="0">
                <a:solidFill>
                  <a:srgbClr val="000000"/>
                </a:solidFill>
              </a:rPr>
              <a:t>en fælles forståelse – på den måde styrker vi samarbejde, ejerskab og handlekraft på SUH.</a:t>
            </a:r>
          </a:p>
          <a:p>
            <a:pPr marL="0" lvl="0" indent="0">
              <a:buNone/>
              <a:defRPr/>
            </a:pPr>
            <a:endParaRPr kumimoji="0" lang="da-DK" sz="2000" b="1" i="0" u="none" strike="noStrike" kern="1200" cap="none" spc="0" normalizeH="0" baseline="0" noProof="0" dirty="0">
              <a:ln>
                <a:noFill/>
              </a:ln>
              <a:solidFill>
                <a:srgbClr val="15314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da-DK" sz="2000" b="1" i="0" u="none" strike="noStrike" kern="1200" cap="none" spc="0" normalizeH="0" baseline="0" noProof="0" dirty="0">
              <a:ln>
                <a:noFill/>
              </a:ln>
              <a:solidFill>
                <a:srgbClr val="15314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5420200-A4C7-C4D7-6DBB-CAB6D50D7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2"/>
                </a:solidFill>
              </a:rPr>
              <a:t>FØLGESKAB</a:t>
            </a:r>
          </a:p>
        </p:txBody>
      </p:sp>
      <p:sp>
        <p:nvSpPr>
          <p:cNvPr id="47" name="Freeform: Shape 47">
            <a:extLst>
              <a:ext uri="{FF2B5EF4-FFF2-40B4-BE49-F238E27FC236}">
                <a16:creationId xmlns:a16="http://schemas.microsoft.com/office/drawing/2014/main" id="{CE7BA40A-B98D-C1B6-4B57-AC2B94740808}"/>
              </a:ext>
            </a:extLst>
          </p:cNvPr>
          <p:cNvSpPr/>
          <p:nvPr/>
        </p:nvSpPr>
        <p:spPr>
          <a:xfrm>
            <a:off x="8749491" y="3426346"/>
            <a:ext cx="1915678" cy="1677765"/>
          </a:xfrm>
          <a:custGeom>
            <a:avLst/>
            <a:gdLst>
              <a:gd name="connsiteX0" fmla="*/ 2638873 w 4274360"/>
              <a:gd name="connsiteY0" fmla="*/ 0 h 3743516"/>
              <a:gd name="connsiteX1" fmla="*/ 3266372 w 4274360"/>
              <a:gd name="connsiteY1" fmla="*/ 0 h 3743516"/>
              <a:gd name="connsiteX2" fmla="*/ 3278646 w 4274360"/>
              <a:gd name="connsiteY2" fmla="*/ 55232 h 3743516"/>
              <a:gd name="connsiteX3" fmla="*/ 3189661 w 4274360"/>
              <a:gd name="connsiteY3" fmla="*/ 285367 h 3743516"/>
              <a:gd name="connsiteX4" fmla="*/ 3410589 w 4274360"/>
              <a:gd name="connsiteY4" fmla="*/ 506295 h 3743516"/>
              <a:gd name="connsiteX5" fmla="*/ 3631518 w 4274360"/>
              <a:gd name="connsiteY5" fmla="*/ 285367 h 3743516"/>
              <a:gd name="connsiteX6" fmla="*/ 3540999 w 4274360"/>
              <a:gd name="connsiteY6" fmla="*/ 55232 h 3743516"/>
              <a:gd name="connsiteX7" fmla="*/ 3553273 w 4274360"/>
              <a:gd name="connsiteY7" fmla="*/ 0 h 3743516"/>
              <a:gd name="connsiteX8" fmla="*/ 4274361 w 4274360"/>
              <a:gd name="connsiteY8" fmla="*/ 0 h 3743516"/>
              <a:gd name="connsiteX9" fmla="*/ 3355357 w 4274360"/>
              <a:gd name="connsiteY9" fmla="*/ 2456299 h 3743516"/>
              <a:gd name="connsiteX10" fmla="*/ 3392179 w 4274360"/>
              <a:gd name="connsiteY10" fmla="*/ 2536079 h 3743516"/>
              <a:gd name="connsiteX11" fmla="*/ 3617710 w 4274360"/>
              <a:gd name="connsiteY11" fmla="*/ 2635804 h 3743516"/>
              <a:gd name="connsiteX12" fmla="*/ 3617710 w 4274360"/>
              <a:gd name="connsiteY12" fmla="*/ 2948787 h 3743516"/>
              <a:gd name="connsiteX13" fmla="*/ 3304728 w 4274360"/>
              <a:gd name="connsiteY13" fmla="*/ 2948787 h 3743516"/>
              <a:gd name="connsiteX14" fmla="*/ 3205003 w 4274360"/>
              <a:gd name="connsiteY14" fmla="*/ 2723255 h 3743516"/>
              <a:gd name="connsiteX15" fmla="*/ 3135963 w 4274360"/>
              <a:gd name="connsiteY15" fmla="*/ 2687968 h 3743516"/>
              <a:gd name="connsiteX16" fmla="*/ 530844 w 4274360"/>
              <a:gd name="connsiteY16" fmla="*/ 3743517 h 3743516"/>
              <a:gd name="connsiteX17" fmla="*/ 530844 w 4274360"/>
              <a:gd name="connsiteY17" fmla="*/ 3048512 h 3743516"/>
              <a:gd name="connsiteX18" fmla="*/ 451063 w 4274360"/>
              <a:gd name="connsiteY18" fmla="*/ 3019361 h 3743516"/>
              <a:gd name="connsiteX19" fmla="*/ 220929 w 4274360"/>
              <a:gd name="connsiteY19" fmla="*/ 3108346 h 3743516"/>
              <a:gd name="connsiteX20" fmla="*/ 0 w 4274360"/>
              <a:gd name="connsiteY20" fmla="*/ 2887418 h 3743516"/>
              <a:gd name="connsiteX21" fmla="*/ 220929 w 4274360"/>
              <a:gd name="connsiteY21" fmla="*/ 2666489 h 3743516"/>
              <a:gd name="connsiteX22" fmla="*/ 451063 w 4274360"/>
              <a:gd name="connsiteY22" fmla="*/ 2757008 h 3743516"/>
              <a:gd name="connsiteX23" fmla="*/ 530844 w 4274360"/>
              <a:gd name="connsiteY23" fmla="*/ 2727858 h 3743516"/>
              <a:gd name="connsiteX24" fmla="*/ 530844 w 4274360"/>
              <a:gd name="connsiteY24" fmla="*/ 2106495 h 3743516"/>
              <a:gd name="connsiteX25" fmla="*/ 1962278 w 4274360"/>
              <a:gd name="connsiteY25" fmla="*/ 1544968 h 3743516"/>
              <a:gd name="connsiteX26" fmla="*/ 1930059 w 4274360"/>
              <a:gd name="connsiteY26" fmla="*/ 1486668 h 3743516"/>
              <a:gd name="connsiteX27" fmla="*/ 1704528 w 4274360"/>
              <a:gd name="connsiteY27" fmla="*/ 1386943 h 3743516"/>
              <a:gd name="connsiteX28" fmla="*/ 1704528 w 4274360"/>
              <a:gd name="connsiteY28" fmla="*/ 1073960 h 3743516"/>
              <a:gd name="connsiteX29" fmla="*/ 2017510 w 4274360"/>
              <a:gd name="connsiteY29" fmla="*/ 1073960 h 3743516"/>
              <a:gd name="connsiteX30" fmla="*/ 2117235 w 4274360"/>
              <a:gd name="connsiteY30" fmla="*/ 1299492 h 3743516"/>
              <a:gd name="connsiteX31" fmla="*/ 2164797 w 4274360"/>
              <a:gd name="connsiteY31" fmla="*/ 1328641 h 3743516"/>
              <a:gd name="connsiteX32" fmla="*/ 2638873 w 4274360"/>
              <a:gd name="connsiteY32" fmla="*/ 0 h 3743516"/>
              <a:gd name="connsiteX33" fmla="*/ 2638873 w 4274360"/>
              <a:gd name="connsiteY33" fmla="*/ 0 h 374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274360" h="3743516">
                <a:moveTo>
                  <a:pt x="2638873" y="0"/>
                </a:moveTo>
                <a:lnTo>
                  <a:pt x="3266372" y="0"/>
                </a:lnTo>
                <a:cubicBezTo>
                  <a:pt x="3274043" y="16877"/>
                  <a:pt x="3278646" y="35287"/>
                  <a:pt x="3278646" y="55232"/>
                </a:cubicBezTo>
                <a:cubicBezTo>
                  <a:pt x="3278646" y="127341"/>
                  <a:pt x="3189661" y="168765"/>
                  <a:pt x="3189661" y="285367"/>
                </a:cubicBezTo>
                <a:cubicBezTo>
                  <a:pt x="3189661" y="406570"/>
                  <a:pt x="3287851" y="506295"/>
                  <a:pt x="3410589" y="506295"/>
                </a:cubicBezTo>
                <a:cubicBezTo>
                  <a:pt x="3531794" y="506295"/>
                  <a:pt x="3631518" y="408105"/>
                  <a:pt x="3631518" y="285367"/>
                </a:cubicBezTo>
                <a:cubicBezTo>
                  <a:pt x="3631518" y="158025"/>
                  <a:pt x="3540999" y="144217"/>
                  <a:pt x="3540999" y="55232"/>
                </a:cubicBezTo>
                <a:cubicBezTo>
                  <a:pt x="3540999" y="35287"/>
                  <a:pt x="3545602" y="16877"/>
                  <a:pt x="3553273" y="0"/>
                </a:cubicBezTo>
                <a:lnTo>
                  <a:pt x="4274361" y="0"/>
                </a:lnTo>
                <a:cubicBezTo>
                  <a:pt x="4274361" y="940482"/>
                  <a:pt x="3927624" y="1799650"/>
                  <a:pt x="3355357" y="2456299"/>
                </a:cubicBezTo>
                <a:cubicBezTo>
                  <a:pt x="3356891" y="2485450"/>
                  <a:pt x="3369166" y="2513066"/>
                  <a:pt x="3392179" y="2536079"/>
                </a:cubicBezTo>
                <a:cubicBezTo>
                  <a:pt x="3442809" y="2586708"/>
                  <a:pt x="3536396" y="2552956"/>
                  <a:pt x="3617710" y="2635804"/>
                </a:cubicBezTo>
                <a:cubicBezTo>
                  <a:pt x="3703627" y="2721721"/>
                  <a:pt x="3703627" y="2861336"/>
                  <a:pt x="3617710" y="2948787"/>
                </a:cubicBezTo>
                <a:cubicBezTo>
                  <a:pt x="3531794" y="3034703"/>
                  <a:pt x="3392179" y="3034703"/>
                  <a:pt x="3304728" y="2948787"/>
                </a:cubicBezTo>
                <a:cubicBezTo>
                  <a:pt x="3214208" y="2858267"/>
                  <a:pt x="3267906" y="2784624"/>
                  <a:pt x="3205003" y="2723255"/>
                </a:cubicBezTo>
                <a:cubicBezTo>
                  <a:pt x="3185058" y="2703310"/>
                  <a:pt x="3162045" y="2692571"/>
                  <a:pt x="3135963" y="2687968"/>
                </a:cubicBezTo>
                <a:cubicBezTo>
                  <a:pt x="2462436" y="3341549"/>
                  <a:pt x="1543434" y="3743517"/>
                  <a:pt x="530844" y="3743517"/>
                </a:cubicBezTo>
                <a:lnTo>
                  <a:pt x="530844" y="3048512"/>
                </a:lnTo>
                <a:cubicBezTo>
                  <a:pt x="509364" y="3030101"/>
                  <a:pt x="481748" y="3019361"/>
                  <a:pt x="451063" y="3019361"/>
                </a:cubicBezTo>
                <a:cubicBezTo>
                  <a:pt x="378955" y="3019361"/>
                  <a:pt x="337530" y="3108346"/>
                  <a:pt x="220929" y="3108346"/>
                </a:cubicBezTo>
                <a:cubicBezTo>
                  <a:pt x="99725" y="3108346"/>
                  <a:pt x="0" y="3010156"/>
                  <a:pt x="0" y="2887418"/>
                </a:cubicBezTo>
                <a:cubicBezTo>
                  <a:pt x="0" y="2766213"/>
                  <a:pt x="98191" y="2666489"/>
                  <a:pt x="220929" y="2666489"/>
                </a:cubicBezTo>
                <a:cubicBezTo>
                  <a:pt x="348270" y="2666489"/>
                  <a:pt x="362078" y="2757008"/>
                  <a:pt x="451063" y="2757008"/>
                </a:cubicBezTo>
                <a:cubicBezTo>
                  <a:pt x="481748" y="2757008"/>
                  <a:pt x="509364" y="2746269"/>
                  <a:pt x="530844" y="2727858"/>
                </a:cubicBezTo>
                <a:lnTo>
                  <a:pt x="530844" y="2106495"/>
                </a:lnTo>
                <a:cubicBezTo>
                  <a:pt x="1083166" y="2106495"/>
                  <a:pt x="1586392" y="1893238"/>
                  <a:pt x="1962278" y="1544968"/>
                </a:cubicBezTo>
                <a:cubicBezTo>
                  <a:pt x="1957676" y="1523488"/>
                  <a:pt x="1945401" y="1503544"/>
                  <a:pt x="1930059" y="1486668"/>
                </a:cubicBezTo>
                <a:cubicBezTo>
                  <a:pt x="1879430" y="1436037"/>
                  <a:pt x="1785842" y="1469790"/>
                  <a:pt x="1704528" y="1386943"/>
                </a:cubicBezTo>
                <a:cubicBezTo>
                  <a:pt x="1618611" y="1301025"/>
                  <a:pt x="1618611" y="1161411"/>
                  <a:pt x="1704528" y="1073960"/>
                </a:cubicBezTo>
                <a:cubicBezTo>
                  <a:pt x="1790445" y="988043"/>
                  <a:pt x="1930059" y="988043"/>
                  <a:pt x="2017510" y="1073960"/>
                </a:cubicBezTo>
                <a:cubicBezTo>
                  <a:pt x="2108030" y="1164480"/>
                  <a:pt x="2054332" y="1238122"/>
                  <a:pt x="2117235" y="1299492"/>
                </a:cubicBezTo>
                <a:cubicBezTo>
                  <a:pt x="2131043" y="1313299"/>
                  <a:pt x="2147920" y="1324039"/>
                  <a:pt x="2164797" y="1328641"/>
                </a:cubicBezTo>
                <a:cubicBezTo>
                  <a:pt x="2462436" y="968098"/>
                  <a:pt x="2638873" y="504761"/>
                  <a:pt x="2638873" y="0"/>
                </a:cubicBezTo>
                <a:lnTo>
                  <a:pt x="2638873" y="0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 w="3175" cap="flat">
            <a:solidFill>
              <a:schemeClr val="accent6"/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" name="Freeform: Shape 48">
            <a:extLst>
              <a:ext uri="{FF2B5EF4-FFF2-40B4-BE49-F238E27FC236}">
                <a16:creationId xmlns:a16="http://schemas.microsoft.com/office/drawing/2014/main" id="{3B0A33FB-BDFB-2401-D55C-9BA70358A505}"/>
              </a:ext>
            </a:extLst>
          </p:cNvPr>
          <p:cNvSpPr/>
          <p:nvPr/>
        </p:nvSpPr>
        <p:spPr>
          <a:xfrm>
            <a:off x="7311012" y="3193246"/>
            <a:ext cx="1677766" cy="1910864"/>
          </a:xfrm>
          <a:custGeom>
            <a:avLst/>
            <a:gdLst>
              <a:gd name="connsiteX0" fmla="*/ 3743517 w 3743516"/>
              <a:gd name="connsiteY0" fmla="*/ 2626599 h 4263620"/>
              <a:gd name="connsiteX1" fmla="*/ 3743517 w 3743516"/>
              <a:gd name="connsiteY1" fmla="*/ 3247961 h 4263620"/>
              <a:gd name="connsiteX2" fmla="*/ 3663738 w 3743516"/>
              <a:gd name="connsiteY2" fmla="*/ 3277112 h 4263620"/>
              <a:gd name="connsiteX3" fmla="*/ 3433604 w 3743516"/>
              <a:gd name="connsiteY3" fmla="*/ 3186592 h 4263620"/>
              <a:gd name="connsiteX4" fmla="*/ 3212674 w 3743516"/>
              <a:gd name="connsiteY4" fmla="*/ 3407521 h 4263620"/>
              <a:gd name="connsiteX5" fmla="*/ 3433604 w 3743516"/>
              <a:gd name="connsiteY5" fmla="*/ 3628449 h 4263620"/>
              <a:gd name="connsiteX6" fmla="*/ 3663738 w 3743516"/>
              <a:gd name="connsiteY6" fmla="*/ 3539464 h 4263620"/>
              <a:gd name="connsiteX7" fmla="*/ 3743517 w 3743516"/>
              <a:gd name="connsiteY7" fmla="*/ 3568615 h 4263620"/>
              <a:gd name="connsiteX8" fmla="*/ 3743517 w 3743516"/>
              <a:gd name="connsiteY8" fmla="*/ 4263620 h 4263620"/>
              <a:gd name="connsiteX9" fmla="*/ 1141466 w 3743516"/>
              <a:gd name="connsiteY9" fmla="*/ 3211140 h 4263620"/>
              <a:gd name="connsiteX10" fmla="*/ 1089302 w 3743516"/>
              <a:gd name="connsiteY10" fmla="*/ 3241825 h 4263620"/>
              <a:gd name="connsiteX11" fmla="*/ 989577 w 3743516"/>
              <a:gd name="connsiteY11" fmla="*/ 3467355 h 4263620"/>
              <a:gd name="connsiteX12" fmla="*/ 676595 w 3743516"/>
              <a:gd name="connsiteY12" fmla="*/ 3467355 h 4263620"/>
              <a:gd name="connsiteX13" fmla="*/ 676595 w 3743516"/>
              <a:gd name="connsiteY13" fmla="*/ 3154373 h 4263620"/>
              <a:gd name="connsiteX14" fmla="*/ 902127 w 3743516"/>
              <a:gd name="connsiteY14" fmla="*/ 3054649 h 4263620"/>
              <a:gd name="connsiteX15" fmla="*/ 935879 w 3743516"/>
              <a:gd name="connsiteY15" fmla="*/ 2994813 h 4263620"/>
              <a:gd name="connsiteX16" fmla="*/ 0 w 3743516"/>
              <a:gd name="connsiteY16" fmla="*/ 520103 h 4263620"/>
              <a:gd name="connsiteX17" fmla="*/ 693471 w 3743516"/>
              <a:gd name="connsiteY17" fmla="*/ 520103 h 4263620"/>
              <a:gd name="connsiteX18" fmla="*/ 714951 w 3743516"/>
              <a:gd name="connsiteY18" fmla="*/ 451063 h 4263620"/>
              <a:gd name="connsiteX19" fmla="*/ 625966 w 3743516"/>
              <a:gd name="connsiteY19" fmla="*/ 220929 h 4263620"/>
              <a:gd name="connsiteX20" fmla="*/ 846894 w 3743516"/>
              <a:gd name="connsiteY20" fmla="*/ 0 h 4263620"/>
              <a:gd name="connsiteX21" fmla="*/ 1067823 w 3743516"/>
              <a:gd name="connsiteY21" fmla="*/ 220929 h 4263620"/>
              <a:gd name="connsiteX22" fmla="*/ 977304 w 3743516"/>
              <a:gd name="connsiteY22" fmla="*/ 451063 h 4263620"/>
              <a:gd name="connsiteX23" fmla="*/ 998783 w 3743516"/>
              <a:gd name="connsiteY23" fmla="*/ 520103 h 4263620"/>
              <a:gd name="connsiteX24" fmla="*/ 1637022 w 3743516"/>
              <a:gd name="connsiteY24" fmla="*/ 520103 h 4263620"/>
              <a:gd name="connsiteX25" fmla="*/ 2111099 w 3743516"/>
              <a:gd name="connsiteY25" fmla="*/ 1850279 h 4263620"/>
              <a:gd name="connsiteX26" fmla="*/ 2158659 w 3743516"/>
              <a:gd name="connsiteY26" fmla="*/ 1821129 h 4263620"/>
              <a:gd name="connsiteX27" fmla="*/ 2258384 w 3743516"/>
              <a:gd name="connsiteY27" fmla="*/ 1595597 h 4263620"/>
              <a:gd name="connsiteX28" fmla="*/ 2571367 w 3743516"/>
              <a:gd name="connsiteY28" fmla="*/ 1595597 h 4263620"/>
              <a:gd name="connsiteX29" fmla="*/ 2571367 w 3743516"/>
              <a:gd name="connsiteY29" fmla="*/ 1908580 h 4263620"/>
              <a:gd name="connsiteX30" fmla="*/ 2345835 w 3743516"/>
              <a:gd name="connsiteY30" fmla="*/ 2008305 h 4263620"/>
              <a:gd name="connsiteX31" fmla="*/ 2313617 w 3743516"/>
              <a:gd name="connsiteY31" fmla="*/ 2065071 h 4263620"/>
              <a:gd name="connsiteX32" fmla="*/ 3743517 w 3743516"/>
              <a:gd name="connsiteY32" fmla="*/ 2626599 h 4263620"/>
              <a:gd name="connsiteX33" fmla="*/ 3743517 w 3743516"/>
              <a:gd name="connsiteY33" fmla="*/ 2626599 h 426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743516" h="4263620">
                <a:moveTo>
                  <a:pt x="3743517" y="2626599"/>
                </a:moveTo>
                <a:lnTo>
                  <a:pt x="3743517" y="3247961"/>
                </a:lnTo>
                <a:cubicBezTo>
                  <a:pt x="3722038" y="3266372"/>
                  <a:pt x="3694422" y="3277112"/>
                  <a:pt x="3663738" y="3277112"/>
                </a:cubicBezTo>
                <a:cubicBezTo>
                  <a:pt x="3576287" y="3277112"/>
                  <a:pt x="3560944" y="3186592"/>
                  <a:pt x="3433604" y="3186592"/>
                </a:cubicBezTo>
                <a:cubicBezTo>
                  <a:pt x="3312399" y="3186592"/>
                  <a:pt x="3212674" y="3284783"/>
                  <a:pt x="3212674" y="3407521"/>
                </a:cubicBezTo>
                <a:cubicBezTo>
                  <a:pt x="3212674" y="3528724"/>
                  <a:pt x="3310865" y="3628449"/>
                  <a:pt x="3433604" y="3628449"/>
                </a:cubicBezTo>
                <a:cubicBezTo>
                  <a:pt x="3550205" y="3628449"/>
                  <a:pt x="3591629" y="3539464"/>
                  <a:pt x="3663738" y="3539464"/>
                </a:cubicBezTo>
                <a:cubicBezTo>
                  <a:pt x="3694422" y="3539464"/>
                  <a:pt x="3722038" y="3550204"/>
                  <a:pt x="3743517" y="3568615"/>
                </a:cubicBezTo>
                <a:lnTo>
                  <a:pt x="3743517" y="4263620"/>
                </a:lnTo>
                <a:cubicBezTo>
                  <a:pt x="2732461" y="4263620"/>
                  <a:pt x="1814993" y="3863187"/>
                  <a:pt x="1141466" y="3211140"/>
                </a:cubicBezTo>
                <a:cubicBezTo>
                  <a:pt x="1121521" y="3217276"/>
                  <a:pt x="1104644" y="3228016"/>
                  <a:pt x="1089302" y="3241825"/>
                </a:cubicBezTo>
                <a:cubicBezTo>
                  <a:pt x="1026399" y="3304728"/>
                  <a:pt x="1080097" y="3378370"/>
                  <a:pt x="989577" y="3467355"/>
                </a:cubicBezTo>
                <a:cubicBezTo>
                  <a:pt x="903661" y="3553273"/>
                  <a:pt x="764046" y="3553273"/>
                  <a:pt x="676595" y="3467355"/>
                </a:cubicBezTo>
                <a:cubicBezTo>
                  <a:pt x="590678" y="3381439"/>
                  <a:pt x="590678" y="3241825"/>
                  <a:pt x="676595" y="3154373"/>
                </a:cubicBezTo>
                <a:cubicBezTo>
                  <a:pt x="757909" y="3073059"/>
                  <a:pt x="851497" y="3105278"/>
                  <a:pt x="902127" y="3054649"/>
                </a:cubicBezTo>
                <a:cubicBezTo>
                  <a:pt x="919003" y="3037771"/>
                  <a:pt x="929743" y="3016293"/>
                  <a:pt x="935879" y="2994813"/>
                </a:cubicBezTo>
                <a:cubicBezTo>
                  <a:pt x="352873" y="2335095"/>
                  <a:pt x="0" y="1468256"/>
                  <a:pt x="0" y="520103"/>
                </a:cubicBezTo>
                <a:lnTo>
                  <a:pt x="693471" y="520103"/>
                </a:lnTo>
                <a:cubicBezTo>
                  <a:pt x="707280" y="500158"/>
                  <a:pt x="714951" y="477145"/>
                  <a:pt x="714951" y="451063"/>
                </a:cubicBezTo>
                <a:cubicBezTo>
                  <a:pt x="714951" y="378954"/>
                  <a:pt x="625966" y="337530"/>
                  <a:pt x="625966" y="220929"/>
                </a:cubicBezTo>
                <a:cubicBezTo>
                  <a:pt x="625966" y="98191"/>
                  <a:pt x="724156" y="0"/>
                  <a:pt x="846894" y="0"/>
                </a:cubicBezTo>
                <a:cubicBezTo>
                  <a:pt x="968099" y="0"/>
                  <a:pt x="1067823" y="98191"/>
                  <a:pt x="1067823" y="220929"/>
                </a:cubicBezTo>
                <a:cubicBezTo>
                  <a:pt x="1067823" y="348270"/>
                  <a:pt x="977304" y="362078"/>
                  <a:pt x="977304" y="451063"/>
                </a:cubicBezTo>
                <a:cubicBezTo>
                  <a:pt x="977304" y="477145"/>
                  <a:pt x="984975" y="500158"/>
                  <a:pt x="998783" y="520103"/>
                </a:cubicBezTo>
                <a:lnTo>
                  <a:pt x="1637022" y="520103"/>
                </a:lnTo>
                <a:cubicBezTo>
                  <a:pt x="1637022" y="1024864"/>
                  <a:pt x="1814993" y="1488201"/>
                  <a:pt x="2111099" y="1850279"/>
                </a:cubicBezTo>
                <a:cubicBezTo>
                  <a:pt x="2127975" y="1844142"/>
                  <a:pt x="2144852" y="1834937"/>
                  <a:pt x="2158659" y="1821129"/>
                </a:cubicBezTo>
                <a:cubicBezTo>
                  <a:pt x="2221563" y="1758226"/>
                  <a:pt x="2167865" y="1684583"/>
                  <a:pt x="2258384" y="1595597"/>
                </a:cubicBezTo>
                <a:cubicBezTo>
                  <a:pt x="2344302" y="1509681"/>
                  <a:pt x="2483916" y="1509681"/>
                  <a:pt x="2571367" y="1595597"/>
                </a:cubicBezTo>
                <a:cubicBezTo>
                  <a:pt x="2657284" y="1681514"/>
                  <a:pt x="2657284" y="1821129"/>
                  <a:pt x="2571367" y="1908580"/>
                </a:cubicBezTo>
                <a:cubicBezTo>
                  <a:pt x="2490053" y="1989894"/>
                  <a:pt x="2396465" y="1957675"/>
                  <a:pt x="2345835" y="2008305"/>
                </a:cubicBezTo>
                <a:cubicBezTo>
                  <a:pt x="2328959" y="2025181"/>
                  <a:pt x="2318219" y="2045127"/>
                  <a:pt x="2313617" y="2065071"/>
                </a:cubicBezTo>
                <a:cubicBezTo>
                  <a:pt x="2686434" y="2413341"/>
                  <a:pt x="3189661" y="2626599"/>
                  <a:pt x="3743517" y="2626599"/>
                </a:cubicBezTo>
                <a:lnTo>
                  <a:pt x="3743517" y="2626599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317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" name="Freeform: Shape 49">
            <a:extLst>
              <a:ext uri="{FF2B5EF4-FFF2-40B4-BE49-F238E27FC236}">
                <a16:creationId xmlns:a16="http://schemas.microsoft.com/office/drawing/2014/main" id="{0B7000B5-7E45-BC5F-BDC1-5A58C4924B0B}"/>
              </a:ext>
            </a:extLst>
          </p:cNvPr>
          <p:cNvSpPr/>
          <p:nvPr/>
        </p:nvSpPr>
        <p:spPr>
          <a:xfrm>
            <a:off x="8988777" y="1748581"/>
            <a:ext cx="1677766" cy="1904677"/>
          </a:xfrm>
          <a:custGeom>
            <a:avLst/>
            <a:gdLst>
              <a:gd name="connsiteX0" fmla="*/ 0 w 3743516"/>
              <a:gd name="connsiteY0" fmla="*/ 1637022 h 4249812"/>
              <a:gd name="connsiteX1" fmla="*/ 0 w 3743516"/>
              <a:gd name="connsiteY1" fmla="*/ 969632 h 4249812"/>
              <a:gd name="connsiteX2" fmla="*/ 82849 w 3743516"/>
              <a:gd name="connsiteY2" fmla="*/ 937414 h 4249812"/>
              <a:gd name="connsiteX3" fmla="*/ 312983 w 3743516"/>
              <a:gd name="connsiteY3" fmla="*/ 1026399 h 4249812"/>
              <a:gd name="connsiteX4" fmla="*/ 533912 w 3743516"/>
              <a:gd name="connsiteY4" fmla="*/ 805470 h 4249812"/>
              <a:gd name="connsiteX5" fmla="*/ 312983 w 3743516"/>
              <a:gd name="connsiteY5" fmla="*/ 584541 h 4249812"/>
              <a:gd name="connsiteX6" fmla="*/ 82849 w 3743516"/>
              <a:gd name="connsiteY6" fmla="*/ 675060 h 4249812"/>
              <a:gd name="connsiteX7" fmla="*/ 0 w 3743516"/>
              <a:gd name="connsiteY7" fmla="*/ 642842 h 4249812"/>
              <a:gd name="connsiteX8" fmla="*/ 0 w 3743516"/>
              <a:gd name="connsiteY8" fmla="*/ 0 h 4249812"/>
              <a:gd name="connsiteX9" fmla="*/ 2600517 w 3743516"/>
              <a:gd name="connsiteY9" fmla="*/ 1050946 h 4249812"/>
              <a:gd name="connsiteX10" fmla="*/ 2674161 w 3743516"/>
              <a:gd name="connsiteY10" fmla="*/ 1015659 h 4249812"/>
              <a:gd name="connsiteX11" fmla="*/ 2773885 w 3743516"/>
              <a:gd name="connsiteY11" fmla="*/ 790128 h 4249812"/>
              <a:gd name="connsiteX12" fmla="*/ 3086867 w 3743516"/>
              <a:gd name="connsiteY12" fmla="*/ 790128 h 4249812"/>
              <a:gd name="connsiteX13" fmla="*/ 3086867 w 3743516"/>
              <a:gd name="connsiteY13" fmla="*/ 1103110 h 4249812"/>
              <a:gd name="connsiteX14" fmla="*/ 2861336 w 3743516"/>
              <a:gd name="connsiteY14" fmla="*/ 1202835 h 4249812"/>
              <a:gd name="connsiteX15" fmla="*/ 2824515 w 3743516"/>
              <a:gd name="connsiteY15" fmla="*/ 1287217 h 4249812"/>
              <a:gd name="connsiteX16" fmla="*/ 3743517 w 3743516"/>
              <a:gd name="connsiteY16" fmla="*/ 3743517 h 4249812"/>
              <a:gd name="connsiteX17" fmla="*/ 3022430 w 3743516"/>
              <a:gd name="connsiteY17" fmla="*/ 3743517 h 4249812"/>
              <a:gd name="connsiteX18" fmla="*/ 3010156 w 3743516"/>
              <a:gd name="connsiteY18" fmla="*/ 3798749 h 4249812"/>
              <a:gd name="connsiteX19" fmla="*/ 3100676 w 3743516"/>
              <a:gd name="connsiteY19" fmla="*/ 4028883 h 4249812"/>
              <a:gd name="connsiteX20" fmla="*/ 2879747 w 3743516"/>
              <a:gd name="connsiteY20" fmla="*/ 4249812 h 4249812"/>
              <a:gd name="connsiteX21" fmla="*/ 2658818 w 3743516"/>
              <a:gd name="connsiteY21" fmla="*/ 4028883 h 4249812"/>
              <a:gd name="connsiteX22" fmla="*/ 2747803 w 3743516"/>
              <a:gd name="connsiteY22" fmla="*/ 3798749 h 4249812"/>
              <a:gd name="connsiteX23" fmla="*/ 2735530 w 3743516"/>
              <a:gd name="connsiteY23" fmla="*/ 3743517 h 4249812"/>
              <a:gd name="connsiteX24" fmla="*/ 2108030 w 3743516"/>
              <a:gd name="connsiteY24" fmla="*/ 3743517 h 4249812"/>
              <a:gd name="connsiteX25" fmla="*/ 1627817 w 3743516"/>
              <a:gd name="connsiteY25" fmla="*/ 2404136 h 4249812"/>
              <a:gd name="connsiteX26" fmla="*/ 1586392 w 3743516"/>
              <a:gd name="connsiteY26" fmla="*/ 2431752 h 4249812"/>
              <a:gd name="connsiteX27" fmla="*/ 1486668 w 3743516"/>
              <a:gd name="connsiteY27" fmla="*/ 2657284 h 4249812"/>
              <a:gd name="connsiteX28" fmla="*/ 1173685 w 3743516"/>
              <a:gd name="connsiteY28" fmla="*/ 2657284 h 4249812"/>
              <a:gd name="connsiteX29" fmla="*/ 1173685 w 3743516"/>
              <a:gd name="connsiteY29" fmla="*/ 2344301 h 4249812"/>
              <a:gd name="connsiteX30" fmla="*/ 1399216 w 3743516"/>
              <a:gd name="connsiteY30" fmla="*/ 2244576 h 4249812"/>
              <a:gd name="connsiteX31" fmla="*/ 1429901 w 3743516"/>
              <a:gd name="connsiteY31" fmla="*/ 2195481 h 4249812"/>
              <a:gd name="connsiteX32" fmla="*/ 0 w 3743516"/>
              <a:gd name="connsiteY32" fmla="*/ 1637022 h 4249812"/>
              <a:gd name="connsiteX33" fmla="*/ 0 w 3743516"/>
              <a:gd name="connsiteY33" fmla="*/ 1637022 h 424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743516" h="4249812">
                <a:moveTo>
                  <a:pt x="0" y="1637022"/>
                </a:moveTo>
                <a:lnTo>
                  <a:pt x="0" y="969632"/>
                </a:lnTo>
                <a:cubicBezTo>
                  <a:pt x="21480" y="949687"/>
                  <a:pt x="50630" y="937414"/>
                  <a:pt x="82849" y="937414"/>
                </a:cubicBezTo>
                <a:cubicBezTo>
                  <a:pt x="154958" y="937414"/>
                  <a:pt x="196382" y="1026399"/>
                  <a:pt x="312983" y="1026399"/>
                </a:cubicBezTo>
                <a:cubicBezTo>
                  <a:pt x="434187" y="1026399"/>
                  <a:pt x="533912" y="928208"/>
                  <a:pt x="533912" y="805470"/>
                </a:cubicBezTo>
                <a:cubicBezTo>
                  <a:pt x="533912" y="684266"/>
                  <a:pt x="435721" y="584541"/>
                  <a:pt x="312983" y="584541"/>
                </a:cubicBezTo>
                <a:cubicBezTo>
                  <a:pt x="185642" y="584541"/>
                  <a:pt x="171834" y="675060"/>
                  <a:pt x="82849" y="675060"/>
                </a:cubicBezTo>
                <a:cubicBezTo>
                  <a:pt x="50630" y="675060"/>
                  <a:pt x="21480" y="662787"/>
                  <a:pt x="0" y="642842"/>
                </a:cubicBezTo>
                <a:lnTo>
                  <a:pt x="0" y="0"/>
                </a:lnTo>
                <a:cubicBezTo>
                  <a:pt x="1011057" y="0"/>
                  <a:pt x="1926991" y="400434"/>
                  <a:pt x="2600517" y="1050946"/>
                </a:cubicBezTo>
                <a:cubicBezTo>
                  <a:pt x="2626599" y="1047878"/>
                  <a:pt x="2652681" y="1035604"/>
                  <a:pt x="2674161" y="1015659"/>
                </a:cubicBezTo>
                <a:cubicBezTo>
                  <a:pt x="2737064" y="952756"/>
                  <a:pt x="2683366" y="879113"/>
                  <a:pt x="2773885" y="790128"/>
                </a:cubicBezTo>
                <a:cubicBezTo>
                  <a:pt x="2859802" y="704211"/>
                  <a:pt x="2999416" y="704211"/>
                  <a:pt x="3086867" y="790128"/>
                </a:cubicBezTo>
                <a:cubicBezTo>
                  <a:pt x="3172785" y="876044"/>
                  <a:pt x="3172785" y="1015659"/>
                  <a:pt x="3086867" y="1103110"/>
                </a:cubicBezTo>
                <a:cubicBezTo>
                  <a:pt x="3005554" y="1184424"/>
                  <a:pt x="2911966" y="1152206"/>
                  <a:pt x="2861336" y="1202835"/>
                </a:cubicBezTo>
                <a:cubicBezTo>
                  <a:pt x="2838322" y="1225848"/>
                  <a:pt x="2826049" y="1256533"/>
                  <a:pt x="2824515" y="1287217"/>
                </a:cubicBezTo>
                <a:cubicBezTo>
                  <a:pt x="3396782" y="1943867"/>
                  <a:pt x="3743517" y="2803035"/>
                  <a:pt x="3743517" y="3743517"/>
                </a:cubicBezTo>
                <a:lnTo>
                  <a:pt x="3022430" y="3743517"/>
                </a:lnTo>
                <a:cubicBezTo>
                  <a:pt x="3014759" y="3760394"/>
                  <a:pt x="3010156" y="3778804"/>
                  <a:pt x="3010156" y="3798749"/>
                </a:cubicBezTo>
                <a:cubicBezTo>
                  <a:pt x="3010156" y="3886200"/>
                  <a:pt x="3100676" y="3901542"/>
                  <a:pt x="3100676" y="4028883"/>
                </a:cubicBezTo>
                <a:cubicBezTo>
                  <a:pt x="3100676" y="4150087"/>
                  <a:pt x="3002485" y="4249812"/>
                  <a:pt x="2879747" y="4249812"/>
                </a:cubicBezTo>
                <a:cubicBezTo>
                  <a:pt x="2758543" y="4249812"/>
                  <a:pt x="2658818" y="4151622"/>
                  <a:pt x="2658818" y="4028883"/>
                </a:cubicBezTo>
                <a:cubicBezTo>
                  <a:pt x="2658818" y="3912282"/>
                  <a:pt x="2747803" y="3870858"/>
                  <a:pt x="2747803" y="3798749"/>
                </a:cubicBezTo>
                <a:cubicBezTo>
                  <a:pt x="2747803" y="3778804"/>
                  <a:pt x="2743201" y="3760394"/>
                  <a:pt x="2735530" y="3743517"/>
                </a:cubicBezTo>
                <a:lnTo>
                  <a:pt x="2108030" y="3743517"/>
                </a:lnTo>
                <a:cubicBezTo>
                  <a:pt x="2108030" y="3234153"/>
                  <a:pt x="1926991" y="2767748"/>
                  <a:pt x="1627817" y="2404136"/>
                </a:cubicBezTo>
                <a:cubicBezTo>
                  <a:pt x="1612474" y="2410273"/>
                  <a:pt x="1598666" y="2419478"/>
                  <a:pt x="1586392" y="2431752"/>
                </a:cubicBezTo>
                <a:cubicBezTo>
                  <a:pt x="1523489" y="2494655"/>
                  <a:pt x="1577187" y="2568298"/>
                  <a:pt x="1486668" y="2657284"/>
                </a:cubicBezTo>
                <a:cubicBezTo>
                  <a:pt x="1400751" y="2743200"/>
                  <a:pt x="1261136" y="2743200"/>
                  <a:pt x="1173685" y="2657284"/>
                </a:cubicBezTo>
                <a:cubicBezTo>
                  <a:pt x="1087768" y="2571367"/>
                  <a:pt x="1087768" y="2431752"/>
                  <a:pt x="1173685" y="2344301"/>
                </a:cubicBezTo>
                <a:cubicBezTo>
                  <a:pt x="1254999" y="2262987"/>
                  <a:pt x="1348587" y="2295206"/>
                  <a:pt x="1399216" y="2244576"/>
                </a:cubicBezTo>
                <a:cubicBezTo>
                  <a:pt x="1413025" y="2230768"/>
                  <a:pt x="1423765" y="2213891"/>
                  <a:pt x="1429901" y="2195481"/>
                </a:cubicBezTo>
                <a:cubicBezTo>
                  <a:pt x="1052481" y="1848745"/>
                  <a:pt x="550788" y="1637022"/>
                  <a:pt x="0" y="1637022"/>
                </a:cubicBezTo>
                <a:lnTo>
                  <a:pt x="0" y="1637022"/>
                </a:lnTo>
                <a:close/>
              </a:path>
            </a:pathLst>
          </a:custGeom>
          <a:solidFill>
            <a:schemeClr val="accent2"/>
          </a:solidFill>
          <a:ln w="317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" name="Freeform: Shape 50">
            <a:extLst>
              <a:ext uri="{FF2B5EF4-FFF2-40B4-BE49-F238E27FC236}">
                <a16:creationId xmlns:a16="http://schemas.microsoft.com/office/drawing/2014/main" id="{19D75F88-5F54-A87B-768C-F8E3B2101572}"/>
              </a:ext>
            </a:extLst>
          </p:cNvPr>
          <p:cNvSpPr/>
          <p:nvPr/>
        </p:nvSpPr>
        <p:spPr>
          <a:xfrm>
            <a:off x="7311012" y="1748581"/>
            <a:ext cx="1917740" cy="1678452"/>
          </a:xfrm>
          <a:custGeom>
            <a:avLst/>
            <a:gdLst>
              <a:gd name="connsiteX0" fmla="*/ 937414 w 4278962"/>
              <a:gd name="connsiteY0" fmla="*/ 1267273 h 3745051"/>
              <a:gd name="connsiteX1" fmla="*/ 903661 w 4278962"/>
              <a:gd name="connsiteY1" fmla="*/ 1202835 h 3745051"/>
              <a:gd name="connsiteX2" fmla="*/ 678129 w 4278962"/>
              <a:gd name="connsiteY2" fmla="*/ 1103110 h 3745051"/>
              <a:gd name="connsiteX3" fmla="*/ 678129 w 4278962"/>
              <a:gd name="connsiteY3" fmla="*/ 790128 h 3745051"/>
              <a:gd name="connsiteX4" fmla="*/ 991112 w 4278962"/>
              <a:gd name="connsiteY4" fmla="*/ 790128 h 3745051"/>
              <a:gd name="connsiteX5" fmla="*/ 1090837 w 4278962"/>
              <a:gd name="connsiteY5" fmla="*/ 1015659 h 3745051"/>
              <a:gd name="connsiteX6" fmla="*/ 1147604 w 4278962"/>
              <a:gd name="connsiteY6" fmla="*/ 1047878 h 3745051"/>
              <a:gd name="connsiteX7" fmla="*/ 3745052 w 4278962"/>
              <a:gd name="connsiteY7" fmla="*/ 0 h 3745051"/>
              <a:gd name="connsiteX8" fmla="*/ 3745052 w 4278962"/>
              <a:gd name="connsiteY8" fmla="*/ 642842 h 3745051"/>
              <a:gd name="connsiteX9" fmla="*/ 3827899 w 4278962"/>
              <a:gd name="connsiteY9" fmla="*/ 675060 h 3745051"/>
              <a:gd name="connsiteX10" fmla="*/ 4058034 w 4278962"/>
              <a:gd name="connsiteY10" fmla="*/ 584541 h 3745051"/>
              <a:gd name="connsiteX11" fmla="*/ 4278963 w 4278962"/>
              <a:gd name="connsiteY11" fmla="*/ 805470 h 3745051"/>
              <a:gd name="connsiteX12" fmla="*/ 4058034 w 4278962"/>
              <a:gd name="connsiteY12" fmla="*/ 1026399 h 3745051"/>
              <a:gd name="connsiteX13" fmla="*/ 3827899 w 4278962"/>
              <a:gd name="connsiteY13" fmla="*/ 937414 h 3745051"/>
              <a:gd name="connsiteX14" fmla="*/ 3745052 w 4278962"/>
              <a:gd name="connsiteY14" fmla="*/ 969632 h 3745051"/>
              <a:gd name="connsiteX15" fmla="*/ 3745052 w 4278962"/>
              <a:gd name="connsiteY15" fmla="*/ 1637022 h 3745051"/>
              <a:gd name="connsiteX16" fmla="*/ 2315151 w 4278962"/>
              <a:gd name="connsiteY16" fmla="*/ 2197015 h 3745051"/>
              <a:gd name="connsiteX17" fmla="*/ 2345835 w 4278962"/>
              <a:gd name="connsiteY17" fmla="*/ 2246110 h 3745051"/>
              <a:gd name="connsiteX18" fmla="*/ 2571367 w 4278962"/>
              <a:gd name="connsiteY18" fmla="*/ 2345835 h 3745051"/>
              <a:gd name="connsiteX19" fmla="*/ 2571367 w 4278962"/>
              <a:gd name="connsiteY19" fmla="*/ 2658817 h 3745051"/>
              <a:gd name="connsiteX20" fmla="*/ 2258384 w 4278962"/>
              <a:gd name="connsiteY20" fmla="*/ 2658817 h 3745051"/>
              <a:gd name="connsiteX21" fmla="*/ 2158659 w 4278962"/>
              <a:gd name="connsiteY21" fmla="*/ 2433286 h 3745051"/>
              <a:gd name="connsiteX22" fmla="*/ 2117235 w 4278962"/>
              <a:gd name="connsiteY22" fmla="*/ 2405670 h 3745051"/>
              <a:gd name="connsiteX23" fmla="*/ 1637022 w 4278962"/>
              <a:gd name="connsiteY23" fmla="*/ 3745051 h 3745051"/>
              <a:gd name="connsiteX24" fmla="*/ 998783 w 4278962"/>
              <a:gd name="connsiteY24" fmla="*/ 3745051 h 3745051"/>
              <a:gd name="connsiteX25" fmla="*/ 977304 w 4278962"/>
              <a:gd name="connsiteY25" fmla="*/ 3676011 h 3745051"/>
              <a:gd name="connsiteX26" fmla="*/ 1067823 w 4278962"/>
              <a:gd name="connsiteY26" fmla="*/ 3445877 h 3745051"/>
              <a:gd name="connsiteX27" fmla="*/ 846894 w 4278962"/>
              <a:gd name="connsiteY27" fmla="*/ 3224948 h 3745051"/>
              <a:gd name="connsiteX28" fmla="*/ 625966 w 4278962"/>
              <a:gd name="connsiteY28" fmla="*/ 3445877 h 3745051"/>
              <a:gd name="connsiteX29" fmla="*/ 714951 w 4278962"/>
              <a:gd name="connsiteY29" fmla="*/ 3676011 h 3745051"/>
              <a:gd name="connsiteX30" fmla="*/ 693471 w 4278962"/>
              <a:gd name="connsiteY30" fmla="*/ 3745051 h 3745051"/>
              <a:gd name="connsiteX31" fmla="*/ 0 w 4278962"/>
              <a:gd name="connsiteY31" fmla="*/ 3745051 h 3745051"/>
              <a:gd name="connsiteX32" fmla="*/ 937414 w 4278962"/>
              <a:gd name="connsiteY32" fmla="*/ 1267273 h 3745051"/>
              <a:gd name="connsiteX33" fmla="*/ 937414 w 4278962"/>
              <a:gd name="connsiteY33" fmla="*/ 1267273 h 374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278962" h="3745051">
                <a:moveTo>
                  <a:pt x="937414" y="1267273"/>
                </a:moveTo>
                <a:cubicBezTo>
                  <a:pt x="932812" y="1244259"/>
                  <a:pt x="922072" y="1221246"/>
                  <a:pt x="903661" y="1202835"/>
                </a:cubicBezTo>
                <a:cubicBezTo>
                  <a:pt x="853031" y="1152206"/>
                  <a:pt x="759443" y="1185958"/>
                  <a:pt x="678129" y="1103110"/>
                </a:cubicBezTo>
                <a:cubicBezTo>
                  <a:pt x="592213" y="1017193"/>
                  <a:pt x="592213" y="877579"/>
                  <a:pt x="678129" y="790128"/>
                </a:cubicBezTo>
                <a:cubicBezTo>
                  <a:pt x="764046" y="704211"/>
                  <a:pt x="903661" y="704211"/>
                  <a:pt x="991112" y="790128"/>
                </a:cubicBezTo>
                <a:cubicBezTo>
                  <a:pt x="1081631" y="880647"/>
                  <a:pt x="1027933" y="954290"/>
                  <a:pt x="1090837" y="1015659"/>
                </a:cubicBezTo>
                <a:cubicBezTo>
                  <a:pt x="1107713" y="1032535"/>
                  <a:pt x="1127658" y="1043275"/>
                  <a:pt x="1147604" y="1047878"/>
                </a:cubicBezTo>
                <a:cubicBezTo>
                  <a:pt x="1821129" y="398899"/>
                  <a:pt x="2735530" y="0"/>
                  <a:pt x="3745052" y="0"/>
                </a:cubicBezTo>
                <a:lnTo>
                  <a:pt x="3745052" y="642842"/>
                </a:lnTo>
                <a:cubicBezTo>
                  <a:pt x="3766530" y="662787"/>
                  <a:pt x="3795681" y="675060"/>
                  <a:pt x="3827899" y="675060"/>
                </a:cubicBezTo>
                <a:cubicBezTo>
                  <a:pt x="3915351" y="675060"/>
                  <a:pt x="3930693" y="584541"/>
                  <a:pt x="4058034" y="584541"/>
                </a:cubicBezTo>
                <a:cubicBezTo>
                  <a:pt x="4179238" y="584541"/>
                  <a:pt x="4278963" y="682732"/>
                  <a:pt x="4278963" y="805470"/>
                </a:cubicBezTo>
                <a:cubicBezTo>
                  <a:pt x="4278963" y="926674"/>
                  <a:pt x="4180772" y="1026399"/>
                  <a:pt x="4058034" y="1026399"/>
                </a:cubicBezTo>
                <a:cubicBezTo>
                  <a:pt x="3941433" y="1026399"/>
                  <a:pt x="3900008" y="937414"/>
                  <a:pt x="3827899" y="937414"/>
                </a:cubicBezTo>
                <a:cubicBezTo>
                  <a:pt x="3795681" y="937414"/>
                  <a:pt x="3766530" y="949687"/>
                  <a:pt x="3745052" y="969632"/>
                </a:cubicBezTo>
                <a:lnTo>
                  <a:pt x="3745052" y="1637022"/>
                </a:lnTo>
                <a:cubicBezTo>
                  <a:pt x="3192730" y="1637022"/>
                  <a:pt x="2691037" y="1848745"/>
                  <a:pt x="2315151" y="2197015"/>
                </a:cubicBezTo>
                <a:cubicBezTo>
                  <a:pt x="2321288" y="2215426"/>
                  <a:pt x="2330493" y="2232302"/>
                  <a:pt x="2345835" y="2246110"/>
                </a:cubicBezTo>
                <a:cubicBezTo>
                  <a:pt x="2396465" y="2296740"/>
                  <a:pt x="2490053" y="2262987"/>
                  <a:pt x="2571367" y="2345835"/>
                </a:cubicBezTo>
                <a:cubicBezTo>
                  <a:pt x="2657284" y="2431752"/>
                  <a:pt x="2657284" y="2571367"/>
                  <a:pt x="2571367" y="2658817"/>
                </a:cubicBezTo>
                <a:cubicBezTo>
                  <a:pt x="2485450" y="2744734"/>
                  <a:pt x="2345835" y="2744734"/>
                  <a:pt x="2258384" y="2658817"/>
                </a:cubicBezTo>
                <a:cubicBezTo>
                  <a:pt x="2167865" y="2568298"/>
                  <a:pt x="2221563" y="2494655"/>
                  <a:pt x="2158659" y="2433286"/>
                </a:cubicBezTo>
                <a:cubicBezTo>
                  <a:pt x="2146386" y="2421012"/>
                  <a:pt x="2132577" y="2411807"/>
                  <a:pt x="2117235" y="2405670"/>
                </a:cubicBezTo>
                <a:cubicBezTo>
                  <a:pt x="1816527" y="2769282"/>
                  <a:pt x="1637022" y="3235687"/>
                  <a:pt x="1637022" y="3745051"/>
                </a:cubicBezTo>
                <a:lnTo>
                  <a:pt x="998783" y="3745051"/>
                </a:lnTo>
                <a:cubicBezTo>
                  <a:pt x="984975" y="3725106"/>
                  <a:pt x="977304" y="3702093"/>
                  <a:pt x="977304" y="3676011"/>
                </a:cubicBezTo>
                <a:cubicBezTo>
                  <a:pt x="977304" y="3588560"/>
                  <a:pt x="1067823" y="3573217"/>
                  <a:pt x="1067823" y="3445877"/>
                </a:cubicBezTo>
                <a:cubicBezTo>
                  <a:pt x="1067823" y="3323138"/>
                  <a:pt x="969632" y="3224948"/>
                  <a:pt x="846894" y="3224948"/>
                </a:cubicBezTo>
                <a:cubicBezTo>
                  <a:pt x="725691" y="3224948"/>
                  <a:pt x="625966" y="3323138"/>
                  <a:pt x="625966" y="3445877"/>
                </a:cubicBezTo>
                <a:cubicBezTo>
                  <a:pt x="625966" y="3562478"/>
                  <a:pt x="714951" y="3603902"/>
                  <a:pt x="714951" y="3676011"/>
                </a:cubicBezTo>
                <a:cubicBezTo>
                  <a:pt x="714951" y="3702093"/>
                  <a:pt x="707280" y="3725106"/>
                  <a:pt x="693471" y="3745051"/>
                </a:cubicBezTo>
                <a:lnTo>
                  <a:pt x="0" y="3745051"/>
                </a:lnTo>
                <a:cubicBezTo>
                  <a:pt x="0" y="2793830"/>
                  <a:pt x="354407" y="1926991"/>
                  <a:pt x="937414" y="1267273"/>
                </a:cubicBezTo>
                <a:lnTo>
                  <a:pt x="937414" y="1267273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3175" cap="flat">
            <a:solidFill>
              <a:schemeClr val="tx1"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1" name="TextBox 122">
            <a:extLst>
              <a:ext uri="{FF2B5EF4-FFF2-40B4-BE49-F238E27FC236}">
                <a16:creationId xmlns:a16="http://schemas.microsoft.com/office/drawing/2014/main" id="{05E9D877-411C-2884-F88E-CAABE8A7C650}"/>
              </a:ext>
            </a:extLst>
          </p:cNvPr>
          <p:cNvSpPr txBox="1"/>
          <p:nvPr/>
        </p:nvSpPr>
        <p:spPr>
          <a:xfrm rot="2702033">
            <a:off x="7618125" y="4123090"/>
            <a:ext cx="1163102" cy="3173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ArchDow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>
                <a:solidFill>
                  <a:srgbClr val="FFFFFF"/>
                </a:solidFill>
                <a:latin typeface="Verdana"/>
              </a:rPr>
              <a:t>Fællesskab</a:t>
            </a: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2" name="Oval 55">
            <a:extLst>
              <a:ext uri="{FF2B5EF4-FFF2-40B4-BE49-F238E27FC236}">
                <a16:creationId xmlns:a16="http://schemas.microsoft.com/office/drawing/2014/main" id="{4D720828-3FC6-E381-1C97-83B980470D8A}"/>
              </a:ext>
            </a:extLst>
          </p:cNvPr>
          <p:cNvSpPr>
            <a:spLocks/>
          </p:cNvSpPr>
          <p:nvPr/>
        </p:nvSpPr>
        <p:spPr>
          <a:xfrm>
            <a:off x="10428728" y="1346127"/>
            <a:ext cx="721412" cy="721412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" name="Oval 56">
            <a:extLst>
              <a:ext uri="{FF2B5EF4-FFF2-40B4-BE49-F238E27FC236}">
                <a16:creationId xmlns:a16="http://schemas.microsoft.com/office/drawing/2014/main" id="{BA224A17-28E3-A320-A23B-F242A2645C87}"/>
              </a:ext>
            </a:extLst>
          </p:cNvPr>
          <p:cNvSpPr/>
          <p:nvPr/>
        </p:nvSpPr>
        <p:spPr>
          <a:xfrm>
            <a:off x="6833124" y="1325013"/>
            <a:ext cx="721412" cy="721412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" name="Oval 58">
            <a:extLst>
              <a:ext uri="{FF2B5EF4-FFF2-40B4-BE49-F238E27FC236}">
                <a16:creationId xmlns:a16="http://schemas.microsoft.com/office/drawing/2014/main" id="{59F1AADF-285F-C552-8B16-DE10934A9310}"/>
              </a:ext>
            </a:extLst>
          </p:cNvPr>
          <p:cNvSpPr/>
          <p:nvPr/>
        </p:nvSpPr>
        <p:spPr>
          <a:xfrm>
            <a:off x="6833124" y="4803515"/>
            <a:ext cx="721412" cy="721412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" name="Oval 59">
            <a:extLst>
              <a:ext uri="{FF2B5EF4-FFF2-40B4-BE49-F238E27FC236}">
                <a16:creationId xmlns:a16="http://schemas.microsoft.com/office/drawing/2014/main" id="{A31F2806-16B5-D4C1-D375-B6DA2C0970A9}"/>
              </a:ext>
            </a:extLst>
          </p:cNvPr>
          <p:cNvSpPr/>
          <p:nvPr/>
        </p:nvSpPr>
        <p:spPr>
          <a:xfrm>
            <a:off x="7182976" y="1620405"/>
            <a:ext cx="3609132" cy="3609132"/>
          </a:xfrm>
          <a:prstGeom prst="ellipse">
            <a:avLst/>
          </a:prstGeom>
          <a:noFill/>
          <a:ln w="28575" cap="flat" cmpd="sng" algn="ctr">
            <a:solidFill>
              <a:srgbClr val="F2F2F2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" name="Oval 60">
            <a:extLst>
              <a:ext uri="{FF2B5EF4-FFF2-40B4-BE49-F238E27FC236}">
                <a16:creationId xmlns:a16="http://schemas.microsoft.com/office/drawing/2014/main" id="{96F241C2-7D42-4868-B8EF-916585FDD089}"/>
              </a:ext>
            </a:extLst>
          </p:cNvPr>
          <p:cNvSpPr/>
          <p:nvPr/>
        </p:nvSpPr>
        <p:spPr>
          <a:xfrm>
            <a:off x="10241792" y="2112746"/>
            <a:ext cx="120199" cy="120199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" name="Oval 61">
            <a:extLst>
              <a:ext uri="{FF2B5EF4-FFF2-40B4-BE49-F238E27FC236}">
                <a16:creationId xmlns:a16="http://schemas.microsoft.com/office/drawing/2014/main" id="{6418329E-E502-E48F-86A0-E1D0BDF0CB22}"/>
              </a:ext>
            </a:extLst>
          </p:cNvPr>
          <p:cNvSpPr/>
          <p:nvPr/>
        </p:nvSpPr>
        <p:spPr>
          <a:xfrm>
            <a:off x="7627780" y="2112746"/>
            <a:ext cx="120199" cy="120199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" name="Oval 62">
            <a:extLst>
              <a:ext uri="{FF2B5EF4-FFF2-40B4-BE49-F238E27FC236}">
                <a16:creationId xmlns:a16="http://schemas.microsoft.com/office/drawing/2014/main" id="{7A3554CA-1A7A-BB46-41E4-89A680296B80}"/>
              </a:ext>
            </a:extLst>
          </p:cNvPr>
          <p:cNvSpPr/>
          <p:nvPr/>
        </p:nvSpPr>
        <p:spPr>
          <a:xfrm>
            <a:off x="10237280" y="4614275"/>
            <a:ext cx="120199" cy="120199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" name="Oval 63">
            <a:extLst>
              <a:ext uri="{FF2B5EF4-FFF2-40B4-BE49-F238E27FC236}">
                <a16:creationId xmlns:a16="http://schemas.microsoft.com/office/drawing/2014/main" id="{5003C583-B777-2E8A-4C48-7C86207E739D}"/>
              </a:ext>
            </a:extLst>
          </p:cNvPr>
          <p:cNvSpPr/>
          <p:nvPr/>
        </p:nvSpPr>
        <p:spPr>
          <a:xfrm>
            <a:off x="7625976" y="4614275"/>
            <a:ext cx="120199" cy="120199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" name="Freeform: Shape 68">
            <a:extLst>
              <a:ext uri="{FF2B5EF4-FFF2-40B4-BE49-F238E27FC236}">
                <a16:creationId xmlns:a16="http://schemas.microsoft.com/office/drawing/2014/main" id="{4C84117B-35E8-18E4-B105-3A8903F4E737}"/>
              </a:ext>
            </a:extLst>
          </p:cNvPr>
          <p:cNvSpPr/>
          <p:nvPr/>
        </p:nvSpPr>
        <p:spPr>
          <a:xfrm flipH="1">
            <a:off x="10332585" y="1933193"/>
            <a:ext cx="207604" cy="208427"/>
          </a:xfrm>
          <a:custGeom>
            <a:avLst/>
            <a:gdLst>
              <a:gd name="connsiteX0" fmla="*/ 0 w 248920"/>
              <a:gd name="connsiteY0" fmla="*/ 0 h 254000"/>
              <a:gd name="connsiteX1" fmla="*/ 248920 w 248920"/>
              <a:gd name="connsiteY1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920" h="254000">
                <a:moveTo>
                  <a:pt x="0" y="0"/>
                </a:moveTo>
                <a:lnTo>
                  <a:pt x="248920" y="254000"/>
                </a:lnTo>
              </a:path>
            </a:pathLst>
          </a:custGeom>
          <a:noFill/>
          <a:ln w="28575" cap="flat" cmpd="sng" algn="ctr">
            <a:solidFill>
              <a:srgbClr val="F2F2F2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1" name="Freeform: Shape 71">
            <a:extLst>
              <a:ext uri="{FF2B5EF4-FFF2-40B4-BE49-F238E27FC236}">
                <a16:creationId xmlns:a16="http://schemas.microsoft.com/office/drawing/2014/main" id="{C4E28487-9315-55DC-BD12-2C48A5BC1DE9}"/>
              </a:ext>
            </a:extLst>
          </p:cNvPr>
          <p:cNvSpPr/>
          <p:nvPr/>
        </p:nvSpPr>
        <p:spPr>
          <a:xfrm>
            <a:off x="7442254" y="1933193"/>
            <a:ext cx="207604" cy="208427"/>
          </a:xfrm>
          <a:custGeom>
            <a:avLst/>
            <a:gdLst>
              <a:gd name="connsiteX0" fmla="*/ 0 w 248920"/>
              <a:gd name="connsiteY0" fmla="*/ 0 h 254000"/>
              <a:gd name="connsiteX1" fmla="*/ 248920 w 248920"/>
              <a:gd name="connsiteY1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920" h="254000">
                <a:moveTo>
                  <a:pt x="0" y="0"/>
                </a:moveTo>
                <a:lnTo>
                  <a:pt x="248920" y="254000"/>
                </a:lnTo>
              </a:path>
            </a:pathLst>
          </a:custGeom>
          <a:noFill/>
          <a:ln w="28575" cap="flat" cmpd="sng" algn="ctr">
            <a:solidFill>
              <a:srgbClr val="F2F2F2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2" name="Freeform: Shape 66">
            <a:extLst>
              <a:ext uri="{FF2B5EF4-FFF2-40B4-BE49-F238E27FC236}">
                <a16:creationId xmlns:a16="http://schemas.microsoft.com/office/drawing/2014/main" id="{31B2D1BC-2203-DC44-402A-4B014B41148B}"/>
              </a:ext>
            </a:extLst>
          </p:cNvPr>
          <p:cNvSpPr/>
          <p:nvPr/>
        </p:nvSpPr>
        <p:spPr>
          <a:xfrm flipH="1" flipV="1">
            <a:off x="10324438" y="4699339"/>
            <a:ext cx="207604" cy="208427"/>
          </a:xfrm>
          <a:custGeom>
            <a:avLst/>
            <a:gdLst>
              <a:gd name="connsiteX0" fmla="*/ 0 w 248920"/>
              <a:gd name="connsiteY0" fmla="*/ 0 h 254000"/>
              <a:gd name="connsiteX1" fmla="*/ 248920 w 248920"/>
              <a:gd name="connsiteY1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920" h="254000">
                <a:moveTo>
                  <a:pt x="0" y="0"/>
                </a:moveTo>
                <a:lnTo>
                  <a:pt x="248920" y="254000"/>
                </a:lnTo>
              </a:path>
            </a:pathLst>
          </a:custGeom>
          <a:noFill/>
          <a:ln w="28575" cap="flat" cmpd="sng" algn="ctr">
            <a:solidFill>
              <a:srgbClr val="F2F2F2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" name="Freeform: Shape 67">
            <a:extLst>
              <a:ext uri="{FF2B5EF4-FFF2-40B4-BE49-F238E27FC236}">
                <a16:creationId xmlns:a16="http://schemas.microsoft.com/office/drawing/2014/main" id="{FB959FE0-D6B8-F3A5-9007-42E97561B079}"/>
              </a:ext>
            </a:extLst>
          </p:cNvPr>
          <p:cNvSpPr/>
          <p:nvPr/>
        </p:nvSpPr>
        <p:spPr>
          <a:xfrm flipV="1">
            <a:off x="7442254" y="4710864"/>
            <a:ext cx="207604" cy="208427"/>
          </a:xfrm>
          <a:custGeom>
            <a:avLst/>
            <a:gdLst>
              <a:gd name="connsiteX0" fmla="*/ 0 w 248920"/>
              <a:gd name="connsiteY0" fmla="*/ 0 h 254000"/>
              <a:gd name="connsiteX1" fmla="*/ 248920 w 248920"/>
              <a:gd name="connsiteY1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920" h="254000">
                <a:moveTo>
                  <a:pt x="0" y="0"/>
                </a:moveTo>
                <a:lnTo>
                  <a:pt x="248920" y="254000"/>
                </a:lnTo>
              </a:path>
            </a:pathLst>
          </a:custGeom>
          <a:noFill/>
          <a:ln w="28575" cap="flat" cmpd="sng" algn="ctr">
            <a:solidFill>
              <a:srgbClr val="F2F2F2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" name="Freeform: Shape 51">
            <a:extLst>
              <a:ext uri="{FF2B5EF4-FFF2-40B4-BE49-F238E27FC236}">
                <a16:creationId xmlns:a16="http://schemas.microsoft.com/office/drawing/2014/main" id="{B523C00C-3A96-9E71-FF36-B35916C345C1}"/>
              </a:ext>
            </a:extLst>
          </p:cNvPr>
          <p:cNvSpPr>
            <a:spLocks/>
          </p:cNvSpPr>
          <p:nvPr/>
        </p:nvSpPr>
        <p:spPr>
          <a:xfrm>
            <a:off x="10526076" y="1436232"/>
            <a:ext cx="526712" cy="526708"/>
          </a:xfrm>
          <a:custGeom>
            <a:avLst/>
            <a:gdLst>
              <a:gd name="connsiteX0" fmla="*/ 587615 w 1175225"/>
              <a:gd name="connsiteY0" fmla="*/ 0 h 1175218"/>
              <a:gd name="connsiteX1" fmla="*/ 1175225 w 1175225"/>
              <a:gd name="connsiteY1" fmla="*/ 587609 h 1175218"/>
              <a:gd name="connsiteX2" fmla="*/ 587615 w 1175225"/>
              <a:gd name="connsiteY2" fmla="*/ 1175219 h 1175218"/>
              <a:gd name="connsiteX3" fmla="*/ 7 w 1175225"/>
              <a:gd name="connsiteY3" fmla="*/ 587609 h 1175218"/>
              <a:gd name="connsiteX4" fmla="*/ 587615 w 1175225"/>
              <a:gd name="connsiteY4" fmla="*/ 0 h 1175218"/>
              <a:gd name="connsiteX5" fmla="*/ 587615 w 1175225"/>
              <a:gd name="connsiteY5" fmla="*/ 0 h 117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225" h="1175218">
                <a:moveTo>
                  <a:pt x="587615" y="0"/>
                </a:moveTo>
                <a:cubicBezTo>
                  <a:pt x="912872" y="0"/>
                  <a:pt x="1175225" y="263887"/>
                  <a:pt x="1175225" y="587609"/>
                </a:cubicBezTo>
                <a:cubicBezTo>
                  <a:pt x="1175225" y="912866"/>
                  <a:pt x="911339" y="1175219"/>
                  <a:pt x="587615" y="1175219"/>
                </a:cubicBezTo>
                <a:cubicBezTo>
                  <a:pt x="262359" y="1175219"/>
                  <a:pt x="7" y="911331"/>
                  <a:pt x="7" y="587609"/>
                </a:cubicBezTo>
                <a:cubicBezTo>
                  <a:pt x="-1528" y="263887"/>
                  <a:pt x="262359" y="0"/>
                  <a:pt x="587615" y="0"/>
                </a:cubicBezTo>
                <a:lnTo>
                  <a:pt x="587615" y="0"/>
                </a:lnTo>
                <a:close/>
              </a:path>
            </a:pathLst>
          </a:custGeom>
          <a:solidFill>
            <a:schemeClr val="accent2"/>
          </a:solidFill>
          <a:ln w="15340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" name="Freeform: Shape 52">
            <a:extLst>
              <a:ext uri="{FF2B5EF4-FFF2-40B4-BE49-F238E27FC236}">
                <a16:creationId xmlns:a16="http://schemas.microsoft.com/office/drawing/2014/main" id="{C100A1C8-4F71-D3D6-E36F-E7DE1C162B92}"/>
              </a:ext>
            </a:extLst>
          </p:cNvPr>
          <p:cNvSpPr/>
          <p:nvPr/>
        </p:nvSpPr>
        <p:spPr>
          <a:xfrm>
            <a:off x="6930076" y="1421965"/>
            <a:ext cx="526708" cy="526708"/>
          </a:xfrm>
          <a:custGeom>
            <a:avLst/>
            <a:gdLst>
              <a:gd name="connsiteX0" fmla="*/ 587609 w 1175218"/>
              <a:gd name="connsiteY0" fmla="*/ 0 h 1175218"/>
              <a:gd name="connsiteX1" fmla="*/ 0 w 1175218"/>
              <a:gd name="connsiteY1" fmla="*/ 587609 h 1175218"/>
              <a:gd name="connsiteX2" fmla="*/ 587609 w 1175218"/>
              <a:gd name="connsiteY2" fmla="*/ 1175219 h 1175218"/>
              <a:gd name="connsiteX3" fmla="*/ 1175218 w 1175218"/>
              <a:gd name="connsiteY3" fmla="*/ 587609 h 1175218"/>
              <a:gd name="connsiteX4" fmla="*/ 587609 w 1175218"/>
              <a:gd name="connsiteY4" fmla="*/ 0 h 1175218"/>
              <a:gd name="connsiteX5" fmla="*/ 587609 w 1175218"/>
              <a:gd name="connsiteY5" fmla="*/ 0 h 117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218" h="1175218">
                <a:moveTo>
                  <a:pt x="587609" y="0"/>
                </a:moveTo>
                <a:cubicBezTo>
                  <a:pt x="262353" y="0"/>
                  <a:pt x="0" y="263887"/>
                  <a:pt x="0" y="587609"/>
                </a:cubicBezTo>
                <a:cubicBezTo>
                  <a:pt x="0" y="912866"/>
                  <a:pt x="263887" y="1175219"/>
                  <a:pt x="587609" y="1175219"/>
                </a:cubicBezTo>
                <a:cubicBezTo>
                  <a:pt x="912866" y="1175219"/>
                  <a:pt x="1175218" y="911331"/>
                  <a:pt x="1175218" y="587609"/>
                </a:cubicBezTo>
                <a:cubicBezTo>
                  <a:pt x="1175218" y="263887"/>
                  <a:pt x="912866" y="0"/>
                  <a:pt x="587609" y="0"/>
                </a:cubicBezTo>
                <a:lnTo>
                  <a:pt x="587609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15340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6" name="Freeform: Shape 69">
            <a:extLst>
              <a:ext uri="{FF2B5EF4-FFF2-40B4-BE49-F238E27FC236}">
                <a16:creationId xmlns:a16="http://schemas.microsoft.com/office/drawing/2014/main" id="{1A7433E5-AFCC-4F3A-EAAE-D29E268CCB08}"/>
              </a:ext>
            </a:extLst>
          </p:cNvPr>
          <p:cNvSpPr/>
          <p:nvPr/>
        </p:nvSpPr>
        <p:spPr>
          <a:xfrm>
            <a:off x="6930076" y="4901955"/>
            <a:ext cx="526708" cy="526709"/>
          </a:xfrm>
          <a:custGeom>
            <a:avLst/>
            <a:gdLst>
              <a:gd name="connsiteX0" fmla="*/ 587609 w 1175218"/>
              <a:gd name="connsiteY0" fmla="*/ 1175219 h 1175219"/>
              <a:gd name="connsiteX1" fmla="*/ 0 w 1175218"/>
              <a:gd name="connsiteY1" fmla="*/ 587610 h 1175219"/>
              <a:gd name="connsiteX2" fmla="*/ 587609 w 1175218"/>
              <a:gd name="connsiteY2" fmla="*/ 0 h 1175219"/>
              <a:gd name="connsiteX3" fmla="*/ 1175218 w 1175218"/>
              <a:gd name="connsiteY3" fmla="*/ 587610 h 1175219"/>
              <a:gd name="connsiteX4" fmla="*/ 587609 w 1175218"/>
              <a:gd name="connsiteY4" fmla="*/ 1175219 h 1175219"/>
              <a:gd name="connsiteX5" fmla="*/ 587609 w 1175218"/>
              <a:gd name="connsiteY5" fmla="*/ 1175219 h 117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218" h="1175219">
                <a:moveTo>
                  <a:pt x="587609" y="1175219"/>
                </a:moveTo>
                <a:cubicBezTo>
                  <a:pt x="262353" y="1175219"/>
                  <a:pt x="0" y="911332"/>
                  <a:pt x="0" y="587610"/>
                </a:cubicBezTo>
                <a:cubicBezTo>
                  <a:pt x="0" y="263887"/>
                  <a:pt x="263887" y="0"/>
                  <a:pt x="587609" y="0"/>
                </a:cubicBezTo>
                <a:cubicBezTo>
                  <a:pt x="912866" y="0"/>
                  <a:pt x="1175218" y="263887"/>
                  <a:pt x="1175218" y="587610"/>
                </a:cubicBezTo>
                <a:cubicBezTo>
                  <a:pt x="1175218" y="911332"/>
                  <a:pt x="912866" y="1175219"/>
                  <a:pt x="587609" y="1175219"/>
                </a:cubicBezTo>
                <a:lnTo>
                  <a:pt x="587609" y="1175219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15340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" name="TextBox 5">
            <a:extLst>
              <a:ext uri="{FF2B5EF4-FFF2-40B4-BE49-F238E27FC236}">
                <a16:creationId xmlns:a16="http://schemas.microsoft.com/office/drawing/2014/main" id="{8518B00C-30AF-B8AE-50C3-564B5E41E4AA}"/>
              </a:ext>
            </a:extLst>
          </p:cNvPr>
          <p:cNvSpPr txBox="1"/>
          <p:nvPr/>
        </p:nvSpPr>
        <p:spPr>
          <a:xfrm rot="2902100">
            <a:off x="9251323" y="2506624"/>
            <a:ext cx="1174586" cy="294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ArchUp">
              <a:avLst>
                <a:gd name="adj" fmla="val 10042964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Følgeskab</a:t>
            </a:r>
          </a:p>
        </p:txBody>
      </p:sp>
      <p:pic>
        <p:nvPicPr>
          <p:cNvPr id="68" name="Grafik 53">
            <a:extLst>
              <a:ext uri="{FF2B5EF4-FFF2-40B4-BE49-F238E27FC236}">
                <a16:creationId xmlns:a16="http://schemas.microsoft.com/office/drawing/2014/main" id="{82FDEB8F-0B11-9C53-6F46-DDEA32A355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8816" y="5010696"/>
            <a:ext cx="309228" cy="309228"/>
          </a:xfrm>
          <a:prstGeom prst="rect">
            <a:avLst/>
          </a:prstGeom>
        </p:spPr>
      </p:pic>
      <p:pic>
        <p:nvPicPr>
          <p:cNvPr id="69" name="Grafik 101">
            <a:extLst>
              <a:ext uri="{FF2B5EF4-FFF2-40B4-BE49-F238E27FC236}">
                <a16:creationId xmlns:a16="http://schemas.microsoft.com/office/drawing/2014/main" id="{754E710E-C87D-626B-E4C4-D4BC0E0D0A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8816" y="1530705"/>
            <a:ext cx="309228" cy="309228"/>
          </a:xfrm>
          <a:prstGeom prst="rect">
            <a:avLst/>
          </a:prstGeom>
        </p:spPr>
      </p:pic>
      <p:pic>
        <p:nvPicPr>
          <p:cNvPr id="70" name="Grafik 69" descr="Sygehus kontur">
            <a:extLst>
              <a:ext uri="{FF2B5EF4-FFF2-40B4-BE49-F238E27FC236}">
                <a16:creationId xmlns:a16="http://schemas.microsoft.com/office/drawing/2014/main" id="{9649567B-FB1B-5FAC-4685-2D2FA9602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22446" y="2629635"/>
            <a:ext cx="1378198" cy="1378198"/>
          </a:xfrm>
          <a:prstGeom prst="rect">
            <a:avLst/>
          </a:prstGeom>
        </p:spPr>
      </p:pic>
      <p:pic>
        <p:nvPicPr>
          <p:cNvPr id="71" name="Grafik 70" descr="Tandhjul kontur">
            <a:extLst>
              <a:ext uri="{FF2B5EF4-FFF2-40B4-BE49-F238E27FC236}">
                <a16:creationId xmlns:a16="http://schemas.microsoft.com/office/drawing/2014/main" id="{C53FDDC5-68FE-0514-84BA-ADD9B46D57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64418" y="1477016"/>
            <a:ext cx="337506" cy="337506"/>
          </a:xfrm>
          <a:prstGeom prst="rect">
            <a:avLst/>
          </a:prstGeom>
        </p:spPr>
      </p:pic>
      <p:pic>
        <p:nvPicPr>
          <p:cNvPr id="72" name="Grafik 71" descr="Enkelt tandhjul kontur">
            <a:extLst>
              <a:ext uri="{FF2B5EF4-FFF2-40B4-BE49-F238E27FC236}">
                <a16:creationId xmlns:a16="http://schemas.microsoft.com/office/drawing/2014/main" id="{53C52F78-DACF-8D65-B705-13F24A00DB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706504">
            <a:off x="10733783" y="1617949"/>
            <a:ext cx="237155" cy="237155"/>
          </a:xfrm>
          <a:prstGeom prst="rect">
            <a:avLst/>
          </a:prstGeom>
        </p:spPr>
      </p:pic>
      <p:sp>
        <p:nvSpPr>
          <p:cNvPr id="73" name="TextBox 5">
            <a:extLst>
              <a:ext uri="{FF2B5EF4-FFF2-40B4-BE49-F238E27FC236}">
                <a16:creationId xmlns:a16="http://schemas.microsoft.com/office/drawing/2014/main" id="{62E98B80-3CEE-565B-41D8-6E4D9DAE50C7}"/>
              </a:ext>
            </a:extLst>
          </p:cNvPr>
          <p:cNvSpPr txBox="1"/>
          <p:nvPr/>
        </p:nvSpPr>
        <p:spPr>
          <a:xfrm rot="19043560">
            <a:off x="7624166" y="2323946"/>
            <a:ext cx="1594386" cy="8935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ArchUp">
              <a:avLst>
                <a:gd name="adj" fmla="val 10510234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Ordentlighed</a:t>
            </a:r>
          </a:p>
        </p:txBody>
      </p:sp>
      <p:sp>
        <p:nvSpPr>
          <p:cNvPr id="74" name="TextBox 122">
            <a:extLst>
              <a:ext uri="{FF2B5EF4-FFF2-40B4-BE49-F238E27FC236}">
                <a16:creationId xmlns:a16="http://schemas.microsoft.com/office/drawing/2014/main" id="{E89497C2-C082-7458-6FAC-8F47694DDB79}"/>
              </a:ext>
            </a:extLst>
          </p:cNvPr>
          <p:cNvSpPr txBox="1"/>
          <p:nvPr/>
        </p:nvSpPr>
        <p:spPr>
          <a:xfrm rot="18789628">
            <a:off x="8996824" y="3965509"/>
            <a:ext cx="1445432" cy="48623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ArchDow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>
                <a:solidFill>
                  <a:schemeClr val="bg1"/>
                </a:solidFill>
                <a:latin typeface="Verdana"/>
              </a:rPr>
              <a:t>Nytænkning</a:t>
            </a: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" name="Oval 58">
            <a:extLst>
              <a:ext uri="{FF2B5EF4-FFF2-40B4-BE49-F238E27FC236}">
                <a16:creationId xmlns:a16="http://schemas.microsoft.com/office/drawing/2014/main" id="{4582F44C-2F6B-0198-774B-C4746C7DA988}"/>
              </a:ext>
            </a:extLst>
          </p:cNvPr>
          <p:cNvSpPr/>
          <p:nvPr/>
        </p:nvSpPr>
        <p:spPr>
          <a:xfrm>
            <a:off x="10430753" y="4796718"/>
            <a:ext cx="721412" cy="721412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6" name="Freeform: Shape 69">
            <a:extLst>
              <a:ext uri="{FF2B5EF4-FFF2-40B4-BE49-F238E27FC236}">
                <a16:creationId xmlns:a16="http://schemas.microsoft.com/office/drawing/2014/main" id="{6BAAD78D-4220-FD1E-F3A6-9A6EC0E66C6E}"/>
              </a:ext>
            </a:extLst>
          </p:cNvPr>
          <p:cNvSpPr/>
          <p:nvPr/>
        </p:nvSpPr>
        <p:spPr>
          <a:xfrm>
            <a:off x="10526076" y="4894069"/>
            <a:ext cx="526708" cy="526709"/>
          </a:xfrm>
          <a:custGeom>
            <a:avLst/>
            <a:gdLst>
              <a:gd name="connsiteX0" fmla="*/ 587609 w 1175218"/>
              <a:gd name="connsiteY0" fmla="*/ 1175219 h 1175219"/>
              <a:gd name="connsiteX1" fmla="*/ 0 w 1175218"/>
              <a:gd name="connsiteY1" fmla="*/ 587610 h 1175219"/>
              <a:gd name="connsiteX2" fmla="*/ 587609 w 1175218"/>
              <a:gd name="connsiteY2" fmla="*/ 0 h 1175219"/>
              <a:gd name="connsiteX3" fmla="*/ 1175218 w 1175218"/>
              <a:gd name="connsiteY3" fmla="*/ 587610 h 1175219"/>
              <a:gd name="connsiteX4" fmla="*/ 587609 w 1175218"/>
              <a:gd name="connsiteY4" fmla="*/ 1175219 h 1175219"/>
              <a:gd name="connsiteX5" fmla="*/ 587609 w 1175218"/>
              <a:gd name="connsiteY5" fmla="*/ 1175219 h 117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218" h="1175219">
                <a:moveTo>
                  <a:pt x="587609" y="1175219"/>
                </a:moveTo>
                <a:cubicBezTo>
                  <a:pt x="262353" y="1175219"/>
                  <a:pt x="0" y="911332"/>
                  <a:pt x="0" y="587610"/>
                </a:cubicBezTo>
                <a:cubicBezTo>
                  <a:pt x="0" y="263887"/>
                  <a:pt x="263887" y="0"/>
                  <a:pt x="587609" y="0"/>
                </a:cubicBezTo>
                <a:cubicBezTo>
                  <a:pt x="912866" y="0"/>
                  <a:pt x="1175218" y="263887"/>
                  <a:pt x="1175218" y="587610"/>
                </a:cubicBezTo>
                <a:cubicBezTo>
                  <a:pt x="1175218" y="911332"/>
                  <a:pt x="912866" y="1175219"/>
                  <a:pt x="587609" y="1175219"/>
                </a:cubicBezTo>
                <a:lnTo>
                  <a:pt x="587609" y="1175219"/>
                </a:lnTo>
                <a:close/>
              </a:path>
            </a:pathLst>
          </a:custGeom>
          <a:solidFill>
            <a:srgbClr val="BEB9A6">
              <a:alpha val="50000"/>
            </a:srgbClr>
          </a:solidFill>
          <a:ln w="15340" cap="flat">
            <a:solidFill>
              <a:srgbClr val="BEB9A6">
                <a:alpha val="50000"/>
              </a:srgb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77" name="Grafik 59" descr="Lyspære og tandhjul  kontur">
            <a:extLst>
              <a:ext uri="{FF2B5EF4-FFF2-40B4-BE49-F238E27FC236}">
                <a16:creationId xmlns:a16="http://schemas.microsoft.com/office/drawing/2014/main" id="{48B8ED10-A149-080E-2193-F469323FFD9C}"/>
              </a:ext>
            </a:extLst>
          </p:cNvPr>
          <p:cNvGrpSpPr/>
          <p:nvPr/>
        </p:nvGrpSpPr>
        <p:grpSpPr>
          <a:xfrm>
            <a:off x="10663438" y="5019638"/>
            <a:ext cx="267105" cy="290477"/>
            <a:chOff x="7876712" y="5328533"/>
            <a:chExt cx="310961" cy="338170"/>
          </a:xfrm>
          <a:solidFill>
            <a:schemeClr val="bg1"/>
          </a:solidFill>
        </p:grpSpPr>
        <p:sp>
          <p:nvSpPr>
            <p:cNvPr id="78" name="Kombinationstegning: figur 77">
              <a:extLst>
                <a:ext uri="{FF2B5EF4-FFF2-40B4-BE49-F238E27FC236}">
                  <a16:creationId xmlns:a16="http://schemas.microsoft.com/office/drawing/2014/main" id="{86B1E2E4-3DEF-E948-8968-30F192D0C064}"/>
                </a:ext>
              </a:extLst>
            </p:cNvPr>
            <p:cNvSpPr/>
            <p:nvPr/>
          </p:nvSpPr>
          <p:spPr>
            <a:xfrm>
              <a:off x="8012758" y="5463801"/>
              <a:ext cx="38870" cy="38870"/>
            </a:xfrm>
            <a:custGeom>
              <a:avLst/>
              <a:gdLst>
                <a:gd name="connsiteX0" fmla="*/ 19435 w 38870"/>
                <a:gd name="connsiteY0" fmla="*/ 0 h 38870"/>
                <a:gd name="connsiteX1" fmla="*/ 0 w 38870"/>
                <a:gd name="connsiteY1" fmla="*/ 19435 h 38870"/>
                <a:gd name="connsiteX2" fmla="*/ 19435 w 38870"/>
                <a:gd name="connsiteY2" fmla="*/ 38870 h 38870"/>
                <a:gd name="connsiteX3" fmla="*/ 38870 w 38870"/>
                <a:gd name="connsiteY3" fmla="*/ 19435 h 38870"/>
                <a:gd name="connsiteX4" fmla="*/ 38870 w 38870"/>
                <a:gd name="connsiteY4" fmla="*/ 19435 h 38870"/>
                <a:gd name="connsiteX5" fmla="*/ 19435 w 38870"/>
                <a:gd name="connsiteY5" fmla="*/ 0 h 38870"/>
                <a:gd name="connsiteX6" fmla="*/ 19435 w 38870"/>
                <a:gd name="connsiteY6" fmla="*/ 31096 h 38870"/>
                <a:gd name="connsiteX7" fmla="*/ 7774 w 38870"/>
                <a:gd name="connsiteY7" fmla="*/ 19435 h 38870"/>
                <a:gd name="connsiteX8" fmla="*/ 19435 w 38870"/>
                <a:gd name="connsiteY8" fmla="*/ 7774 h 38870"/>
                <a:gd name="connsiteX9" fmla="*/ 31096 w 38870"/>
                <a:gd name="connsiteY9" fmla="*/ 19435 h 38870"/>
                <a:gd name="connsiteX10" fmla="*/ 19435 w 38870"/>
                <a:gd name="connsiteY10" fmla="*/ 31096 h 38870"/>
                <a:gd name="connsiteX11" fmla="*/ 19435 w 38870"/>
                <a:gd name="connsiteY11" fmla="*/ 31096 h 38870"/>
                <a:gd name="connsiteX12" fmla="*/ 19435 w 38870"/>
                <a:gd name="connsiteY12" fmla="*/ 31096 h 38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870" h="38870">
                  <a:moveTo>
                    <a:pt x="19435" y="0"/>
                  </a:moveTo>
                  <a:cubicBezTo>
                    <a:pt x="8551" y="0"/>
                    <a:pt x="0" y="8551"/>
                    <a:pt x="0" y="19435"/>
                  </a:cubicBezTo>
                  <a:cubicBezTo>
                    <a:pt x="0" y="30319"/>
                    <a:pt x="8551" y="38870"/>
                    <a:pt x="19435" y="38870"/>
                  </a:cubicBezTo>
                  <a:cubicBezTo>
                    <a:pt x="30319" y="38870"/>
                    <a:pt x="38870" y="30319"/>
                    <a:pt x="38870" y="19435"/>
                  </a:cubicBezTo>
                  <a:cubicBezTo>
                    <a:pt x="38870" y="19435"/>
                    <a:pt x="38870" y="19435"/>
                    <a:pt x="38870" y="19435"/>
                  </a:cubicBezTo>
                  <a:cubicBezTo>
                    <a:pt x="38870" y="8551"/>
                    <a:pt x="30319" y="0"/>
                    <a:pt x="19435" y="0"/>
                  </a:cubicBezTo>
                  <a:close/>
                  <a:moveTo>
                    <a:pt x="19435" y="31096"/>
                  </a:moveTo>
                  <a:cubicBezTo>
                    <a:pt x="12827" y="31096"/>
                    <a:pt x="7774" y="26043"/>
                    <a:pt x="7774" y="19435"/>
                  </a:cubicBezTo>
                  <a:cubicBezTo>
                    <a:pt x="7774" y="12827"/>
                    <a:pt x="12827" y="7774"/>
                    <a:pt x="19435" y="7774"/>
                  </a:cubicBezTo>
                  <a:cubicBezTo>
                    <a:pt x="26043" y="7774"/>
                    <a:pt x="31096" y="12827"/>
                    <a:pt x="31096" y="19435"/>
                  </a:cubicBezTo>
                  <a:cubicBezTo>
                    <a:pt x="31096" y="26043"/>
                    <a:pt x="26043" y="31096"/>
                    <a:pt x="19435" y="31096"/>
                  </a:cubicBezTo>
                  <a:cubicBezTo>
                    <a:pt x="19435" y="31096"/>
                    <a:pt x="19435" y="31096"/>
                    <a:pt x="19435" y="31096"/>
                  </a:cubicBezTo>
                  <a:lnTo>
                    <a:pt x="19435" y="31096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79" name="Kombinationstegning: figur 78">
              <a:extLst>
                <a:ext uri="{FF2B5EF4-FFF2-40B4-BE49-F238E27FC236}">
                  <a16:creationId xmlns:a16="http://schemas.microsoft.com/office/drawing/2014/main" id="{71D001FF-F328-CC60-BC23-692399DD8B76}"/>
                </a:ext>
              </a:extLst>
            </p:cNvPr>
            <p:cNvSpPr/>
            <p:nvPr/>
          </p:nvSpPr>
          <p:spPr>
            <a:xfrm>
              <a:off x="7983605" y="5435037"/>
              <a:ext cx="96786" cy="96786"/>
            </a:xfrm>
            <a:custGeom>
              <a:avLst/>
              <a:gdLst>
                <a:gd name="connsiteX0" fmla="*/ 84737 w 96786"/>
                <a:gd name="connsiteY0" fmla="*/ 29930 h 96786"/>
                <a:gd name="connsiteX1" fmla="*/ 88235 w 96786"/>
                <a:gd name="connsiteY1" fmla="*/ 19435 h 96786"/>
                <a:gd name="connsiteX2" fmla="*/ 77352 w 96786"/>
                <a:gd name="connsiteY2" fmla="*/ 8551 h 96786"/>
                <a:gd name="connsiteX3" fmla="*/ 66857 w 96786"/>
                <a:gd name="connsiteY3" fmla="*/ 12050 h 96786"/>
                <a:gd name="connsiteX4" fmla="*/ 61026 w 96786"/>
                <a:gd name="connsiteY4" fmla="*/ 9718 h 96786"/>
                <a:gd name="connsiteX5" fmla="*/ 55973 w 96786"/>
                <a:gd name="connsiteY5" fmla="*/ 0 h 96786"/>
                <a:gd name="connsiteX6" fmla="*/ 40814 w 96786"/>
                <a:gd name="connsiteY6" fmla="*/ 0 h 96786"/>
                <a:gd name="connsiteX7" fmla="*/ 35761 w 96786"/>
                <a:gd name="connsiteY7" fmla="*/ 9718 h 96786"/>
                <a:gd name="connsiteX8" fmla="*/ 29930 w 96786"/>
                <a:gd name="connsiteY8" fmla="*/ 12050 h 96786"/>
                <a:gd name="connsiteX9" fmla="*/ 19435 w 96786"/>
                <a:gd name="connsiteY9" fmla="*/ 8551 h 96786"/>
                <a:gd name="connsiteX10" fmla="*/ 8551 w 96786"/>
                <a:gd name="connsiteY10" fmla="*/ 19435 h 96786"/>
                <a:gd name="connsiteX11" fmla="*/ 12050 w 96786"/>
                <a:gd name="connsiteY11" fmla="*/ 29930 h 96786"/>
                <a:gd name="connsiteX12" fmla="*/ 9718 w 96786"/>
                <a:gd name="connsiteY12" fmla="*/ 35761 h 96786"/>
                <a:gd name="connsiteX13" fmla="*/ 0 w 96786"/>
                <a:gd name="connsiteY13" fmla="*/ 40814 h 96786"/>
                <a:gd name="connsiteX14" fmla="*/ 0 w 96786"/>
                <a:gd name="connsiteY14" fmla="*/ 55973 h 96786"/>
                <a:gd name="connsiteX15" fmla="*/ 9718 w 96786"/>
                <a:gd name="connsiteY15" fmla="*/ 61026 h 96786"/>
                <a:gd name="connsiteX16" fmla="*/ 12050 w 96786"/>
                <a:gd name="connsiteY16" fmla="*/ 66857 h 96786"/>
                <a:gd name="connsiteX17" fmla="*/ 8551 w 96786"/>
                <a:gd name="connsiteY17" fmla="*/ 77352 h 96786"/>
                <a:gd name="connsiteX18" fmla="*/ 19824 w 96786"/>
                <a:gd name="connsiteY18" fmla="*/ 88235 h 96786"/>
                <a:gd name="connsiteX19" fmla="*/ 30319 w 96786"/>
                <a:gd name="connsiteY19" fmla="*/ 84737 h 96786"/>
                <a:gd name="connsiteX20" fmla="*/ 36149 w 96786"/>
                <a:gd name="connsiteY20" fmla="*/ 87069 h 96786"/>
                <a:gd name="connsiteX21" fmla="*/ 41202 w 96786"/>
                <a:gd name="connsiteY21" fmla="*/ 96787 h 96786"/>
                <a:gd name="connsiteX22" fmla="*/ 56362 w 96786"/>
                <a:gd name="connsiteY22" fmla="*/ 96787 h 96786"/>
                <a:gd name="connsiteX23" fmla="*/ 61415 w 96786"/>
                <a:gd name="connsiteY23" fmla="*/ 87069 h 96786"/>
                <a:gd name="connsiteX24" fmla="*/ 66857 w 96786"/>
                <a:gd name="connsiteY24" fmla="*/ 84737 h 96786"/>
                <a:gd name="connsiteX25" fmla="*/ 77352 w 96786"/>
                <a:gd name="connsiteY25" fmla="*/ 88235 h 96786"/>
                <a:gd name="connsiteX26" fmla="*/ 88235 w 96786"/>
                <a:gd name="connsiteY26" fmla="*/ 77352 h 96786"/>
                <a:gd name="connsiteX27" fmla="*/ 84737 w 96786"/>
                <a:gd name="connsiteY27" fmla="*/ 66857 h 96786"/>
                <a:gd name="connsiteX28" fmla="*/ 87069 w 96786"/>
                <a:gd name="connsiteY28" fmla="*/ 61026 h 96786"/>
                <a:gd name="connsiteX29" fmla="*/ 96787 w 96786"/>
                <a:gd name="connsiteY29" fmla="*/ 55973 h 96786"/>
                <a:gd name="connsiteX30" fmla="*/ 96787 w 96786"/>
                <a:gd name="connsiteY30" fmla="*/ 40814 h 96786"/>
                <a:gd name="connsiteX31" fmla="*/ 87069 w 96786"/>
                <a:gd name="connsiteY31" fmla="*/ 35761 h 96786"/>
                <a:gd name="connsiteX32" fmla="*/ 84737 w 96786"/>
                <a:gd name="connsiteY32" fmla="*/ 29930 h 96786"/>
                <a:gd name="connsiteX33" fmla="*/ 89013 w 96786"/>
                <a:gd name="connsiteY33" fmla="*/ 50920 h 96786"/>
                <a:gd name="connsiteX34" fmla="*/ 80461 w 96786"/>
                <a:gd name="connsiteY34" fmla="*/ 55196 h 96786"/>
                <a:gd name="connsiteX35" fmla="*/ 80073 w 96786"/>
                <a:gd name="connsiteY35" fmla="*/ 56751 h 96786"/>
                <a:gd name="connsiteX36" fmla="*/ 76963 w 96786"/>
                <a:gd name="connsiteY36" fmla="*/ 64136 h 96786"/>
                <a:gd name="connsiteX37" fmla="*/ 76186 w 96786"/>
                <a:gd name="connsiteY37" fmla="*/ 65691 h 96786"/>
                <a:gd name="connsiteX38" fmla="*/ 79295 w 96786"/>
                <a:gd name="connsiteY38" fmla="*/ 75020 h 96786"/>
                <a:gd name="connsiteX39" fmla="*/ 75408 w 96786"/>
                <a:gd name="connsiteY39" fmla="*/ 78907 h 96786"/>
                <a:gd name="connsiteX40" fmla="*/ 66468 w 96786"/>
                <a:gd name="connsiteY40" fmla="*/ 75797 h 96786"/>
                <a:gd name="connsiteX41" fmla="*/ 64913 w 96786"/>
                <a:gd name="connsiteY41" fmla="*/ 76574 h 96786"/>
                <a:gd name="connsiteX42" fmla="*/ 57917 w 96786"/>
                <a:gd name="connsiteY42" fmla="*/ 79295 h 96786"/>
                <a:gd name="connsiteX43" fmla="*/ 55973 w 96786"/>
                <a:gd name="connsiteY43" fmla="*/ 80073 h 96786"/>
                <a:gd name="connsiteX44" fmla="*/ 51697 w 96786"/>
                <a:gd name="connsiteY44" fmla="*/ 88624 h 96786"/>
                <a:gd name="connsiteX45" fmla="*/ 45867 w 96786"/>
                <a:gd name="connsiteY45" fmla="*/ 88624 h 96786"/>
                <a:gd name="connsiteX46" fmla="*/ 41591 w 96786"/>
                <a:gd name="connsiteY46" fmla="*/ 80073 h 96786"/>
                <a:gd name="connsiteX47" fmla="*/ 40036 w 96786"/>
                <a:gd name="connsiteY47" fmla="*/ 79684 h 96786"/>
                <a:gd name="connsiteX48" fmla="*/ 33040 w 96786"/>
                <a:gd name="connsiteY48" fmla="*/ 76574 h 96786"/>
                <a:gd name="connsiteX49" fmla="*/ 31485 w 96786"/>
                <a:gd name="connsiteY49" fmla="*/ 75797 h 96786"/>
                <a:gd name="connsiteX50" fmla="*/ 22156 w 96786"/>
                <a:gd name="connsiteY50" fmla="*/ 78907 h 96786"/>
                <a:gd name="connsiteX51" fmla="*/ 17880 w 96786"/>
                <a:gd name="connsiteY51" fmla="*/ 74631 h 96786"/>
                <a:gd name="connsiteX52" fmla="*/ 20990 w 96786"/>
                <a:gd name="connsiteY52" fmla="*/ 65691 h 96786"/>
                <a:gd name="connsiteX53" fmla="*/ 20213 w 96786"/>
                <a:gd name="connsiteY53" fmla="*/ 64136 h 96786"/>
                <a:gd name="connsiteX54" fmla="*/ 17103 w 96786"/>
                <a:gd name="connsiteY54" fmla="*/ 57139 h 96786"/>
                <a:gd name="connsiteX55" fmla="*/ 16714 w 96786"/>
                <a:gd name="connsiteY55" fmla="*/ 55584 h 96786"/>
                <a:gd name="connsiteX56" fmla="*/ 8163 w 96786"/>
                <a:gd name="connsiteY56" fmla="*/ 51309 h 96786"/>
                <a:gd name="connsiteX57" fmla="*/ 8163 w 96786"/>
                <a:gd name="connsiteY57" fmla="*/ 45867 h 96786"/>
                <a:gd name="connsiteX58" fmla="*/ 16714 w 96786"/>
                <a:gd name="connsiteY58" fmla="*/ 41591 h 96786"/>
                <a:gd name="connsiteX59" fmla="*/ 17103 w 96786"/>
                <a:gd name="connsiteY59" fmla="*/ 40036 h 96786"/>
                <a:gd name="connsiteX60" fmla="*/ 20213 w 96786"/>
                <a:gd name="connsiteY60" fmla="*/ 33040 h 96786"/>
                <a:gd name="connsiteX61" fmla="*/ 20990 w 96786"/>
                <a:gd name="connsiteY61" fmla="*/ 31485 h 96786"/>
                <a:gd name="connsiteX62" fmla="*/ 17880 w 96786"/>
                <a:gd name="connsiteY62" fmla="*/ 21767 h 96786"/>
                <a:gd name="connsiteX63" fmla="*/ 21767 w 96786"/>
                <a:gd name="connsiteY63" fmla="*/ 17492 h 96786"/>
                <a:gd name="connsiteX64" fmla="*/ 31096 w 96786"/>
                <a:gd name="connsiteY64" fmla="*/ 20601 h 96786"/>
                <a:gd name="connsiteX65" fmla="*/ 32651 w 96786"/>
                <a:gd name="connsiteY65" fmla="*/ 19824 h 96786"/>
                <a:gd name="connsiteX66" fmla="*/ 40036 w 96786"/>
                <a:gd name="connsiteY66" fmla="*/ 16714 h 96786"/>
                <a:gd name="connsiteX67" fmla="*/ 41591 w 96786"/>
                <a:gd name="connsiteY67" fmla="*/ 16325 h 96786"/>
                <a:gd name="connsiteX68" fmla="*/ 45867 w 96786"/>
                <a:gd name="connsiteY68" fmla="*/ 7774 h 96786"/>
                <a:gd name="connsiteX69" fmla="*/ 51309 w 96786"/>
                <a:gd name="connsiteY69" fmla="*/ 7774 h 96786"/>
                <a:gd name="connsiteX70" fmla="*/ 55584 w 96786"/>
                <a:gd name="connsiteY70" fmla="*/ 16325 h 96786"/>
                <a:gd name="connsiteX71" fmla="*/ 57139 w 96786"/>
                <a:gd name="connsiteY71" fmla="*/ 16714 h 96786"/>
                <a:gd name="connsiteX72" fmla="*/ 64136 w 96786"/>
                <a:gd name="connsiteY72" fmla="*/ 19824 h 96786"/>
                <a:gd name="connsiteX73" fmla="*/ 65691 w 96786"/>
                <a:gd name="connsiteY73" fmla="*/ 20601 h 96786"/>
                <a:gd name="connsiteX74" fmla="*/ 75020 w 96786"/>
                <a:gd name="connsiteY74" fmla="*/ 17492 h 96786"/>
                <a:gd name="connsiteX75" fmla="*/ 78907 w 96786"/>
                <a:gd name="connsiteY75" fmla="*/ 21379 h 96786"/>
                <a:gd name="connsiteX76" fmla="*/ 75797 w 96786"/>
                <a:gd name="connsiteY76" fmla="*/ 30707 h 96786"/>
                <a:gd name="connsiteX77" fmla="*/ 76574 w 96786"/>
                <a:gd name="connsiteY77" fmla="*/ 32262 h 96786"/>
                <a:gd name="connsiteX78" fmla="*/ 79684 w 96786"/>
                <a:gd name="connsiteY78" fmla="*/ 39259 h 96786"/>
                <a:gd name="connsiteX79" fmla="*/ 80073 w 96786"/>
                <a:gd name="connsiteY79" fmla="*/ 40814 h 96786"/>
                <a:gd name="connsiteX80" fmla="*/ 88624 w 96786"/>
                <a:gd name="connsiteY80" fmla="*/ 45089 h 96786"/>
                <a:gd name="connsiteX81" fmla="*/ 89013 w 96786"/>
                <a:gd name="connsiteY81" fmla="*/ 50920 h 9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96786" h="96786">
                  <a:moveTo>
                    <a:pt x="84737" y="29930"/>
                  </a:moveTo>
                  <a:lnTo>
                    <a:pt x="88235" y="19435"/>
                  </a:lnTo>
                  <a:lnTo>
                    <a:pt x="77352" y="8551"/>
                  </a:lnTo>
                  <a:lnTo>
                    <a:pt x="66857" y="12050"/>
                  </a:lnTo>
                  <a:cubicBezTo>
                    <a:pt x="64913" y="11272"/>
                    <a:pt x="62970" y="10495"/>
                    <a:pt x="61026" y="9718"/>
                  </a:cubicBezTo>
                  <a:lnTo>
                    <a:pt x="55973" y="0"/>
                  </a:lnTo>
                  <a:lnTo>
                    <a:pt x="40814" y="0"/>
                  </a:lnTo>
                  <a:lnTo>
                    <a:pt x="35761" y="9718"/>
                  </a:lnTo>
                  <a:cubicBezTo>
                    <a:pt x="33817" y="10495"/>
                    <a:pt x="31874" y="11272"/>
                    <a:pt x="29930" y="12050"/>
                  </a:cubicBezTo>
                  <a:lnTo>
                    <a:pt x="19435" y="8551"/>
                  </a:lnTo>
                  <a:lnTo>
                    <a:pt x="8551" y="19435"/>
                  </a:lnTo>
                  <a:lnTo>
                    <a:pt x="12050" y="29930"/>
                  </a:lnTo>
                  <a:cubicBezTo>
                    <a:pt x="10884" y="31874"/>
                    <a:pt x="10106" y="33817"/>
                    <a:pt x="9718" y="35761"/>
                  </a:cubicBezTo>
                  <a:lnTo>
                    <a:pt x="0" y="40814"/>
                  </a:lnTo>
                  <a:lnTo>
                    <a:pt x="0" y="55973"/>
                  </a:lnTo>
                  <a:lnTo>
                    <a:pt x="9718" y="61026"/>
                  </a:lnTo>
                  <a:cubicBezTo>
                    <a:pt x="10495" y="62970"/>
                    <a:pt x="11272" y="64913"/>
                    <a:pt x="12050" y="66857"/>
                  </a:cubicBezTo>
                  <a:lnTo>
                    <a:pt x="8551" y="77352"/>
                  </a:lnTo>
                  <a:lnTo>
                    <a:pt x="19824" y="88235"/>
                  </a:lnTo>
                  <a:lnTo>
                    <a:pt x="30319" y="84737"/>
                  </a:lnTo>
                  <a:cubicBezTo>
                    <a:pt x="32262" y="85514"/>
                    <a:pt x="34206" y="86292"/>
                    <a:pt x="36149" y="87069"/>
                  </a:cubicBezTo>
                  <a:lnTo>
                    <a:pt x="41202" y="96787"/>
                  </a:lnTo>
                  <a:lnTo>
                    <a:pt x="56362" y="96787"/>
                  </a:lnTo>
                  <a:lnTo>
                    <a:pt x="61415" y="87069"/>
                  </a:lnTo>
                  <a:cubicBezTo>
                    <a:pt x="63358" y="86292"/>
                    <a:pt x="65302" y="85514"/>
                    <a:pt x="66857" y="84737"/>
                  </a:cubicBezTo>
                  <a:lnTo>
                    <a:pt x="77352" y="88235"/>
                  </a:lnTo>
                  <a:lnTo>
                    <a:pt x="88235" y="77352"/>
                  </a:lnTo>
                  <a:lnTo>
                    <a:pt x="84737" y="66857"/>
                  </a:lnTo>
                  <a:cubicBezTo>
                    <a:pt x="85514" y="64913"/>
                    <a:pt x="86681" y="62970"/>
                    <a:pt x="87069" y="61026"/>
                  </a:cubicBezTo>
                  <a:lnTo>
                    <a:pt x="96787" y="55973"/>
                  </a:lnTo>
                  <a:lnTo>
                    <a:pt x="96787" y="40814"/>
                  </a:lnTo>
                  <a:lnTo>
                    <a:pt x="87069" y="35761"/>
                  </a:lnTo>
                  <a:cubicBezTo>
                    <a:pt x="86681" y="33817"/>
                    <a:pt x="85903" y="31874"/>
                    <a:pt x="84737" y="29930"/>
                  </a:cubicBezTo>
                  <a:close/>
                  <a:moveTo>
                    <a:pt x="89013" y="50920"/>
                  </a:moveTo>
                  <a:lnTo>
                    <a:pt x="80461" y="55196"/>
                  </a:lnTo>
                  <a:lnTo>
                    <a:pt x="80073" y="56751"/>
                  </a:lnTo>
                  <a:cubicBezTo>
                    <a:pt x="79295" y="59471"/>
                    <a:pt x="78129" y="61804"/>
                    <a:pt x="76963" y="64136"/>
                  </a:cubicBezTo>
                  <a:lnTo>
                    <a:pt x="76186" y="65691"/>
                  </a:lnTo>
                  <a:lnTo>
                    <a:pt x="79295" y="75020"/>
                  </a:lnTo>
                  <a:lnTo>
                    <a:pt x="75408" y="78907"/>
                  </a:lnTo>
                  <a:lnTo>
                    <a:pt x="66468" y="75797"/>
                  </a:lnTo>
                  <a:lnTo>
                    <a:pt x="64913" y="76574"/>
                  </a:lnTo>
                  <a:cubicBezTo>
                    <a:pt x="62581" y="77740"/>
                    <a:pt x="60249" y="78907"/>
                    <a:pt x="57917" y="79295"/>
                  </a:cubicBezTo>
                  <a:lnTo>
                    <a:pt x="55973" y="80073"/>
                  </a:lnTo>
                  <a:lnTo>
                    <a:pt x="51697" y="88624"/>
                  </a:lnTo>
                  <a:lnTo>
                    <a:pt x="45867" y="88624"/>
                  </a:lnTo>
                  <a:lnTo>
                    <a:pt x="41591" y="80073"/>
                  </a:lnTo>
                  <a:lnTo>
                    <a:pt x="40036" y="79684"/>
                  </a:lnTo>
                  <a:cubicBezTo>
                    <a:pt x="37704" y="78907"/>
                    <a:pt x="34983" y="78129"/>
                    <a:pt x="33040" y="76574"/>
                  </a:cubicBezTo>
                  <a:lnTo>
                    <a:pt x="31485" y="75797"/>
                  </a:lnTo>
                  <a:lnTo>
                    <a:pt x="22156" y="78907"/>
                  </a:lnTo>
                  <a:lnTo>
                    <a:pt x="17880" y="74631"/>
                  </a:lnTo>
                  <a:lnTo>
                    <a:pt x="20990" y="65691"/>
                  </a:lnTo>
                  <a:lnTo>
                    <a:pt x="20213" y="64136"/>
                  </a:lnTo>
                  <a:cubicBezTo>
                    <a:pt x="19046" y="61804"/>
                    <a:pt x="17880" y="59471"/>
                    <a:pt x="17103" y="57139"/>
                  </a:cubicBezTo>
                  <a:lnTo>
                    <a:pt x="16714" y="55584"/>
                  </a:lnTo>
                  <a:lnTo>
                    <a:pt x="8163" y="51309"/>
                  </a:lnTo>
                  <a:lnTo>
                    <a:pt x="8163" y="45867"/>
                  </a:lnTo>
                  <a:lnTo>
                    <a:pt x="16714" y="41591"/>
                  </a:lnTo>
                  <a:lnTo>
                    <a:pt x="17103" y="40036"/>
                  </a:lnTo>
                  <a:cubicBezTo>
                    <a:pt x="17880" y="37704"/>
                    <a:pt x="18658" y="34983"/>
                    <a:pt x="20213" y="33040"/>
                  </a:cubicBezTo>
                  <a:lnTo>
                    <a:pt x="20990" y="31485"/>
                  </a:lnTo>
                  <a:lnTo>
                    <a:pt x="17880" y="21767"/>
                  </a:lnTo>
                  <a:lnTo>
                    <a:pt x="21767" y="17492"/>
                  </a:lnTo>
                  <a:lnTo>
                    <a:pt x="31096" y="20601"/>
                  </a:lnTo>
                  <a:lnTo>
                    <a:pt x="32651" y="19824"/>
                  </a:lnTo>
                  <a:cubicBezTo>
                    <a:pt x="34983" y="18658"/>
                    <a:pt x="37315" y="17492"/>
                    <a:pt x="40036" y="16714"/>
                  </a:cubicBezTo>
                  <a:lnTo>
                    <a:pt x="41591" y="16325"/>
                  </a:lnTo>
                  <a:lnTo>
                    <a:pt x="45867" y="7774"/>
                  </a:lnTo>
                  <a:lnTo>
                    <a:pt x="51309" y="7774"/>
                  </a:lnTo>
                  <a:lnTo>
                    <a:pt x="55584" y="16325"/>
                  </a:lnTo>
                  <a:lnTo>
                    <a:pt x="57139" y="16714"/>
                  </a:lnTo>
                  <a:cubicBezTo>
                    <a:pt x="59471" y="17492"/>
                    <a:pt x="62192" y="18269"/>
                    <a:pt x="64136" y="19824"/>
                  </a:cubicBezTo>
                  <a:lnTo>
                    <a:pt x="65691" y="20601"/>
                  </a:lnTo>
                  <a:lnTo>
                    <a:pt x="75020" y="17492"/>
                  </a:lnTo>
                  <a:lnTo>
                    <a:pt x="78907" y="21379"/>
                  </a:lnTo>
                  <a:lnTo>
                    <a:pt x="75797" y="30707"/>
                  </a:lnTo>
                  <a:lnTo>
                    <a:pt x="76574" y="32262"/>
                  </a:lnTo>
                  <a:cubicBezTo>
                    <a:pt x="77740" y="34594"/>
                    <a:pt x="78907" y="36927"/>
                    <a:pt x="79684" y="39259"/>
                  </a:cubicBezTo>
                  <a:lnTo>
                    <a:pt x="80073" y="40814"/>
                  </a:lnTo>
                  <a:lnTo>
                    <a:pt x="88624" y="45089"/>
                  </a:lnTo>
                  <a:lnTo>
                    <a:pt x="89013" y="50920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0" name="Kombinationstegning: figur 79">
              <a:extLst>
                <a:ext uri="{FF2B5EF4-FFF2-40B4-BE49-F238E27FC236}">
                  <a16:creationId xmlns:a16="http://schemas.microsoft.com/office/drawing/2014/main" id="{291B7634-0332-D13B-BF7A-FDE7DD0021A8}"/>
                </a:ext>
              </a:extLst>
            </p:cNvPr>
            <p:cNvSpPr/>
            <p:nvPr/>
          </p:nvSpPr>
          <p:spPr>
            <a:xfrm>
              <a:off x="7935018" y="5385283"/>
              <a:ext cx="194351" cy="203291"/>
            </a:xfrm>
            <a:custGeom>
              <a:avLst/>
              <a:gdLst>
                <a:gd name="connsiteX0" fmla="*/ 194351 w 194351"/>
                <a:gd name="connsiteY0" fmla="*/ 100674 h 203291"/>
                <a:gd name="connsiteX1" fmla="*/ 194351 w 194351"/>
                <a:gd name="connsiteY1" fmla="*/ 97176 h 203291"/>
                <a:gd name="connsiteX2" fmla="*/ 97176 w 194351"/>
                <a:gd name="connsiteY2" fmla="*/ 0 h 203291"/>
                <a:gd name="connsiteX3" fmla="*/ 0 w 194351"/>
                <a:gd name="connsiteY3" fmla="*/ 97176 h 203291"/>
                <a:gd name="connsiteX4" fmla="*/ 0 w 194351"/>
                <a:gd name="connsiteY4" fmla="*/ 100674 h 203291"/>
                <a:gd name="connsiteX5" fmla="*/ 6608 w 194351"/>
                <a:gd name="connsiteY5" fmla="*/ 134491 h 203291"/>
                <a:gd name="connsiteX6" fmla="*/ 23322 w 194351"/>
                <a:gd name="connsiteY6" fmla="*/ 162089 h 203291"/>
                <a:gd name="connsiteX7" fmla="*/ 46256 w 194351"/>
                <a:gd name="connsiteY7" fmla="*/ 199015 h 203291"/>
                <a:gd name="connsiteX8" fmla="*/ 52863 w 194351"/>
                <a:gd name="connsiteY8" fmla="*/ 203291 h 203291"/>
                <a:gd name="connsiteX9" fmla="*/ 141099 w 194351"/>
                <a:gd name="connsiteY9" fmla="*/ 203291 h 203291"/>
                <a:gd name="connsiteX10" fmla="*/ 147707 w 194351"/>
                <a:gd name="connsiteY10" fmla="*/ 199015 h 203291"/>
                <a:gd name="connsiteX11" fmla="*/ 170252 w 194351"/>
                <a:gd name="connsiteY11" fmla="*/ 162089 h 203291"/>
                <a:gd name="connsiteX12" fmla="*/ 186966 w 194351"/>
                <a:gd name="connsiteY12" fmla="*/ 134491 h 203291"/>
                <a:gd name="connsiteX13" fmla="*/ 194351 w 194351"/>
                <a:gd name="connsiteY13" fmla="*/ 100674 h 203291"/>
                <a:gd name="connsiteX14" fmla="*/ 186577 w 194351"/>
                <a:gd name="connsiteY14" fmla="*/ 100674 h 203291"/>
                <a:gd name="connsiteX15" fmla="*/ 180358 w 194351"/>
                <a:gd name="connsiteY15" fmla="*/ 131770 h 203291"/>
                <a:gd name="connsiteX16" fmla="*/ 164810 w 194351"/>
                <a:gd name="connsiteY16" fmla="*/ 157036 h 203291"/>
                <a:gd name="connsiteX17" fmla="*/ 141099 w 194351"/>
                <a:gd name="connsiteY17" fmla="*/ 195517 h 203291"/>
                <a:gd name="connsiteX18" fmla="*/ 53252 w 194351"/>
                <a:gd name="connsiteY18" fmla="*/ 195517 h 203291"/>
                <a:gd name="connsiteX19" fmla="*/ 29541 w 194351"/>
                <a:gd name="connsiteY19" fmla="*/ 157036 h 203291"/>
                <a:gd name="connsiteX20" fmla="*/ 13993 w 194351"/>
                <a:gd name="connsiteY20" fmla="*/ 131770 h 203291"/>
                <a:gd name="connsiteX21" fmla="*/ 7774 w 194351"/>
                <a:gd name="connsiteY21" fmla="*/ 100674 h 203291"/>
                <a:gd name="connsiteX22" fmla="*/ 7774 w 194351"/>
                <a:gd name="connsiteY22" fmla="*/ 97564 h 203291"/>
                <a:gd name="connsiteX23" fmla="*/ 97176 w 194351"/>
                <a:gd name="connsiteY23" fmla="*/ 8163 h 203291"/>
                <a:gd name="connsiteX24" fmla="*/ 186577 w 194351"/>
                <a:gd name="connsiteY24" fmla="*/ 97564 h 203291"/>
                <a:gd name="connsiteX25" fmla="*/ 186577 w 194351"/>
                <a:gd name="connsiteY25" fmla="*/ 97564 h 203291"/>
                <a:gd name="connsiteX26" fmla="*/ 186577 w 194351"/>
                <a:gd name="connsiteY26" fmla="*/ 100674 h 20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4351" h="203291">
                  <a:moveTo>
                    <a:pt x="194351" y="100674"/>
                  </a:moveTo>
                  <a:lnTo>
                    <a:pt x="194351" y="97176"/>
                  </a:lnTo>
                  <a:cubicBezTo>
                    <a:pt x="194351" y="43535"/>
                    <a:pt x="150816" y="0"/>
                    <a:pt x="97176" y="0"/>
                  </a:cubicBezTo>
                  <a:cubicBezTo>
                    <a:pt x="43535" y="0"/>
                    <a:pt x="0" y="43535"/>
                    <a:pt x="0" y="97176"/>
                  </a:cubicBezTo>
                  <a:lnTo>
                    <a:pt x="0" y="100674"/>
                  </a:lnTo>
                  <a:cubicBezTo>
                    <a:pt x="389" y="112335"/>
                    <a:pt x="2721" y="123607"/>
                    <a:pt x="6608" y="134491"/>
                  </a:cubicBezTo>
                  <a:cubicBezTo>
                    <a:pt x="10495" y="144597"/>
                    <a:pt x="16325" y="153926"/>
                    <a:pt x="23322" y="162089"/>
                  </a:cubicBezTo>
                  <a:cubicBezTo>
                    <a:pt x="32262" y="171806"/>
                    <a:pt x="41980" y="190464"/>
                    <a:pt x="46256" y="199015"/>
                  </a:cubicBezTo>
                  <a:cubicBezTo>
                    <a:pt x="47422" y="201348"/>
                    <a:pt x="50143" y="203291"/>
                    <a:pt x="52863" y="203291"/>
                  </a:cubicBezTo>
                  <a:lnTo>
                    <a:pt x="141099" y="203291"/>
                  </a:lnTo>
                  <a:cubicBezTo>
                    <a:pt x="143820" y="203291"/>
                    <a:pt x="146541" y="201736"/>
                    <a:pt x="147707" y="199015"/>
                  </a:cubicBezTo>
                  <a:cubicBezTo>
                    <a:pt x="151983" y="190464"/>
                    <a:pt x="161700" y="171806"/>
                    <a:pt x="170252" y="162089"/>
                  </a:cubicBezTo>
                  <a:cubicBezTo>
                    <a:pt x="177637" y="153926"/>
                    <a:pt x="183079" y="144597"/>
                    <a:pt x="186966" y="134491"/>
                  </a:cubicBezTo>
                  <a:cubicBezTo>
                    <a:pt x="191630" y="123607"/>
                    <a:pt x="193962" y="111946"/>
                    <a:pt x="194351" y="100674"/>
                  </a:cubicBezTo>
                  <a:close/>
                  <a:moveTo>
                    <a:pt x="186577" y="100674"/>
                  </a:moveTo>
                  <a:cubicBezTo>
                    <a:pt x="186188" y="111169"/>
                    <a:pt x="184245" y="121664"/>
                    <a:pt x="180358" y="131770"/>
                  </a:cubicBezTo>
                  <a:cubicBezTo>
                    <a:pt x="176859" y="141099"/>
                    <a:pt x="171418" y="149650"/>
                    <a:pt x="164810" y="157036"/>
                  </a:cubicBezTo>
                  <a:cubicBezTo>
                    <a:pt x="155481" y="167142"/>
                    <a:pt x="145763" y="185411"/>
                    <a:pt x="141099" y="195517"/>
                  </a:cubicBezTo>
                  <a:lnTo>
                    <a:pt x="53252" y="195517"/>
                  </a:lnTo>
                  <a:cubicBezTo>
                    <a:pt x="48199" y="185411"/>
                    <a:pt x="38482" y="167142"/>
                    <a:pt x="29541" y="157036"/>
                  </a:cubicBezTo>
                  <a:cubicBezTo>
                    <a:pt x="22933" y="149650"/>
                    <a:pt x="17880" y="141099"/>
                    <a:pt x="13993" y="131770"/>
                  </a:cubicBezTo>
                  <a:cubicBezTo>
                    <a:pt x="10106" y="122052"/>
                    <a:pt x="8163" y="111557"/>
                    <a:pt x="7774" y="100674"/>
                  </a:cubicBezTo>
                  <a:lnTo>
                    <a:pt x="7774" y="97564"/>
                  </a:lnTo>
                  <a:cubicBezTo>
                    <a:pt x="7774" y="48199"/>
                    <a:pt x="47810" y="8163"/>
                    <a:pt x="97176" y="8163"/>
                  </a:cubicBezTo>
                  <a:cubicBezTo>
                    <a:pt x="146541" y="8163"/>
                    <a:pt x="186577" y="48199"/>
                    <a:pt x="186577" y="97564"/>
                  </a:cubicBezTo>
                  <a:lnTo>
                    <a:pt x="186577" y="97564"/>
                  </a:lnTo>
                  <a:lnTo>
                    <a:pt x="186577" y="100674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1" name="Kombinationstegning: figur 80">
              <a:extLst>
                <a:ext uri="{FF2B5EF4-FFF2-40B4-BE49-F238E27FC236}">
                  <a16:creationId xmlns:a16="http://schemas.microsoft.com/office/drawing/2014/main" id="{7FEB56E0-3ECE-A58F-7B10-A0BF55373EF8}"/>
                </a:ext>
              </a:extLst>
            </p:cNvPr>
            <p:cNvSpPr/>
            <p:nvPr/>
          </p:nvSpPr>
          <p:spPr>
            <a:xfrm>
              <a:off x="7985938" y="5611896"/>
              <a:ext cx="93288" cy="7774"/>
            </a:xfrm>
            <a:custGeom>
              <a:avLst/>
              <a:gdLst>
                <a:gd name="connsiteX0" fmla="*/ 89401 w 93288"/>
                <a:gd name="connsiteY0" fmla="*/ 0 h 7774"/>
                <a:gd name="connsiteX1" fmla="*/ 3887 w 93288"/>
                <a:gd name="connsiteY1" fmla="*/ 0 h 7774"/>
                <a:gd name="connsiteX2" fmla="*/ 0 w 93288"/>
                <a:gd name="connsiteY2" fmla="*/ 3887 h 7774"/>
                <a:gd name="connsiteX3" fmla="*/ 3887 w 93288"/>
                <a:gd name="connsiteY3" fmla="*/ 7774 h 7774"/>
                <a:gd name="connsiteX4" fmla="*/ 89401 w 93288"/>
                <a:gd name="connsiteY4" fmla="*/ 7774 h 7774"/>
                <a:gd name="connsiteX5" fmla="*/ 93289 w 93288"/>
                <a:gd name="connsiteY5" fmla="*/ 3887 h 7774"/>
                <a:gd name="connsiteX6" fmla="*/ 89401 w 93288"/>
                <a:gd name="connsiteY6" fmla="*/ 0 h 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288" h="7774">
                  <a:moveTo>
                    <a:pt x="89401" y="0"/>
                  </a:moveTo>
                  <a:lnTo>
                    <a:pt x="3887" y="0"/>
                  </a:lnTo>
                  <a:cubicBezTo>
                    <a:pt x="1555" y="0"/>
                    <a:pt x="0" y="1555"/>
                    <a:pt x="0" y="3887"/>
                  </a:cubicBezTo>
                  <a:cubicBezTo>
                    <a:pt x="0" y="6219"/>
                    <a:pt x="1555" y="7774"/>
                    <a:pt x="3887" y="7774"/>
                  </a:cubicBezTo>
                  <a:lnTo>
                    <a:pt x="89401" y="7774"/>
                  </a:lnTo>
                  <a:cubicBezTo>
                    <a:pt x="91734" y="7774"/>
                    <a:pt x="93289" y="6219"/>
                    <a:pt x="93289" y="3887"/>
                  </a:cubicBezTo>
                  <a:cubicBezTo>
                    <a:pt x="93289" y="1555"/>
                    <a:pt x="91734" y="0"/>
                    <a:pt x="89401" y="0"/>
                  </a:cubicBez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2" name="Kombinationstegning: figur 81">
              <a:extLst>
                <a:ext uri="{FF2B5EF4-FFF2-40B4-BE49-F238E27FC236}">
                  <a16:creationId xmlns:a16="http://schemas.microsoft.com/office/drawing/2014/main" id="{82037E11-A73E-B053-18B1-D87B08EB28B9}"/>
                </a:ext>
              </a:extLst>
            </p:cNvPr>
            <p:cNvSpPr/>
            <p:nvPr/>
          </p:nvSpPr>
          <p:spPr>
            <a:xfrm>
              <a:off x="8029472" y="5328533"/>
              <a:ext cx="7774" cy="42757"/>
            </a:xfrm>
            <a:custGeom>
              <a:avLst/>
              <a:gdLst>
                <a:gd name="connsiteX0" fmla="*/ 3887 w 7774"/>
                <a:gd name="connsiteY0" fmla="*/ 42757 h 42757"/>
                <a:gd name="connsiteX1" fmla="*/ 7774 w 7774"/>
                <a:gd name="connsiteY1" fmla="*/ 38870 h 42757"/>
                <a:gd name="connsiteX2" fmla="*/ 7774 w 7774"/>
                <a:gd name="connsiteY2" fmla="*/ 3887 h 42757"/>
                <a:gd name="connsiteX3" fmla="*/ 3887 w 7774"/>
                <a:gd name="connsiteY3" fmla="*/ 0 h 42757"/>
                <a:gd name="connsiteX4" fmla="*/ 0 w 7774"/>
                <a:gd name="connsiteY4" fmla="*/ 3887 h 42757"/>
                <a:gd name="connsiteX5" fmla="*/ 0 w 7774"/>
                <a:gd name="connsiteY5" fmla="*/ 38870 h 42757"/>
                <a:gd name="connsiteX6" fmla="*/ 3887 w 7774"/>
                <a:gd name="connsiteY6" fmla="*/ 42757 h 42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74" h="42757">
                  <a:moveTo>
                    <a:pt x="3887" y="42757"/>
                  </a:moveTo>
                  <a:cubicBezTo>
                    <a:pt x="6219" y="42757"/>
                    <a:pt x="7774" y="41202"/>
                    <a:pt x="7774" y="38870"/>
                  </a:cubicBezTo>
                  <a:lnTo>
                    <a:pt x="7774" y="3887"/>
                  </a:lnTo>
                  <a:cubicBezTo>
                    <a:pt x="7774" y="1555"/>
                    <a:pt x="6219" y="0"/>
                    <a:pt x="3887" y="0"/>
                  </a:cubicBezTo>
                  <a:cubicBezTo>
                    <a:pt x="1555" y="0"/>
                    <a:pt x="0" y="1555"/>
                    <a:pt x="0" y="3887"/>
                  </a:cubicBezTo>
                  <a:lnTo>
                    <a:pt x="0" y="38870"/>
                  </a:lnTo>
                  <a:cubicBezTo>
                    <a:pt x="0" y="41202"/>
                    <a:pt x="1555" y="42757"/>
                    <a:pt x="3887" y="42757"/>
                  </a:cubicBez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3" name="Kombinationstegning: figur 82">
              <a:extLst>
                <a:ext uri="{FF2B5EF4-FFF2-40B4-BE49-F238E27FC236}">
                  <a16:creationId xmlns:a16="http://schemas.microsoft.com/office/drawing/2014/main" id="{2FB4D3D6-93EB-B269-6D8E-115534C486BE}"/>
                </a:ext>
              </a:extLst>
            </p:cNvPr>
            <p:cNvSpPr/>
            <p:nvPr/>
          </p:nvSpPr>
          <p:spPr>
            <a:xfrm>
              <a:off x="7876712" y="5480126"/>
              <a:ext cx="42757" cy="7774"/>
            </a:xfrm>
            <a:custGeom>
              <a:avLst/>
              <a:gdLst>
                <a:gd name="connsiteX0" fmla="*/ 38870 w 42757"/>
                <a:gd name="connsiteY0" fmla="*/ 0 h 7774"/>
                <a:gd name="connsiteX1" fmla="*/ 3887 w 42757"/>
                <a:gd name="connsiteY1" fmla="*/ 0 h 7774"/>
                <a:gd name="connsiteX2" fmla="*/ 0 w 42757"/>
                <a:gd name="connsiteY2" fmla="*/ 3887 h 7774"/>
                <a:gd name="connsiteX3" fmla="*/ 3887 w 42757"/>
                <a:gd name="connsiteY3" fmla="*/ 7774 h 7774"/>
                <a:gd name="connsiteX4" fmla="*/ 38870 w 42757"/>
                <a:gd name="connsiteY4" fmla="*/ 7774 h 7774"/>
                <a:gd name="connsiteX5" fmla="*/ 42757 w 42757"/>
                <a:gd name="connsiteY5" fmla="*/ 3887 h 7774"/>
                <a:gd name="connsiteX6" fmla="*/ 38870 w 42757"/>
                <a:gd name="connsiteY6" fmla="*/ 0 h 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757" h="7774">
                  <a:moveTo>
                    <a:pt x="38870" y="0"/>
                  </a:moveTo>
                  <a:lnTo>
                    <a:pt x="3887" y="0"/>
                  </a:lnTo>
                  <a:cubicBezTo>
                    <a:pt x="1555" y="0"/>
                    <a:pt x="0" y="1555"/>
                    <a:pt x="0" y="3887"/>
                  </a:cubicBezTo>
                  <a:cubicBezTo>
                    <a:pt x="0" y="6219"/>
                    <a:pt x="1555" y="7774"/>
                    <a:pt x="3887" y="7774"/>
                  </a:cubicBezTo>
                  <a:lnTo>
                    <a:pt x="38870" y="7774"/>
                  </a:lnTo>
                  <a:cubicBezTo>
                    <a:pt x="41202" y="7774"/>
                    <a:pt x="42757" y="6219"/>
                    <a:pt x="42757" y="3887"/>
                  </a:cubicBezTo>
                  <a:cubicBezTo>
                    <a:pt x="42757" y="1555"/>
                    <a:pt x="40814" y="0"/>
                    <a:pt x="38870" y="0"/>
                  </a:cubicBez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4" name="Kombinationstegning: figur 83">
              <a:extLst>
                <a:ext uri="{FF2B5EF4-FFF2-40B4-BE49-F238E27FC236}">
                  <a16:creationId xmlns:a16="http://schemas.microsoft.com/office/drawing/2014/main" id="{BC4D3131-575D-CE49-7B05-9B3507D9D661}"/>
                </a:ext>
              </a:extLst>
            </p:cNvPr>
            <p:cNvSpPr/>
            <p:nvPr/>
          </p:nvSpPr>
          <p:spPr>
            <a:xfrm>
              <a:off x="8144917" y="5480126"/>
              <a:ext cx="42757" cy="7774"/>
            </a:xfrm>
            <a:custGeom>
              <a:avLst/>
              <a:gdLst>
                <a:gd name="connsiteX0" fmla="*/ 38870 w 42757"/>
                <a:gd name="connsiteY0" fmla="*/ 0 h 7774"/>
                <a:gd name="connsiteX1" fmla="*/ 3887 w 42757"/>
                <a:gd name="connsiteY1" fmla="*/ 0 h 7774"/>
                <a:gd name="connsiteX2" fmla="*/ 0 w 42757"/>
                <a:gd name="connsiteY2" fmla="*/ 3887 h 7774"/>
                <a:gd name="connsiteX3" fmla="*/ 3887 w 42757"/>
                <a:gd name="connsiteY3" fmla="*/ 7774 h 7774"/>
                <a:gd name="connsiteX4" fmla="*/ 38870 w 42757"/>
                <a:gd name="connsiteY4" fmla="*/ 7774 h 7774"/>
                <a:gd name="connsiteX5" fmla="*/ 42757 w 42757"/>
                <a:gd name="connsiteY5" fmla="*/ 3887 h 7774"/>
                <a:gd name="connsiteX6" fmla="*/ 38870 w 42757"/>
                <a:gd name="connsiteY6" fmla="*/ 0 h 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757" h="7774">
                  <a:moveTo>
                    <a:pt x="38870" y="0"/>
                  </a:moveTo>
                  <a:lnTo>
                    <a:pt x="3887" y="0"/>
                  </a:lnTo>
                  <a:cubicBezTo>
                    <a:pt x="1555" y="0"/>
                    <a:pt x="0" y="1555"/>
                    <a:pt x="0" y="3887"/>
                  </a:cubicBezTo>
                  <a:cubicBezTo>
                    <a:pt x="0" y="6219"/>
                    <a:pt x="1555" y="7774"/>
                    <a:pt x="3887" y="7774"/>
                  </a:cubicBezTo>
                  <a:lnTo>
                    <a:pt x="38870" y="7774"/>
                  </a:lnTo>
                  <a:cubicBezTo>
                    <a:pt x="41202" y="7774"/>
                    <a:pt x="42757" y="6219"/>
                    <a:pt x="42757" y="3887"/>
                  </a:cubicBezTo>
                  <a:cubicBezTo>
                    <a:pt x="42757" y="1555"/>
                    <a:pt x="40814" y="0"/>
                    <a:pt x="38870" y="0"/>
                  </a:cubicBez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5" name="Kombinationstegning: figur 84">
              <a:extLst>
                <a:ext uri="{FF2B5EF4-FFF2-40B4-BE49-F238E27FC236}">
                  <a16:creationId xmlns:a16="http://schemas.microsoft.com/office/drawing/2014/main" id="{0D2BAF1F-930C-9A1F-0694-2E228862F815}"/>
                </a:ext>
              </a:extLst>
            </p:cNvPr>
            <p:cNvSpPr/>
            <p:nvPr/>
          </p:nvSpPr>
          <p:spPr>
            <a:xfrm>
              <a:off x="7920971" y="5372791"/>
              <a:ext cx="32704" cy="32704"/>
            </a:xfrm>
            <a:custGeom>
              <a:avLst/>
              <a:gdLst>
                <a:gd name="connsiteX0" fmla="*/ 26097 w 32704"/>
                <a:gd name="connsiteY0" fmla="*/ 31539 h 32704"/>
                <a:gd name="connsiteX1" fmla="*/ 31539 w 32704"/>
                <a:gd name="connsiteY1" fmla="*/ 31539 h 32704"/>
                <a:gd name="connsiteX2" fmla="*/ 31539 w 32704"/>
                <a:gd name="connsiteY2" fmla="*/ 26097 h 32704"/>
                <a:gd name="connsiteX3" fmla="*/ 6662 w 32704"/>
                <a:gd name="connsiteY3" fmla="*/ 1220 h 32704"/>
                <a:gd name="connsiteX4" fmla="*/ 1220 w 32704"/>
                <a:gd name="connsiteY4" fmla="*/ 831 h 32704"/>
                <a:gd name="connsiteX5" fmla="*/ 831 w 32704"/>
                <a:gd name="connsiteY5" fmla="*/ 6273 h 32704"/>
                <a:gd name="connsiteX6" fmla="*/ 1220 w 32704"/>
                <a:gd name="connsiteY6" fmla="*/ 6662 h 32704"/>
                <a:gd name="connsiteX7" fmla="*/ 26097 w 32704"/>
                <a:gd name="connsiteY7" fmla="*/ 31539 h 3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04" h="32704">
                  <a:moveTo>
                    <a:pt x="26097" y="31539"/>
                  </a:moveTo>
                  <a:cubicBezTo>
                    <a:pt x="27652" y="33093"/>
                    <a:pt x="29984" y="33093"/>
                    <a:pt x="31539" y="31539"/>
                  </a:cubicBezTo>
                  <a:cubicBezTo>
                    <a:pt x="33093" y="29984"/>
                    <a:pt x="33093" y="27652"/>
                    <a:pt x="31539" y="26097"/>
                  </a:cubicBezTo>
                  <a:lnTo>
                    <a:pt x="6662" y="1220"/>
                  </a:lnTo>
                  <a:cubicBezTo>
                    <a:pt x="5107" y="-335"/>
                    <a:pt x="2775" y="-335"/>
                    <a:pt x="1220" y="831"/>
                  </a:cubicBezTo>
                  <a:cubicBezTo>
                    <a:pt x="-335" y="2386"/>
                    <a:pt x="-335" y="4718"/>
                    <a:pt x="831" y="6273"/>
                  </a:cubicBezTo>
                  <a:cubicBezTo>
                    <a:pt x="831" y="6273"/>
                    <a:pt x="831" y="6273"/>
                    <a:pt x="1220" y="6662"/>
                  </a:cubicBezTo>
                  <a:lnTo>
                    <a:pt x="26097" y="31539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6" name="Kombinationstegning: figur 85">
              <a:extLst>
                <a:ext uri="{FF2B5EF4-FFF2-40B4-BE49-F238E27FC236}">
                  <a16:creationId xmlns:a16="http://schemas.microsoft.com/office/drawing/2014/main" id="{0E000907-2E93-B077-3DFF-6DA702B9C5A4}"/>
                </a:ext>
              </a:extLst>
            </p:cNvPr>
            <p:cNvSpPr/>
            <p:nvPr/>
          </p:nvSpPr>
          <p:spPr>
            <a:xfrm>
              <a:off x="8110711" y="5562531"/>
              <a:ext cx="32650" cy="32650"/>
            </a:xfrm>
            <a:custGeom>
              <a:avLst/>
              <a:gdLst>
                <a:gd name="connsiteX0" fmla="*/ 6608 w 32650"/>
                <a:gd name="connsiteY0" fmla="*/ 1166 h 32650"/>
                <a:gd name="connsiteX1" fmla="*/ 1166 w 32650"/>
                <a:gd name="connsiteY1" fmla="*/ 1166 h 32650"/>
                <a:gd name="connsiteX2" fmla="*/ 1166 w 32650"/>
                <a:gd name="connsiteY2" fmla="*/ 6608 h 32650"/>
                <a:gd name="connsiteX3" fmla="*/ 1166 w 32650"/>
                <a:gd name="connsiteY3" fmla="*/ 6608 h 32650"/>
                <a:gd name="connsiteX4" fmla="*/ 26043 w 32650"/>
                <a:gd name="connsiteY4" fmla="*/ 31485 h 32650"/>
                <a:gd name="connsiteX5" fmla="*/ 31485 w 32650"/>
                <a:gd name="connsiteY5" fmla="*/ 31485 h 32650"/>
                <a:gd name="connsiteX6" fmla="*/ 31485 w 32650"/>
                <a:gd name="connsiteY6" fmla="*/ 26043 h 32650"/>
                <a:gd name="connsiteX7" fmla="*/ 6608 w 32650"/>
                <a:gd name="connsiteY7" fmla="*/ 1166 h 3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50" h="32650">
                  <a:moveTo>
                    <a:pt x="6608" y="1166"/>
                  </a:moveTo>
                  <a:cubicBezTo>
                    <a:pt x="5053" y="-389"/>
                    <a:pt x="2721" y="-389"/>
                    <a:pt x="1166" y="1166"/>
                  </a:cubicBezTo>
                  <a:cubicBezTo>
                    <a:pt x="-389" y="2721"/>
                    <a:pt x="-389" y="5053"/>
                    <a:pt x="1166" y="6608"/>
                  </a:cubicBezTo>
                  <a:cubicBezTo>
                    <a:pt x="1166" y="6608"/>
                    <a:pt x="1166" y="6608"/>
                    <a:pt x="1166" y="6608"/>
                  </a:cubicBezTo>
                  <a:lnTo>
                    <a:pt x="26043" y="31485"/>
                  </a:lnTo>
                  <a:cubicBezTo>
                    <a:pt x="27598" y="33040"/>
                    <a:pt x="29930" y="33040"/>
                    <a:pt x="31485" y="31485"/>
                  </a:cubicBezTo>
                  <a:cubicBezTo>
                    <a:pt x="33040" y="29930"/>
                    <a:pt x="33040" y="27598"/>
                    <a:pt x="31485" y="26043"/>
                  </a:cubicBezTo>
                  <a:lnTo>
                    <a:pt x="6608" y="1166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7" name="Kombinationstegning: figur 86">
              <a:extLst>
                <a:ext uri="{FF2B5EF4-FFF2-40B4-BE49-F238E27FC236}">
                  <a16:creationId xmlns:a16="http://schemas.microsoft.com/office/drawing/2014/main" id="{C7D2E435-B002-51BC-03EC-12EC0EFCCF61}"/>
                </a:ext>
              </a:extLst>
            </p:cNvPr>
            <p:cNvSpPr/>
            <p:nvPr/>
          </p:nvSpPr>
          <p:spPr>
            <a:xfrm>
              <a:off x="8110657" y="5372456"/>
              <a:ext cx="32704" cy="32704"/>
            </a:xfrm>
            <a:custGeom>
              <a:avLst/>
              <a:gdLst>
                <a:gd name="connsiteX0" fmla="*/ 25319 w 32704"/>
                <a:gd name="connsiteY0" fmla="*/ 1944 h 32704"/>
                <a:gd name="connsiteX1" fmla="*/ 1220 w 32704"/>
                <a:gd name="connsiteY1" fmla="*/ 26043 h 32704"/>
                <a:gd name="connsiteX2" fmla="*/ 831 w 32704"/>
                <a:gd name="connsiteY2" fmla="*/ 31485 h 32704"/>
                <a:gd name="connsiteX3" fmla="*/ 6273 w 32704"/>
                <a:gd name="connsiteY3" fmla="*/ 31874 h 32704"/>
                <a:gd name="connsiteX4" fmla="*/ 6662 w 32704"/>
                <a:gd name="connsiteY4" fmla="*/ 31485 h 32704"/>
                <a:gd name="connsiteX5" fmla="*/ 31539 w 32704"/>
                <a:gd name="connsiteY5" fmla="*/ 6608 h 32704"/>
                <a:gd name="connsiteX6" fmla="*/ 31539 w 32704"/>
                <a:gd name="connsiteY6" fmla="*/ 1166 h 32704"/>
                <a:gd name="connsiteX7" fmla="*/ 26097 w 32704"/>
                <a:gd name="connsiteY7" fmla="*/ 1166 h 32704"/>
                <a:gd name="connsiteX8" fmla="*/ 25319 w 32704"/>
                <a:gd name="connsiteY8" fmla="*/ 1944 h 3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04" h="32704">
                  <a:moveTo>
                    <a:pt x="25319" y="1944"/>
                  </a:moveTo>
                  <a:lnTo>
                    <a:pt x="1220" y="26043"/>
                  </a:lnTo>
                  <a:cubicBezTo>
                    <a:pt x="-335" y="27598"/>
                    <a:pt x="-335" y="29930"/>
                    <a:pt x="831" y="31485"/>
                  </a:cubicBezTo>
                  <a:cubicBezTo>
                    <a:pt x="2386" y="33040"/>
                    <a:pt x="4718" y="33040"/>
                    <a:pt x="6273" y="31874"/>
                  </a:cubicBezTo>
                  <a:cubicBezTo>
                    <a:pt x="6273" y="31874"/>
                    <a:pt x="6273" y="31874"/>
                    <a:pt x="6662" y="31485"/>
                  </a:cubicBezTo>
                  <a:lnTo>
                    <a:pt x="31539" y="6608"/>
                  </a:lnTo>
                  <a:cubicBezTo>
                    <a:pt x="33094" y="5053"/>
                    <a:pt x="33094" y="2721"/>
                    <a:pt x="31539" y="1166"/>
                  </a:cubicBezTo>
                  <a:cubicBezTo>
                    <a:pt x="29984" y="-389"/>
                    <a:pt x="27652" y="-389"/>
                    <a:pt x="26097" y="1166"/>
                  </a:cubicBezTo>
                  <a:lnTo>
                    <a:pt x="25319" y="1944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8" name="Kombinationstegning: figur 87">
              <a:extLst>
                <a:ext uri="{FF2B5EF4-FFF2-40B4-BE49-F238E27FC236}">
                  <a16:creationId xmlns:a16="http://schemas.microsoft.com/office/drawing/2014/main" id="{19215A45-667C-AFFF-5FBC-54B2CD1BF155}"/>
                </a:ext>
              </a:extLst>
            </p:cNvPr>
            <p:cNvSpPr/>
            <p:nvPr/>
          </p:nvSpPr>
          <p:spPr>
            <a:xfrm>
              <a:off x="7921024" y="5562531"/>
              <a:ext cx="32650" cy="32650"/>
            </a:xfrm>
            <a:custGeom>
              <a:avLst/>
              <a:gdLst>
                <a:gd name="connsiteX0" fmla="*/ 26043 w 32650"/>
                <a:gd name="connsiteY0" fmla="*/ 1166 h 32650"/>
                <a:gd name="connsiteX1" fmla="*/ 1166 w 32650"/>
                <a:gd name="connsiteY1" fmla="*/ 26043 h 32650"/>
                <a:gd name="connsiteX2" fmla="*/ 1166 w 32650"/>
                <a:gd name="connsiteY2" fmla="*/ 31485 h 32650"/>
                <a:gd name="connsiteX3" fmla="*/ 6608 w 32650"/>
                <a:gd name="connsiteY3" fmla="*/ 31485 h 32650"/>
                <a:gd name="connsiteX4" fmla="*/ 6608 w 32650"/>
                <a:gd name="connsiteY4" fmla="*/ 31485 h 32650"/>
                <a:gd name="connsiteX5" fmla="*/ 31485 w 32650"/>
                <a:gd name="connsiteY5" fmla="*/ 6608 h 32650"/>
                <a:gd name="connsiteX6" fmla="*/ 31485 w 32650"/>
                <a:gd name="connsiteY6" fmla="*/ 1166 h 32650"/>
                <a:gd name="connsiteX7" fmla="*/ 26043 w 32650"/>
                <a:gd name="connsiteY7" fmla="*/ 1166 h 32650"/>
                <a:gd name="connsiteX8" fmla="*/ 26043 w 32650"/>
                <a:gd name="connsiteY8" fmla="*/ 1166 h 3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50" h="32650">
                  <a:moveTo>
                    <a:pt x="26043" y="1166"/>
                  </a:moveTo>
                  <a:lnTo>
                    <a:pt x="1166" y="26043"/>
                  </a:lnTo>
                  <a:cubicBezTo>
                    <a:pt x="-389" y="27598"/>
                    <a:pt x="-389" y="29930"/>
                    <a:pt x="1166" y="31485"/>
                  </a:cubicBezTo>
                  <a:cubicBezTo>
                    <a:pt x="2721" y="33040"/>
                    <a:pt x="5053" y="33040"/>
                    <a:pt x="6608" y="31485"/>
                  </a:cubicBezTo>
                  <a:cubicBezTo>
                    <a:pt x="6608" y="31485"/>
                    <a:pt x="6608" y="31485"/>
                    <a:pt x="6608" y="31485"/>
                  </a:cubicBezTo>
                  <a:lnTo>
                    <a:pt x="31485" y="6608"/>
                  </a:lnTo>
                  <a:cubicBezTo>
                    <a:pt x="33040" y="5053"/>
                    <a:pt x="33040" y="2721"/>
                    <a:pt x="31485" y="1166"/>
                  </a:cubicBezTo>
                  <a:cubicBezTo>
                    <a:pt x="29930" y="-389"/>
                    <a:pt x="27598" y="-389"/>
                    <a:pt x="26043" y="1166"/>
                  </a:cubicBezTo>
                  <a:lnTo>
                    <a:pt x="26043" y="1166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9" name="Kombinationstegning: figur 88">
              <a:extLst>
                <a:ext uri="{FF2B5EF4-FFF2-40B4-BE49-F238E27FC236}">
                  <a16:creationId xmlns:a16="http://schemas.microsoft.com/office/drawing/2014/main" id="{785B21F5-3714-802B-85C9-3FFEA9C87DA9}"/>
                </a:ext>
              </a:extLst>
            </p:cNvPr>
            <p:cNvSpPr/>
            <p:nvPr/>
          </p:nvSpPr>
          <p:spPr>
            <a:xfrm>
              <a:off x="8009648" y="5641826"/>
              <a:ext cx="45089" cy="24876"/>
            </a:xfrm>
            <a:custGeom>
              <a:avLst/>
              <a:gdLst>
                <a:gd name="connsiteX0" fmla="*/ 22545 w 45089"/>
                <a:gd name="connsiteY0" fmla="*/ 24877 h 24876"/>
                <a:gd name="connsiteX1" fmla="*/ 0 w 45089"/>
                <a:gd name="connsiteY1" fmla="*/ 4276 h 24876"/>
                <a:gd name="connsiteX2" fmla="*/ 3498 w 45089"/>
                <a:gd name="connsiteY2" fmla="*/ 0 h 24876"/>
                <a:gd name="connsiteX3" fmla="*/ 3887 w 45089"/>
                <a:gd name="connsiteY3" fmla="*/ 0 h 24876"/>
                <a:gd name="connsiteX4" fmla="*/ 41202 w 45089"/>
                <a:gd name="connsiteY4" fmla="*/ 0 h 24876"/>
                <a:gd name="connsiteX5" fmla="*/ 45089 w 45089"/>
                <a:gd name="connsiteY5" fmla="*/ 3887 h 24876"/>
                <a:gd name="connsiteX6" fmla="*/ 45089 w 45089"/>
                <a:gd name="connsiteY6" fmla="*/ 4276 h 24876"/>
                <a:gd name="connsiteX7" fmla="*/ 22545 w 45089"/>
                <a:gd name="connsiteY7" fmla="*/ 24877 h 24876"/>
                <a:gd name="connsiteX8" fmla="*/ 8940 w 45089"/>
                <a:gd name="connsiteY8" fmla="*/ 7774 h 24876"/>
                <a:gd name="connsiteX9" fmla="*/ 27987 w 45089"/>
                <a:gd name="connsiteY9" fmla="*/ 16326 h 24876"/>
                <a:gd name="connsiteX10" fmla="*/ 36538 w 45089"/>
                <a:gd name="connsiteY10" fmla="*/ 7774 h 24876"/>
                <a:gd name="connsiteX11" fmla="*/ 8940 w 45089"/>
                <a:gd name="connsiteY11" fmla="*/ 7774 h 2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89" h="24876">
                  <a:moveTo>
                    <a:pt x="22545" y="24877"/>
                  </a:moveTo>
                  <a:cubicBezTo>
                    <a:pt x="10884" y="24877"/>
                    <a:pt x="1166" y="15937"/>
                    <a:pt x="0" y="4276"/>
                  </a:cubicBezTo>
                  <a:cubicBezTo>
                    <a:pt x="0" y="1944"/>
                    <a:pt x="1555" y="389"/>
                    <a:pt x="3498" y="0"/>
                  </a:cubicBezTo>
                  <a:cubicBezTo>
                    <a:pt x="3498" y="0"/>
                    <a:pt x="3887" y="0"/>
                    <a:pt x="3887" y="0"/>
                  </a:cubicBezTo>
                  <a:lnTo>
                    <a:pt x="41202" y="0"/>
                  </a:lnTo>
                  <a:cubicBezTo>
                    <a:pt x="43535" y="0"/>
                    <a:pt x="45089" y="1555"/>
                    <a:pt x="45089" y="3887"/>
                  </a:cubicBezTo>
                  <a:cubicBezTo>
                    <a:pt x="45089" y="3887"/>
                    <a:pt x="45089" y="4276"/>
                    <a:pt x="45089" y="4276"/>
                  </a:cubicBezTo>
                  <a:cubicBezTo>
                    <a:pt x="43923" y="15937"/>
                    <a:pt x="34206" y="24877"/>
                    <a:pt x="22545" y="24877"/>
                  </a:cubicBezTo>
                  <a:close/>
                  <a:moveTo>
                    <a:pt x="8940" y="7774"/>
                  </a:moveTo>
                  <a:cubicBezTo>
                    <a:pt x="12050" y="15159"/>
                    <a:pt x="20601" y="19046"/>
                    <a:pt x="27987" y="16326"/>
                  </a:cubicBezTo>
                  <a:cubicBezTo>
                    <a:pt x="31874" y="14771"/>
                    <a:pt x="34983" y="11661"/>
                    <a:pt x="36538" y="7774"/>
                  </a:cubicBezTo>
                  <a:lnTo>
                    <a:pt x="8940" y="7774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BA262ED5-CE2F-3BDB-5DA8-9FB258B56C9F}"/>
              </a:ext>
            </a:extLst>
          </p:cNvPr>
          <p:cNvSpPr/>
          <p:nvPr/>
        </p:nvSpPr>
        <p:spPr>
          <a:xfrm>
            <a:off x="8844813" y="972225"/>
            <a:ext cx="2819191" cy="2547748"/>
          </a:xfrm>
          <a:prstGeom prst="ellipse">
            <a:avLst/>
          </a:pr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3498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99D06-D90C-650D-7692-28EFD1C83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ktangel 89">
            <a:extLst>
              <a:ext uri="{FF2B5EF4-FFF2-40B4-BE49-F238E27FC236}">
                <a16:creationId xmlns:a16="http://schemas.microsoft.com/office/drawing/2014/main" id="{ED982C27-0F3C-AE68-2545-AA83AB75A5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6F6E791-A55D-D5EB-838F-A4D382392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5" y="2141620"/>
            <a:ext cx="4522008" cy="3383307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dirty="0">
                <a:solidFill>
                  <a:srgbClr val="000000"/>
                </a:solidFill>
              </a:rPr>
              <a:t>Vi fremmer en kultur, hvor vi har mod til at udfordre vanetænkning.</a:t>
            </a:r>
          </a:p>
          <a:p>
            <a:pPr marL="0" marR="0" lvl="0" indent="0" algn="l" defTabSz="91440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dirty="0">
                <a:solidFill>
                  <a:srgbClr val="000000"/>
                </a:solidFill>
              </a:rPr>
              <a:t>Nytænkning betyder, at vi lærer af erfaringer og kontinuerligt udvikler os ved at omsætte ny viden til innovative løsninger, så vi står stærkt i fremtiden.</a:t>
            </a:r>
            <a:endParaRPr kumimoji="0" lang="da-DK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>
                <a:solidFill>
                  <a:srgbClr val="FF0000"/>
                </a:solidFill>
                <a:latin typeface="Verdana"/>
              </a:rPr>
              <a:t> </a:t>
            </a:r>
            <a:endParaRPr kumimoji="0" lang="da-DK" sz="2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01072D9-83E3-8712-BADF-2A67DA2F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6"/>
                </a:solidFill>
              </a:rPr>
              <a:t>NYTÆNKNING</a:t>
            </a:r>
          </a:p>
        </p:txBody>
      </p:sp>
      <p:sp>
        <p:nvSpPr>
          <p:cNvPr id="47" name="Freeform: Shape 47">
            <a:extLst>
              <a:ext uri="{FF2B5EF4-FFF2-40B4-BE49-F238E27FC236}">
                <a16:creationId xmlns:a16="http://schemas.microsoft.com/office/drawing/2014/main" id="{8B0215D0-636A-E482-0CE7-ADEBF8B9D056}"/>
              </a:ext>
            </a:extLst>
          </p:cNvPr>
          <p:cNvSpPr/>
          <p:nvPr/>
        </p:nvSpPr>
        <p:spPr>
          <a:xfrm>
            <a:off x="8749491" y="3426346"/>
            <a:ext cx="1915678" cy="1677765"/>
          </a:xfrm>
          <a:custGeom>
            <a:avLst/>
            <a:gdLst>
              <a:gd name="connsiteX0" fmla="*/ 2638873 w 4274360"/>
              <a:gd name="connsiteY0" fmla="*/ 0 h 3743516"/>
              <a:gd name="connsiteX1" fmla="*/ 3266372 w 4274360"/>
              <a:gd name="connsiteY1" fmla="*/ 0 h 3743516"/>
              <a:gd name="connsiteX2" fmla="*/ 3278646 w 4274360"/>
              <a:gd name="connsiteY2" fmla="*/ 55232 h 3743516"/>
              <a:gd name="connsiteX3" fmla="*/ 3189661 w 4274360"/>
              <a:gd name="connsiteY3" fmla="*/ 285367 h 3743516"/>
              <a:gd name="connsiteX4" fmla="*/ 3410589 w 4274360"/>
              <a:gd name="connsiteY4" fmla="*/ 506295 h 3743516"/>
              <a:gd name="connsiteX5" fmla="*/ 3631518 w 4274360"/>
              <a:gd name="connsiteY5" fmla="*/ 285367 h 3743516"/>
              <a:gd name="connsiteX6" fmla="*/ 3540999 w 4274360"/>
              <a:gd name="connsiteY6" fmla="*/ 55232 h 3743516"/>
              <a:gd name="connsiteX7" fmla="*/ 3553273 w 4274360"/>
              <a:gd name="connsiteY7" fmla="*/ 0 h 3743516"/>
              <a:gd name="connsiteX8" fmla="*/ 4274361 w 4274360"/>
              <a:gd name="connsiteY8" fmla="*/ 0 h 3743516"/>
              <a:gd name="connsiteX9" fmla="*/ 3355357 w 4274360"/>
              <a:gd name="connsiteY9" fmla="*/ 2456299 h 3743516"/>
              <a:gd name="connsiteX10" fmla="*/ 3392179 w 4274360"/>
              <a:gd name="connsiteY10" fmla="*/ 2536079 h 3743516"/>
              <a:gd name="connsiteX11" fmla="*/ 3617710 w 4274360"/>
              <a:gd name="connsiteY11" fmla="*/ 2635804 h 3743516"/>
              <a:gd name="connsiteX12" fmla="*/ 3617710 w 4274360"/>
              <a:gd name="connsiteY12" fmla="*/ 2948787 h 3743516"/>
              <a:gd name="connsiteX13" fmla="*/ 3304728 w 4274360"/>
              <a:gd name="connsiteY13" fmla="*/ 2948787 h 3743516"/>
              <a:gd name="connsiteX14" fmla="*/ 3205003 w 4274360"/>
              <a:gd name="connsiteY14" fmla="*/ 2723255 h 3743516"/>
              <a:gd name="connsiteX15" fmla="*/ 3135963 w 4274360"/>
              <a:gd name="connsiteY15" fmla="*/ 2687968 h 3743516"/>
              <a:gd name="connsiteX16" fmla="*/ 530844 w 4274360"/>
              <a:gd name="connsiteY16" fmla="*/ 3743517 h 3743516"/>
              <a:gd name="connsiteX17" fmla="*/ 530844 w 4274360"/>
              <a:gd name="connsiteY17" fmla="*/ 3048512 h 3743516"/>
              <a:gd name="connsiteX18" fmla="*/ 451063 w 4274360"/>
              <a:gd name="connsiteY18" fmla="*/ 3019361 h 3743516"/>
              <a:gd name="connsiteX19" fmla="*/ 220929 w 4274360"/>
              <a:gd name="connsiteY19" fmla="*/ 3108346 h 3743516"/>
              <a:gd name="connsiteX20" fmla="*/ 0 w 4274360"/>
              <a:gd name="connsiteY20" fmla="*/ 2887418 h 3743516"/>
              <a:gd name="connsiteX21" fmla="*/ 220929 w 4274360"/>
              <a:gd name="connsiteY21" fmla="*/ 2666489 h 3743516"/>
              <a:gd name="connsiteX22" fmla="*/ 451063 w 4274360"/>
              <a:gd name="connsiteY22" fmla="*/ 2757008 h 3743516"/>
              <a:gd name="connsiteX23" fmla="*/ 530844 w 4274360"/>
              <a:gd name="connsiteY23" fmla="*/ 2727858 h 3743516"/>
              <a:gd name="connsiteX24" fmla="*/ 530844 w 4274360"/>
              <a:gd name="connsiteY24" fmla="*/ 2106495 h 3743516"/>
              <a:gd name="connsiteX25" fmla="*/ 1962278 w 4274360"/>
              <a:gd name="connsiteY25" fmla="*/ 1544968 h 3743516"/>
              <a:gd name="connsiteX26" fmla="*/ 1930059 w 4274360"/>
              <a:gd name="connsiteY26" fmla="*/ 1486668 h 3743516"/>
              <a:gd name="connsiteX27" fmla="*/ 1704528 w 4274360"/>
              <a:gd name="connsiteY27" fmla="*/ 1386943 h 3743516"/>
              <a:gd name="connsiteX28" fmla="*/ 1704528 w 4274360"/>
              <a:gd name="connsiteY28" fmla="*/ 1073960 h 3743516"/>
              <a:gd name="connsiteX29" fmla="*/ 2017510 w 4274360"/>
              <a:gd name="connsiteY29" fmla="*/ 1073960 h 3743516"/>
              <a:gd name="connsiteX30" fmla="*/ 2117235 w 4274360"/>
              <a:gd name="connsiteY30" fmla="*/ 1299492 h 3743516"/>
              <a:gd name="connsiteX31" fmla="*/ 2164797 w 4274360"/>
              <a:gd name="connsiteY31" fmla="*/ 1328641 h 3743516"/>
              <a:gd name="connsiteX32" fmla="*/ 2638873 w 4274360"/>
              <a:gd name="connsiteY32" fmla="*/ 0 h 3743516"/>
              <a:gd name="connsiteX33" fmla="*/ 2638873 w 4274360"/>
              <a:gd name="connsiteY33" fmla="*/ 0 h 374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274360" h="3743516">
                <a:moveTo>
                  <a:pt x="2638873" y="0"/>
                </a:moveTo>
                <a:lnTo>
                  <a:pt x="3266372" y="0"/>
                </a:lnTo>
                <a:cubicBezTo>
                  <a:pt x="3274043" y="16877"/>
                  <a:pt x="3278646" y="35287"/>
                  <a:pt x="3278646" y="55232"/>
                </a:cubicBezTo>
                <a:cubicBezTo>
                  <a:pt x="3278646" y="127341"/>
                  <a:pt x="3189661" y="168765"/>
                  <a:pt x="3189661" y="285367"/>
                </a:cubicBezTo>
                <a:cubicBezTo>
                  <a:pt x="3189661" y="406570"/>
                  <a:pt x="3287851" y="506295"/>
                  <a:pt x="3410589" y="506295"/>
                </a:cubicBezTo>
                <a:cubicBezTo>
                  <a:pt x="3531794" y="506295"/>
                  <a:pt x="3631518" y="408105"/>
                  <a:pt x="3631518" y="285367"/>
                </a:cubicBezTo>
                <a:cubicBezTo>
                  <a:pt x="3631518" y="158025"/>
                  <a:pt x="3540999" y="144217"/>
                  <a:pt x="3540999" y="55232"/>
                </a:cubicBezTo>
                <a:cubicBezTo>
                  <a:pt x="3540999" y="35287"/>
                  <a:pt x="3545602" y="16877"/>
                  <a:pt x="3553273" y="0"/>
                </a:cubicBezTo>
                <a:lnTo>
                  <a:pt x="4274361" y="0"/>
                </a:lnTo>
                <a:cubicBezTo>
                  <a:pt x="4274361" y="940482"/>
                  <a:pt x="3927624" y="1799650"/>
                  <a:pt x="3355357" y="2456299"/>
                </a:cubicBezTo>
                <a:cubicBezTo>
                  <a:pt x="3356891" y="2485450"/>
                  <a:pt x="3369166" y="2513066"/>
                  <a:pt x="3392179" y="2536079"/>
                </a:cubicBezTo>
                <a:cubicBezTo>
                  <a:pt x="3442809" y="2586708"/>
                  <a:pt x="3536396" y="2552956"/>
                  <a:pt x="3617710" y="2635804"/>
                </a:cubicBezTo>
                <a:cubicBezTo>
                  <a:pt x="3703627" y="2721721"/>
                  <a:pt x="3703627" y="2861336"/>
                  <a:pt x="3617710" y="2948787"/>
                </a:cubicBezTo>
                <a:cubicBezTo>
                  <a:pt x="3531794" y="3034703"/>
                  <a:pt x="3392179" y="3034703"/>
                  <a:pt x="3304728" y="2948787"/>
                </a:cubicBezTo>
                <a:cubicBezTo>
                  <a:pt x="3214208" y="2858267"/>
                  <a:pt x="3267906" y="2784624"/>
                  <a:pt x="3205003" y="2723255"/>
                </a:cubicBezTo>
                <a:cubicBezTo>
                  <a:pt x="3185058" y="2703310"/>
                  <a:pt x="3162045" y="2692571"/>
                  <a:pt x="3135963" y="2687968"/>
                </a:cubicBezTo>
                <a:cubicBezTo>
                  <a:pt x="2462436" y="3341549"/>
                  <a:pt x="1543434" y="3743517"/>
                  <a:pt x="530844" y="3743517"/>
                </a:cubicBezTo>
                <a:lnTo>
                  <a:pt x="530844" y="3048512"/>
                </a:lnTo>
                <a:cubicBezTo>
                  <a:pt x="509364" y="3030101"/>
                  <a:pt x="481748" y="3019361"/>
                  <a:pt x="451063" y="3019361"/>
                </a:cubicBezTo>
                <a:cubicBezTo>
                  <a:pt x="378955" y="3019361"/>
                  <a:pt x="337530" y="3108346"/>
                  <a:pt x="220929" y="3108346"/>
                </a:cubicBezTo>
                <a:cubicBezTo>
                  <a:pt x="99725" y="3108346"/>
                  <a:pt x="0" y="3010156"/>
                  <a:pt x="0" y="2887418"/>
                </a:cubicBezTo>
                <a:cubicBezTo>
                  <a:pt x="0" y="2766213"/>
                  <a:pt x="98191" y="2666489"/>
                  <a:pt x="220929" y="2666489"/>
                </a:cubicBezTo>
                <a:cubicBezTo>
                  <a:pt x="348270" y="2666489"/>
                  <a:pt x="362078" y="2757008"/>
                  <a:pt x="451063" y="2757008"/>
                </a:cubicBezTo>
                <a:cubicBezTo>
                  <a:pt x="481748" y="2757008"/>
                  <a:pt x="509364" y="2746269"/>
                  <a:pt x="530844" y="2727858"/>
                </a:cubicBezTo>
                <a:lnTo>
                  <a:pt x="530844" y="2106495"/>
                </a:lnTo>
                <a:cubicBezTo>
                  <a:pt x="1083166" y="2106495"/>
                  <a:pt x="1586392" y="1893238"/>
                  <a:pt x="1962278" y="1544968"/>
                </a:cubicBezTo>
                <a:cubicBezTo>
                  <a:pt x="1957676" y="1523488"/>
                  <a:pt x="1945401" y="1503544"/>
                  <a:pt x="1930059" y="1486668"/>
                </a:cubicBezTo>
                <a:cubicBezTo>
                  <a:pt x="1879430" y="1436037"/>
                  <a:pt x="1785842" y="1469790"/>
                  <a:pt x="1704528" y="1386943"/>
                </a:cubicBezTo>
                <a:cubicBezTo>
                  <a:pt x="1618611" y="1301025"/>
                  <a:pt x="1618611" y="1161411"/>
                  <a:pt x="1704528" y="1073960"/>
                </a:cubicBezTo>
                <a:cubicBezTo>
                  <a:pt x="1790445" y="988043"/>
                  <a:pt x="1930059" y="988043"/>
                  <a:pt x="2017510" y="1073960"/>
                </a:cubicBezTo>
                <a:cubicBezTo>
                  <a:pt x="2108030" y="1164480"/>
                  <a:pt x="2054332" y="1238122"/>
                  <a:pt x="2117235" y="1299492"/>
                </a:cubicBezTo>
                <a:cubicBezTo>
                  <a:pt x="2131043" y="1313299"/>
                  <a:pt x="2147920" y="1324039"/>
                  <a:pt x="2164797" y="1328641"/>
                </a:cubicBezTo>
                <a:cubicBezTo>
                  <a:pt x="2462436" y="968098"/>
                  <a:pt x="2638873" y="504761"/>
                  <a:pt x="2638873" y="0"/>
                </a:cubicBezTo>
                <a:lnTo>
                  <a:pt x="2638873" y="0"/>
                </a:lnTo>
                <a:close/>
              </a:path>
            </a:pathLst>
          </a:custGeom>
          <a:solidFill>
            <a:schemeClr val="accent6"/>
          </a:solidFill>
          <a:ln w="3175" cap="flat">
            <a:solidFill>
              <a:schemeClr val="accent6"/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" name="Freeform: Shape 48">
            <a:extLst>
              <a:ext uri="{FF2B5EF4-FFF2-40B4-BE49-F238E27FC236}">
                <a16:creationId xmlns:a16="http://schemas.microsoft.com/office/drawing/2014/main" id="{BB811D59-261A-8BC1-4FAD-1B985EF243F4}"/>
              </a:ext>
            </a:extLst>
          </p:cNvPr>
          <p:cNvSpPr/>
          <p:nvPr/>
        </p:nvSpPr>
        <p:spPr>
          <a:xfrm>
            <a:off x="7311012" y="3193246"/>
            <a:ext cx="1677766" cy="1910864"/>
          </a:xfrm>
          <a:custGeom>
            <a:avLst/>
            <a:gdLst>
              <a:gd name="connsiteX0" fmla="*/ 3743517 w 3743516"/>
              <a:gd name="connsiteY0" fmla="*/ 2626599 h 4263620"/>
              <a:gd name="connsiteX1" fmla="*/ 3743517 w 3743516"/>
              <a:gd name="connsiteY1" fmla="*/ 3247961 h 4263620"/>
              <a:gd name="connsiteX2" fmla="*/ 3663738 w 3743516"/>
              <a:gd name="connsiteY2" fmla="*/ 3277112 h 4263620"/>
              <a:gd name="connsiteX3" fmla="*/ 3433604 w 3743516"/>
              <a:gd name="connsiteY3" fmla="*/ 3186592 h 4263620"/>
              <a:gd name="connsiteX4" fmla="*/ 3212674 w 3743516"/>
              <a:gd name="connsiteY4" fmla="*/ 3407521 h 4263620"/>
              <a:gd name="connsiteX5" fmla="*/ 3433604 w 3743516"/>
              <a:gd name="connsiteY5" fmla="*/ 3628449 h 4263620"/>
              <a:gd name="connsiteX6" fmla="*/ 3663738 w 3743516"/>
              <a:gd name="connsiteY6" fmla="*/ 3539464 h 4263620"/>
              <a:gd name="connsiteX7" fmla="*/ 3743517 w 3743516"/>
              <a:gd name="connsiteY7" fmla="*/ 3568615 h 4263620"/>
              <a:gd name="connsiteX8" fmla="*/ 3743517 w 3743516"/>
              <a:gd name="connsiteY8" fmla="*/ 4263620 h 4263620"/>
              <a:gd name="connsiteX9" fmla="*/ 1141466 w 3743516"/>
              <a:gd name="connsiteY9" fmla="*/ 3211140 h 4263620"/>
              <a:gd name="connsiteX10" fmla="*/ 1089302 w 3743516"/>
              <a:gd name="connsiteY10" fmla="*/ 3241825 h 4263620"/>
              <a:gd name="connsiteX11" fmla="*/ 989577 w 3743516"/>
              <a:gd name="connsiteY11" fmla="*/ 3467355 h 4263620"/>
              <a:gd name="connsiteX12" fmla="*/ 676595 w 3743516"/>
              <a:gd name="connsiteY12" fmla="*/ 3467355 h 4263620"/>
              <a:gd name="connsiteX13" fmla="*/ 676595 w 3743516"/>
              <a:gd name="connsiteY13" fmla="*/ 3154373 h 4263620"/>
              <a:gd name="connsiteX14" fmla="*/ 902127 w 3743516"/>
              <a:gd name="connsiteY14" fmla="*/ 3054649 h 4263620"/>
              <a:gd name="connsiteX15" fmla="*/ 935879 w 3743516"/>
              <a:gd name="connsiteY15" fmla="*/ 2994813 h 4263620"/>
              <a:gd name="connsiteX16" fmla="*/ 0 w 3743516"/>
              <a:gd name="connsiteY16" fmla="*/ 520103 h 4263620"/>
              <a:gd name="connsiteX17" fmla="*/ 693471 w 3743516"/>
              <a:gd name="connsiteY17" fmla="*/ 520103 h 4263620"/>
              <a:gd name="connsiteX18" fmla="*/ 714951 w 3743516"/>
              <a:gd name="connsiteY18" fmla="*/ 451063 h 4263620"/>
              <a:gd name="connsiteX19" fmla="*/ 625966 w 3743516"/>
              <a:gd name="connsiteY19" fmla="*/ 220929 h 4263620"/>
              <a:gd name="connsiteX20" fmla="*/ 846894 w 3743516"/>
              <a:gd name="connsiteY20" fmla="*/ 0 h 4263620"/>
              <a:gd name="connsiteX21" fmla="*/ 1067823 w 3743516"/>
              <a:gd name="connsiteY21" fmla="*/ 220929 h 4263620"/>
              <a:gd name="connsiteX22" fmla="*/ 977304 w 3743516"/>
              <a:gd name="connsiteY22" fmla="*/ 451063 h 4263620"/>
              <a:gd name="connsiteX23" fmla="*/ 998783 w 3743516"/>
              <a:gd name="connsiteY23" fmla="*/ 520103 h 4263620"/>
              <a:gd name="connsiteX24" fmla="*/ 1637022 w 3743516"/>
              <a:gd name="connsiteY24" fmla="*/ 520103 h 4263620"/>
              <a:gd name="connsiteX25" fmla="*/ 2111099 w 3743516"/>
              <a:gd name="connsiteY25" fmla="*/ 1850279 h 4263620"/>
              <a:gd name="connsiteX26" fmla="*/ 2158659 w 3743516"/>
              <a:gd name="connsiteY26" fmla="*/ 1821129 h 4263620"/>
              <a:gd name="connsiteX27" fmla="*/ 2258384 w 3743516"/>
              <a:gd name="connsiteY27" fmla="*/ 1595597 h 4263620"/>
              <a:gd name="connsiteX28" fmla="*/ 2571367 w 3743516"/>
              <a:gd name="connsiteY28" fmla="*/ 1595597 h 4263620"/>
              <a:gd name="connsiteX29" fmla="*/ 2571367 w 3743516"/>
              <a:gd name="connsiteY29" fmla="*/ 1908580 h 4263620"/>
              <a:gd name="connsiteX30" fmla="*/ 2345835 w 3743516"/>
              <a:gd name="connsiteY30" fmla="*/ 2008305 h 4263620"/>
              <a:gd name="connsiteX31" fmla="*/ 2313617 w 3743516"/>
              <a:gd name="connsiteY31" fmla="*/ 2065071 h 4263620"/>
              <a:gd name="connsiteX32" fmla="*/ 3743517 w 3743516"/>
              <a:gd name="connsiteY32" fmla="*/ 2626599 h 4263620"/>
              <a:gd name="connsiteX33" fmla="*/ 3743517 w 3743516"/>
              <a:gd name="connsiteY33" fmla="*/ 2626599 h 426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743516" h="4263620">
                <a:moveTo>
                  <a:pt x="3743517" y="2626599"/>
                </a:moveTo>
                <a:lnTo>
                  <a:pt x="3743517" y="3247961"/>
                </a:lnTo>
                <a:cubicBezTo>
                  <a:pt x="3722038" y="3266372"/>
                  <a:pt x="3694422" y="3277112"/>
                  <a:pt x="3663738" y="3277112"/>
                </a:cubicBezTo>
                <a:cubicBezTo>
                  <a:pt x="3576287" y="3277112"/>
                  <a:pt x="3560944" y="3186592"/>
                  <a:pt x="3433604" y="3186592"/>
                </a:cubicBezTo>
                <a:cubicBezTo>
                  <a:pt x="3312399" y="3186592"/>
                  <a:pt x="3212674" y="3284783"/>
                  <a:pt x="3212674" y="3407521"/>
                </a:cubicBezTo>
                <a:cubicBezTo>
                  <a:pt x="3212674" y="3528724"/>
                  <a:pt x="3310865" y="3628449"/>
                  <a:pt x="3433604" y="3628449"/>
                </a:cubicBezTo>
                <a:cubicBezTo>
                  <a:pt x="3550205" y="3628449"/>
                  <a:pt x="3591629" y="3539464"/>
                  <a:pt x="3663738" y="3539464"/>
                </a:cubicBezTo>
                <a:cubicBezTo>
                  <a:pt x="3694422" y="3539464"/>
                  <a:pt x="3722038" y="3550204"/>
                  <a:pt x="3743517" y="3568615"/>
                </a:cubicBezTo>
                <a:lnTo>
                  <a:pt x="3743517" y="4263620"/>
                </a:lnTo>
                <a:cubicBezTo>
                  <a:pt x="2732461" y="4263620"/>
                  <a:pt x="1814993" y="3863187"/>
                  <a:pt x="1141466" y="3211140"/>
                </a:cubicBezTo>
                <a:cubicBezTo>
                  <a:pt x="1121521" y="3217276"/>
                  <a:pt x="1104644" y="3228016"/>
                  <a:pt x="1089302" y="3241825"/>
                </a:cubicBezTo>
                <a:cubicBezTo>
                  <a:pt x="1026399" y="3304728"/>
                  <a:pt x="1080097" y="3378370"/>
                  <a:pt x="989577" y="3467355"/>
                </a:cubicBezTo>
                <a:cubicBezTo>
                  <a:pt x="903661" y="3553273"/>
                  <a:pt x="764046" y="3553273"/>
                  <a:pt x="676595" y="3467355"/>
                </a:cubicBezTo>
                <a:cubicBezTo>
                  <a:pt x="590678" y="3381439"/>
                  <a:pt x="590678" y="3241825"/>
                  <a:pt x="676595" y="3154373"/>
                </a:cubicBezTo>
                <a:cubicBezTo>
                  <a:pt x="757909" y="3073059"/>
                  <a:pt x="851497" y="3105278"/>
                  <a:pt x="902127" y="3054649"/>
                </a:cubicBezTo>
                <a:cubicBezTo>
                  <a:pt x="919003" y="3037771"/>
                  <a:pt x="929743" y="3016293"/>
                  <a:pt x="935879" y="2994813"/>
                </a:cubicBezTo>
                <a:cubicBezTo>
                  <a:pt x="352873" y="2335095"/>
                  <a:pt x="0" y="1468256"/>
                  <a:pt x="0" y="520103"/>
                </a:cubicBezTo>
                <a:lnTo>
                  <a:pt x="693471" y="520103"/>
                </a:lnTo>
                <a:cubicBezTo>
                  <a:pt x="707280" y="500158"/>
                  <a:pt x="714951" y="477145"/>
                  <a:pt x="714951" y="451063"/>
                </a:cubicBezTo>
                <a:cubicBezTo>
                  <a:pt x="714951" y="378954"/>
                  <a:pt x="625966" y="337530"/>
                  <a:pt x="625966" y="220929"/>
                </a:cubicBezTo>
                <a:cubicBezTo>
                  <a:pt x="625966" y="98191"/>
                  <a:pt x="724156" y="0"/>
                  <a:pt x="846894" y="0"/>
                </a:cubicBezTo>
                <a:cubicBezTo>
                  <a:pt x="968099" y="0"/>
                  <a:pt x="1067823" y="98191"/>
                  <a:pt x="1067823" y="220929"/>
                </a:cubicBezTo>
                <a:cubicBezTo>
                  <a:pt x="1067823" y="348270"/>
                  <a:pt x="977304" y="362078"/>
                  <a:pt x="977304" y="451063"/>
                </a:cubicBezTo>
                <a:cubicBezTo>
                  <a:pt x="977304" y="477145"/>
                  <a:pt x="984975" y="500158"/>
                  <a:pt x="998783" y="520103"/>
                </a:cubicBezTo>
                <a:lnTo>
                  <a:pt x="1637022" y="520103"/>
                </a:lnTo>
                <a:cubicBezTo>
                  <a:pt x="1637022" y="1024864"/>
                  <a:pt x="1814993" y="1488201"/>
                  <a:pt x="2111099" y="1850279"/>
                </a:cubicBezTo>
                <a:cubicBezTo>
                  <a:pt x="2127975" y="1844142"/>
                  <a:pt x="2144852" y="1834937"/>
                  <a:pt x="2158659" y="1821129"/>
                </a:cubicBezTo>
                <a:cubicBezTo>
                  <a:pt x="2221563" y="1758226"/>
                  <a:pt x="2167865" y="1684583"/>
                  <a:pt x="2258384" y="1595597"/>
                </a:cubicBezTo>
                <a:cubicBezTo>
                  <a:pt x="2344302" y="1509681"/>
                  <a:pt x="2483916" y="1509681"/>
                  <a:pt x="2571367" y="1595597"/>
                </a:cubicBezTo>
                <a:cubicBezTo>
                  <a:pt x="2657284" y="1681514"/>
                  <a:pt x="2657284" y="1821129"/>
                  <a:pt x="2571367" y="1908580"/>
                </a:cubicBezTo>
                <a:cubicBezTo>
                  <a:pt x="2490053" y="1989894"/>
                  <a:pt x="2396465" y="1957675"/>
                  <a:pt x="2345835" y="2008305"/>
                </a:cubicBezTo>
                <a:cubicBezTo>
                  <a:pt x="2328959" y="2025181"/>
                  <a:pt x="2318219" y="2045127"/>
                  <a:pt x="2313617" y="2065071"/>
                </a:cubicBezTo>
                <a:cubicBezTo>
                  <a:pt x="2686434" y="2413341"/>
                  <a:pt x="3189661" y="2626599"/>
                  <a:pt x="3743517" y="2626599"/>
                </a:cubicBezTo>
                <a:lnTo>
                  <a:pt x="3743517" y="2626599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317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" name="Freeform: Shape 49">
            <a:extLst>
              <a:ext uri="{FF2B5EF4-FFF2-40B4-BE49-F238E27FC236}">
                <a16:creationId xmlns:a16="http://schemas.microsoft.com/office/drawing/2014/main" id="{75A93D6A-92BA-3B66-DBC2-B79CD87199AD}"/>
              </a:ext>
            </a:extLst>
          </p:cNvPr>
          <p:cNvSpPr/>
          <p:nvPr/>
        </p:nvSpPr>
        <p:spPr>
          <a:xfrm>
            <a:off x="8988777" y="1748581"/>
            <a:ext cx="1677766" cy="1904677"/>
          </a:xfrm>
          <a:custGeom>
            <a:avLst/>
            <a:gdLst>
              <a:gd name="connsiteX0" fmla="*/ 0 w 3743516"/>
              <a:gd name="connsiteY0" fmla="*/ 1637022 h 4249812"/>
              <a:gd name="connsiteX1" fmla="*/ 0 w 3743516"/>
              <a:gd name="connsiteY1" fmla="*/ 969632 h 4249812"/>
              <a:gd name="connsiteX2" fmla="*/ 82849 w 3743516"/>
              <a:gd name="connsiteY2" fmla="*/ 937414 h 4249812"/>
              <a:gd name="connsiteX3" fmla="*/ 312983 w 3743516"/>
              <a:gd name="connsiteY3" fmla="*/ 1026399 h 4249812"/>
              <a:gd name="connsiteX4" fmla="*/ 533912 w 3743516"/>
              <a:gd name="connsiteY4" fmla="*/ 805470 h 4249812"/>
              <a:gd name="connsiteX5" fmla="*/ 312983 w 3743516"/>
              <a:gd name="connsiteY5" fmla="*/ 584541 h 4249812"/>
              <a:gd name="connsiteX6" fmla="*/ 82849 w 3743516"/>
              <a:gd name="connsiteY6" fmla="*/ 675060 h 4249812"/>
              <a:gd name="connsiteX7" fmla="*/ 0 w 3743516"/>
              <a:gd name="connsiteY7" fmla="*/ 642842 h 4249812"/>
              <a:gd name="connsiteX8" fmla="*/ 0 w 3743516"/>
              <a:gd name="connsiteY8" fmla="*/ 0 h 4249812"/>
              <a:gd name="connsiteX9" fmla="*/ 2600517 w 3743516"/>
              <a:gd name="connsiteY9" fmla="*/ 1050946 h 4249812"/>
              <a:gd name="connsiteX10" fmla="*/ 2674161 w 3743516"/>
              <a:gd name="connsiteY10" fmla="*/ 1015659 h 4249812"/>
              <a:gd name="connsiteX11" fmla="*/ 2773885 w 3743516"/>
              <a:gd name="connsiteY11" fmla="*/ 790128 h 4249812"/>
              <a:gd name="connsiteX12" fmla="*/ 3086867 w 3743516"/>
              <a:gd name="connsiteY12" fmla="*/ 790128 h 4249812"/>
              <a:gd name="connsiteX13" fmla="*/ 3086867 w 3743516"/>
              <a:gd name="connsiteY13" fmla="*/ 1103110 h 4249812"/>
              <a:gd name="connsiteX14" fmla="*/ 2861336 w 3743516"/>
              <a:gd name="connsiteY14" fmla="*/ 1202835 h 4249812"/>
              <a:gd name="connsiteX15" fmla="*/ 2824515 w 3743516"/>
              <a:gd name="connsiteY15" fmla="*/ 1287217 h 4249812"/>
              <a:gd name="connsiteX16" fmla="*/ 3743517 w 3743516"/>
              <a:gd name="connsiteY16" fmla="*/ 3743517 h 4249812"/>
              <a:gd name="connsiteX17" fmla="*/ 3022430 w 3743516"/>
              <a:gd name="connsiteY17" fmla="*/ 3743517 h 4249812"/>
              <a:gd name="connsiteX18" fmla="*/ 3010156 w 3743516"/>
              <a:gd name="connsiteY18" fmla="*/ 3798749 h 4249812"/>
              <a:gd name="connsiteX19" fmla="*/ 3100676 w 3743516"/>
              <a:gd name="connsiteY19" fmla="*/ 4028883 h 4249812"/>
              <a:gd name="connsiteX20" fmla="*/ 2879747 w 3743516"/>
              <a:gd name="connsiteY20" fmla="*/ 4249812 h 4249812"/>
              <a:gd name="connsiteX21" fmla="*/ 2658818 w 3743516"/>
              <a:gd name="connsiteY21" fmla="*/ 4028883 h 4249812"/>
              <a:gd name="connsiteX22" fmla="*/ 2747803 w 3743516"/>
              <a:gd name="connsiteY22" fmla="*/ 3798749 h 4249812"/>
              <a:gd name="connsiteX23" fmla="*/ 2735530 w 3743516"/>
              <a:gd name="connsiteY23" fmla="*/ 3743517 h 4249812"/>
              <a:gd name="connsiteX24" fmla="*/ 2108030 w 3743516"/>
              <a:gd name="connsiteY24" fmla="*/ 3743517 h 4249812"/>
              <a:gd name="connsiteX25" fmla="*/ 1627817 w 3743516"/>
              <a:gd name="connsiteY25" fmla="*/ 2404136 h 4249812"/>
              <a:gd name="connsiteX26" fmla="*/ 1586392 w 3743516"/>
              <a:gd name="connsiteY26" fmla="*/ 2431752 h 4249812"/>
              <a:gd name="connsiteX27" fmla="*/ 1486668 w 3743516"/>
              <a:gd name="connsiteY27" fmla="*/ 2657284 h 4249812"/>
              <a:gd name="connsiteX28" fmla="*/ 1173685 w 3743516"/>
              <a:gd name="connsiteY28" fmla="*/ 2657284 h 4249812"/>
              <a:gd name="connsiteX29" fmla="*/ 1173685 w 3743516"/>
              <a:gd name="connsiteY29" fmla="*/ 2344301 h 4249812"/>
              <a:gd name="connsiteX30" fmla="*/ 1399216 w 3743516"/>
              <a:gd name="connsiteY30" fmla="*/ 2244576 h 4249812"/>
              <a:gd name="connsiteX31" fmla="*/ 1429901 w 3743516"/>
              <a:gd name="connsiteY31" fmla="*/ 2195481 h 4249812"/>
              <a:gd name="connsiteX32" fmla="*/ 0 w 3743516"/>
              <a:gd name="connsiteY32" fmla="*/ 1637022 h 4249812"/>
              <a:gd name="connsiteX33" fmla="*/ 0 w 3743516"/>
              <a:gd name="connsiteY33" fmla="*/ 1637022 h 424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743516" h="4249812">
                <a:moveTo>
                  <a:pt x="0" y="1637022"/>
                </a:moveTo>
                <a:lnTo>
                  <a:pt x="0" y="969632"/>
                </a:lnTo>
                <a:cubicBezTo>
                  <a:pt x="21480" y="949687"/>
                  <a:pt x="50630" y="937414"/>
                  <a:pt x="82849" y="937414"/>
                </a:cubicBezTo>
                <a:cubicBezTo>
                  <a:pt x="154958" y="937414"/>
                  <a:pt x="196382" y="1026399"/>
                  <a:pt x="312983" y="1026399"/>
                </a:cubicBezTo>
                <a:cubicBezTo>
                  <a:pt x="434187" y="1026399"/>
                  <a:pt x="533912" y="928208"/>
                  <a:pt x="533912" y="805470"/>
                </a:cubicBezTo>
                <a:cubicBezTo>
                  <a:pt x="533912" y="684266"/>
                  <a:pt x="435721" y="584541"/>
                  <a:pt x="312983" y="584541"/>
                </a:cubicBezTo>
                <a:cubicBezTo>
                  <a:pt x="185642" y="584541"/>
                  <a:pt x="171834" y="675060"/>
                  <a:pt x="82849" y="675060"/>
                </a:cubicBezTo>
                <a:cubicBezTo>
                  <a:pt x="50630" y="675060"/>
                  <a:pt x="21480" y="662787"/>
                  <a:pt x="0" y="642842"/>
                </a:cubicBezTo>
                <a:lnTo>
                  <a:pt x="0" y="0"/>
                </a:lnTo>
                <a:cubicBezTo>
                  <a:pt x="1011057" y="0"/>
                  <a:pt x="1926991" y="400434"/>
                  <a:pt x="2600517" y="1050946"/>
                </a:cubicBezTo>
                <a:cubicBezTo>
                  <a:pt x="2626599" y="1047878"/>
                  <a:pt x="2652681" y="1035604"/>
                  <a:pt x="2674161" y="1015659"/>
                </a:cubicBezTo>
                <a:cubicBezTo>
                  <a:pt x="2737064" y="952756"/>
                  <a:pt x="2683366" y="879113"/>
                  <a:pt x="2773885" y="790128"/>
                </a:cubicBezTo>
                <a:cubicBezTo>
                  <a:pt x="2859802" y="704211"/>
                  <a:pt x="2999416" y="704211"/>
                  <a:pt x="3086867" y="790128"/>
                </a:cubicBezTo>
                <a:cubicBezTo>
                  <a:pt x="3172785" y="876044"/>
                  <a:pt x="3172785" y="1015659"/>
                  <a:pt x="3086867" y="1103110"/>
                </a:cubicBezTo>
                <a:cubicBezTo>
                  <a:pt x="3005554" y="1184424"/>
                  <a:pt x="2911966" y="1152206"/>
                  <a:pt x="2861336" y="1202835"/>
                </a:cubicBezTo>
                <a:cubicBezTo>
                  <a:pt x="2838322" y="1225848"/>
                  <a:pt x="2826049" y="1256533"/>
                  <a:pt x="2824515" y="1287217"/>
                </a:cubicBezTo>
                <a:cubicBezTo>
                  <a:pt x="3396782" y="1943867"/>
                  <a:pt x="3743517" y="2803035"/>
                  <a:pt x="3743517" y="3743517"/>
                </a:cubicBezTo>
                <a:lnTo>
                  <a:pt x="3022430" y="3743517"/>
                </a:lnTo>
                <a:cubicBezTo>
                  <a:pt x="3014759" y="3760394"/>
                  <a:pt x="3010156" y="3778804"/>
                  <a:pt x="3010156" y="3798749"/>
                </a:cubicBezTo>
                <a:cubicBezTo>
                  <a:pt x="3010156" y="3886200"/>
                  <a:pt x="3100676" y="3901542"/>
                  <a:pt x="3100676" y="4028883"/>
                </a:cubicBezTo>
                <a:cubicBezTo>
                  <a:pt x="3100676" y="4150087"/>
                  <a:pt x="3002485" y="4249812"/>
                  <a:pt x="2879747" y="4249812"/>
                </a:cubicBezTo>
                <a:cubicBezTo>
                  <a:pt x="2758543" y="4249812"/>
                  <a:pt x="2658818" y="4151622"/>
                  <a:pt x="2658818" y="4028883"/>
                </a:cubicBezTo>
                <a:cubicBezTo>
                  <a:pt x="2658818" y="3912282"/>
                  <a:pt x="2747803" y="3870858"/>
                  <a:pt x="2747803" y="3798749"/>
                </a:cubicBezTo>
                <a:cubicBezTo>
                  <a:pt x="2747803" y="3778804"/>
                  <a:pt x="2743201" y="3760394"/>
                  <a:pt x="2735530" y="3743517"/>
                </a:cubicBezTo>
                <a:lnTo>
                  <a:pt x="2108030" y="3743517"/>
                </a:lnTo>
                <a:cubicBezTo>
                  <a:pt x="2108030" y="3234153"/>
                  <a:pt x="1926991" y="2767748"/>
                  <a:pt x="1627817" y="2404136"/>
                </a:cubicBezTo>
                <a:cubicBezTo>
                  <a:pt x="1612474" y="2410273"/>
                  <a:pt x="1598666" y="2419478"/>
                  <a:pt x="1586392" y="2431752"/>
                </a:cubicBezTo>
                <a:cubicBezTo>
                  <a:pt x="1523489" y="2494655"/>
                  <a:pt x="1577187" y="2568298"/>
                  <a:pt x="1486668" y="2657284"/>
                </a:cubicBezTo>
                <a:cubicBezTo>
                  <a:pt x="1400751" y="2743200"/>
                  <a:pt x="1261136" y="2743200"/>
                  <a:pt x="1173685" y="2657284"/>
                </a:cubicBezTo>
                <a:cubicBezTo>
                  <a:pt x="1087768" y="2571367"/>
                  <a:pt x="1087768" y="2431752"/>
                  <a:pt x="1173685" y="2344301"/>
                </a:cubicBezTo>
                <a:cubicBezTo>
                  <a:pt x="1254999" y="2262987"/>
                  <a:pt x="1348587" y="2295206"/>
                  <a:pt x="1399216" y="2244576"/>
                </a:cubicBezTo>
                <a:cubicBezTo>
                  <a:pt x="1413025" y="2230768"/>
                  <a:pt x="1423765" y="2213891"/>
                  <a:pt x="1429901" y="2195481"/>
                </a:cubicBezTo>
                <a:cubicBezTo>
                  <a:pt x="1052481" y="1848745"/>
                  <a:pt x="550788" y="1637022"/>
                  <a:pt x="0" y="1637022"/>
                </a:cubicBezTo>
                <a:lnTo>
                  <a:pt x="0" y="163702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3175" cap="flat">
            <a:solidFill>
              <a:schemeClr val="accent2"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" name="Freeform: Shape 50">
            <a:extLst>
              <a:ext uri="{FF2B5EF4-FFF2-40B4-BE49-F238E27FC236}">
                <a16:creationId xmlns:a16="http://schemas.microsoft.com/office/drawing/2014/main" id="{03F746F8-7C6D-9747-456C-4F32EACFD0F8}"/>
              </a:ext>
            </a:extLst>
          </p:cNvPr>
          <p:cNvSpPr/>
          <p:nvPr/>
        </p:nvSpPr>
        <p:spPr>
          <a:xfrm>
            <a:off x="7311012" y="1748581"/>
            <a:ext cx="1917740" cy="1678452"/>
          </a:xfrm>
          <a:custGeom>
            <a:avLst/>
            <a:gdLst>
              <a:gd name="connsiteX0" fmla="*/ 937414 w 4278962"/>
              <a:gd name="connsiteY0" fmla="*/ 1267273 h 3745051"/>
              <a:gd name="connsiteX1" fmla="*/ 903661 w 4278962"/>
              <a:gd name="connsiteY1" fmla="*/ 1202835 h 3745051"/>
              <a:gd name="connsiteX2" fmla="*/ 678129 w 4278962"/>
              <a:gd name="connsiteY2" fmla="*/ 1103110 h 3745051"/>
              <a:gd name="connsiteX3" fmla="*/ 678129 w 4278962"/>
              <a:gd name="connsiteY3" fmla="*/ 790128 h 3745051"/>
              <a:gd name="connsiteX4" fmla="*/ 991112 w 4278962"/>
              <a:gd name="connsiteY4" fmla="*/ 790128 h 3745051"/>
              <a:gd name="connsiteX5" fmla="*/ 1090837 w 4278962"/>
              <a:gd name="connsiteY5" fmla="*/ 1015659 h 3745051"/>
              <a:gd name="connsiteX6" fmla="*/ 1147604 w 4278962"/>
              <a:gd name="connsiteY6" fmla="*/ 1047878 h 3745051"/>
              <a:gd name="connsiteX7" fmla="*/ 3745052 w 4278962"/>
              <a:gd name="connsiteY7" fmla="*/ 0 h 3745051"/>
              <a:gd name="connsiteX8" fmla="*/ 3745052 w 4278962"/>
              <a:gd name="connsiteY8" fmla="*/ 642842 h 3745051"/>
              <a:gd name="connsiteX9" fmla="*/ 3827899 w 4278962"/>
              <a:gd name="connsiteY9" fmla="*/ 675060 h 3745051"/>
              <a:gd name="connsiteX10" fmla="*/ 4058034 w 4278962"/>
              <a:gd name="connsiteY10" fmla="*/ 584541 h 3745051"/>
              <a:gd name="connsiteX11" fmla="*/ 4278963 w 4278962"/>
              <a:gd name="connsiteY11" fmla="*/ 805470 h 3745051"/>
              <a:gd name="connsiteX12" fmla="*/ 4058034 w 4278962"/>
              <a:gd name="connsiteY12" fmla="*/ 1026399 h 3745051"/>
              <a:gd name="connsiteX13" fmla="*/ 3827899 w 4278962"/>
              <a:gd name="connsiteY13" fmla="*/ 937414 h 3745051"/>
              <a:gd name="connsiteX14" fmla="*/ 3745052 w 4278962"/>
              <a:gd name="connsiteY14" fmla="*/ 969632 h 3745051"/>
              <a:gd name="connsiteX15" fmla="*/ 3745052 w 4278962"/>
              <a:gd name="connsiteY15" fmla="*/ 1637022 h 3745051"/>
              <a:gd name="connsiteX16" fmla="*/ 2315151 w 4278962"/>
              <a:gd name="connsiteY16" fmla="*/ 2197015 h 3745051"/>
              <a:gd name="connsiteX17" fmla="*/ 2345835 w 4278962"/>
              <a:gd name="connsiteY17" fmla="*/ 2246110 h 3745051"/>
              <a:gd name="connsiteX18" fmla="*/ 2571367 w 4278962"/>
              <a:gd name="connsiteY18" fmla="*/ 2345835 h 3745051"/>
              <a:gd name="connsiteX19" fmla="*/ 2571367 w 4278962"/>
              <a:gd name="connsiteY19" fmla="*/ 2658817 h 3745051"/>
              <a:gd name="connsiteX20" fmla="*/ 2258384 w 4278962"/>
              <a:gd name="connsiteY20" fmla="*/ 2658817 h 3745051"/>
              <a:gd name="connsiteX21" fmla="*/ 2158659 w 4278962"/>
              <a:gd name="connsiteY21" fmla="*/ 2433286 h 3745051"/>
              <a:gd name="connsiteX22" fmla="*/ 2117235 w 4278962"/>
              <a:gd name="connsiteY22" fmla="*/ 2405670 h 3745051"/>
              <a:gd name="connsiteX23" fmla="*/ 1637022 w 4278962"/>
              <a:gd name="connsiteY23" fmla="*/ 3745051 h 3745051"/>
              <a:gd name="connsiteX24" fmla="*/ 998783 w 4278962"/>
              <a:gd name="connsiteY24" fmla="*/ 3745051 h 3745051"/>
              <a:gd name="connsiteX25" fmla="*/ 977304 w 4278962"/>
              <a:gd name="connsiteY25" fmla="*/ 3676011 h 3745051"/>
              <a:gd name="connsiteX26" fmla="*/ 1067823 w 4278962"/>
              <a:gd name="connsiteY26" fmla="*/ 3445877 h 3745051"/>
              <a:gd name="connsiteX27" fmla="*/ 846894 w 4278962"/>
              <a:gd name="connsiteY27" fmla="*/ 3224948 h 3745051"/>
              <a:gd name="connsiteX28" fmla="*/ 625966 w 4278962"/>
              <a:gd name="connsiteY28" fmla="*/ 3445877 h 3745051"/>
              <a:gd name="connsiteX29" fmla="*/ 714951 w 4278962"/>
              <a:gd name="connsiteY29" fmla="*/ 3676011 h 3745051"/>
              <a:gd name="connsiteX30" fmla="*/ 693471 w 4278962"/>
              <a:gd name="connsiteY30" fmla="*/ 3745051 h 3745051"/>
              <a:gd name="connsiteX31" fmla="*/ 0 w 4278962"/>
              <a:gd name="connsiteY31" fmla="*/ 3745051 h 3745051"/>
              <a:gd name="connsiteX32" fmla="*/ 937414 w 4278962"/>
              <a:gd name="connsiteY32" fmla="*/ 1267273 h 3745051"/>
              <a:gd name="connsiteX33" fmla="*/ 937414 w 4278962"/>
              <a:gd name="connsiteY33" fmla="*/ 1267273 h 374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278962" h="3745051">
                <a:moveTo>
                  <a:pt x="937414" y="1267273"/>
                </a:moveTo>
                <a:cubicBezTo>
                  <a:pt x="932812" y="1244259"/>
                  <a:pt x="922072" y="1221246"/>
                  <a:pt x="903661" y="1202835"/>
                </a:cubicBezTo>
                <a:cubicBezTo>
                  <a:pt x="853031" y="1152206"/>
                  <a:pt x="759443" y="1185958"/>
                  <a:pt x="678129" y="1103110"/>
                </a:cubicBezTo>
                <a:cubicBezTo>
                  <a:pt x="592213" y="1017193"/>
                  <a:pt x="592213" y="877579"/>
                  <a:pt x="678129" y="790128"/>
                </a:cubicBezTo>
                <a:cubicBezTo>
                  <a:pt x="764046" y="704211"/>
                  <a:pt x="903661" y="704211"/>
                  <a:pt x="991112" y="790128"/>
                </a:cubicBezTo>
                <a:cubicBezTo>
                  <a:pt x="1081631" y="880647"/>
                  <a:pt x="1027933" y="954290"/>
                  <a:pt x="1090837" y="1015659"/>
                </a:cubicBezTo>
                <a:cubicBezTo>
                  <a:pt x="1107713" y="1032535"/>
                  <a:pt x="1127658" y="1043275"/>
                  <a:pt x="1147604" y="1047878"/>
                </a:cubicBezTo>
                <a:cubicBezTo>
                  <a:pt x="1821129" y="398899"/>
                  <a:pt x="2735530" y="0"/>
                  <a:pt x="3745052" y="0"/>
                </a:cubicBezTo>
                <a:lnTo>
                  <a:pt x="3745052" y="642842"/>
                </a:lnTo>
                <a:cubicBezTo>
                  <a:pt x="3766530" y="662787"/>
                  <a:pt x="3795681" y="675060"/>
                  <a:pt x="3827899" y="675060"/>
                </a:cubicBezTo>
                <a:cubicBezTo>
                  <a:pt x="3915351" y="675060"/>
                  <a:pt x="3930693" y="584541"/>
                  <a:pt x="4058034" y="584541"/>
                </a:cubicBezTo>
                <a:cubicBezTo>
                  <a:pt x="4179238" y="584541"/>
                  <a:pt x="4278963" y="682732"/>
                  <a:pt x="4278963" y="805470"/>
                </a:cubicBezTo>
                <a:cubicBezTo>
                  <a:pt x="4278963" y="926674"/>
                  <a:pt x="4180772" y="1026399"/>
                  <a:pt x="4058034" y="1026399"/>
                </a:cubicBezTo>
                <a:cubicBezTo>
                  <a:pt x="3941433" y="1026399"/>
                  <a:pt x="3900008" y="937414"/>
                  <a:pt x="3827899" y="937414"/>
                </a:cubicBezTo>
                <a:cubicBezTo>
                  <a:pt x="3795681" y="937414"/>
                  <a:pt x="3766530" y="949687"/>
                  <a:pt x="3745052" y="969632"/>
                </a:cubicBezTo>
                <a:lnTo>
                  <a:pt x="3745052" y="1637022"/>
                </a:lnTo>
                <a:cubicBezTo>
                  <a:pt x="3192730" y="1637022"/>
                  <a:pt x="2691037" y="1848745"/>
                  <a:pt x="2315151" y="2197015"/>
                </a:cubicBezTo>
                <a:cubicBezTo>
                  <a:pt x="2321288" y="2215426"/>
                  <a:pt x="2330493" y="2232302"/>
                  <a:pt x="2345835" y="2246110"/>
                </a:cubicBezTo>
                <a:cubicBezTo>
                  <a:pt x="2396465" y="2296740"/>
                  <a:pt x="2490053" y="2262987"/>
                  <a:pt x="2571367" y="2345835"/>
                </a:cubicBezTo>
                <a:cubicBezTo>
                  <a:pt x="2657284" y="2431752"/>
                  <a:pt x="2657284" y="2571367"/>
                  <a:pt x="2571367" y="2658817"/>
                </a:cubicBezTo>
                <a:cubicBezTo>
                  <a:pt x="2485450" y="2744734"/>
                  <a:pt x="2345835" y="2744734"/>
                  <a:pt x="2258384" y="2658817"/>
                </a:cubicBezTo>
                <a:cubicBezTo>
                  <a:pt x="2167865" y="2568298"/>
                  <a:pt x="2221563" y="2494655"/>
                  <a:pt x="2158659" y="2433286"/>
                </a:cubicBezTo>
                <a:cubicBezTo>
                  <a:pt x="2146386" y="2421012"/>
                  <a:pt x="2132577" y="2411807"/>
                  <a:pt x="2117235" y="2405670"/>
                </a:cubicBezTo>
                <a:cubicBezTo>
                  <a:pt x="1816527" y="2769282"/>
                  <a:pt x="1637022" y="3235687"/>
                  <a:pt x="1637022" y="3745051"/>
                </a:cubicBezTo>
                <a:lnTo>
                  <a:pt x="998783" y="3745051"/>
                </a:lnTo>
                <a:cubicBezTo>
                  <a:pt x="984975" y="3725106"/>
                  <a:pt x="977304" y="3702093"/>
                  <a:pt x="977304" y="3676011"/>
                </a:cubicBezTo>
                <a:cubicBezTo>
                  <a:pt x="977304" y="3588560"/>
                  <a:pt x="1067823" y="3573217"/>
                  <a:pt x="1067823" y="3445877"/>
                </a:cubicBezTo>
                <a:cubicBezTo>
                  <a:pt x="1067823" y="3323138"/>
                  <a:pt x="969632" y="3224948"/>
                  <a:pt x="846894" y="3224948"/>
                </a:cubicBezTo>
                <a:cubicBezTo>
                  <a:pt x="725691" y="3224948"/>
                  <a:pt x="625966" y="3323138"/>
                  <a:pt x="625966" y="3445877"/>
                </a:cubicBezTo>
                <a:cubicBezTo>
                  <a:pt x="625966" y="3562478"/>
                  <a:pt x="714951" y="3603902"/>
                  <a:pt x="714951" y="3676011"/>
                </a:cubicBezTo>
                <a:cubicBezTo>
                  <a:pt x="714951" y="3702093"/>
                  <a:pt x="707280" y="3725106"/>
                  <a:pt x="693471" y="3745051"/>
                </a:cubicBezTo>
                <a:lnTo>
                  <a:pt x="0" y="3745051"/>
                </a:lnTo>
                <a:cubicBezTo>
                  <a:pt x="0" y="2793830"/>
                  <a:pt x="354407" y="1926991"/>
                  <a:pt x="937414" y="1267273"/>
                </a:cubicBezTo>
                <a:lnTo>
                  <a:pt x="937414" y="1267273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3175" cap="flat">
            <a:solidFill>
              <a:schemeClr val="tx1"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1" name="TextBox 122">
            <a:extLst>
              <a:ext uri="{FF2B5EF4-FFF2-40B4-BE49-F238E27FC236}">
                <a16:creationId xmlns:a16="http://schemas.microsoft.com/office/drawing/2014/main" id="{142C2B89-3E60-EDA5-23AA-57F40D2C663D}"/>
              </a:ext>
            </a:extLst>
          </p:cNvPr>
          <p:cNvSpPr txBox="1"/>
          <p:nvPr/>
        </p:nvSpPr>
        <p:spPr>
          <a:xfrm rot="2702033">
            <a:off x="7618125" y="4123090"/>
            <a:ext cx="1163102" cy="3173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ArchDow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>
                <a:solidFill>
                  <a:srgbClr val="FFFFFF"/>
                </a:solidFill>
                <a:latin typeface="Verdana"/>
              </a:rPr>
              <a:t>Fællesskab</a:t>
            </a: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2" name="Oval 55">
            <a:extLst>
              <a:ext uri="{FF2B5EF4-FFF2-40B4-BE49-F238E27FC236}">
                <a16:creationId xmlns:a16="http://schemas.microsoft.com/office/drawing/2014/main" id="{F1934712-3447-593D-6D26-36EFA9C3F06E}"/>
              </a:ext>
            </a:extLst>
          </p:cNvPr>
          <p:cNvSpPr>
            <a:spLocks/>
          </p:cNvSpPr>
          <p:nvPr/>
        </p:nvSpPr>
        <p:spPr>
          <a:xfrm>
            <a:off x="10428728" y="1346127"/>
            <a:ext cx="721412" cy="721412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" name="Oval 56">
            <a:extLst>
              <a:ext uri="{FF2B5EF4-FFF2-40B4-BE49-F238E27FC236}">
                <a16:creationId xmlns:a16="http://schemas.microsoft.com/office/drawing/2014/main" id="{6C5BB622-549D-EB2A-FD2F-3E056713A99D}"/>
              </a:ext>
            </a:extLst>
          </p:cNvPr>
          <p:cNvSpPr/>
          <p:nvPr/>
        </p:nvSpPr>
        <p:spPr>
          <a:xfrm>
            <a:off x="6833124" y="1325013"/>
            <a:ext cx="721412" cy="721412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" name="Oval 58">
            <a:extLst>
              <a:ext uri="{FF2B5EF4-FFF2-40B4-BE49-F238E27FC236}">
                <a16:creationId xmlns:a16="http://schemas.microsoft.com/office/drawing/2014/main" id="{5AD6530C-91F5-03F4-C4EE-42207CDC3BE9}"/>
              </a:ext>
            </a:extLst>
          </p:cNvPr>
          <p:cNvSpPr/>
          <p:nvPr/>
        </p:nvSpPr>
        <p:spPr>
          <a:xfrm>
            <a:off x="6833124" y="4803515"/>
            <a:ext cx="721412" cy="721412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" name="Oval 59">
            <a:extLst>
              <a:ext uri="{FF2B5EF4-FFF2-40B4-BE49-F238E27FC236}">
                <a16:creationId xmlns:a16="http://schemas.microsoft.com/office/drawing/2014/main" id="{3FF9620F-2894-16A3-0484-3C144E664596}"/>
              </a:ext>
            </a:extLst>
          </p:cNvPr>
          <p:cNvSpPr/>
          <p:nvPr/>
        </p:nvSpPr>
        <p:spPr>
          <a:xfrm>
            <a:off x="7182976" y="1620405"/>
            <a:ext cx="3609132" cy="3609132"/>
          </a:xfrm>
          <a:prstGeom prst="ellipse">
            <a:avLst/>
          </a:prstGeom>
          <a:noFill/>
          <a:ln w="28575" cap="flat" cmpd="sng" algn="ctr">
            <a:solidFill>
              <a:srgbClr val="F2F2F2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" name="Oval 60">
            <a:extLst>
              <a:ext uri="{FF2B5EF4-FFF2-40B4-BE49-F238E27FC236}">
                <a16:creationId xmlns:a16="http://schemas.microsoft.com/office/drawing/2014/main" id="{0F190B01-F208-F3C1-F2E4-68078CF7DFE3}"/>
              </a:ext>
            </a:extLst>
          </p:cNvPr>
          <p:cNvSpPr/>
          <p:nvPr/>
        </p:nvSpPr>
        <p:spPr>
          <a:xfrm>
            <a:off x="10241792" y="2112746"/>
            <a:ext cx="120199" cy="120199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" name="Oval 61">
            <a:extLst>
              <a:ext uri="{FF2B5EF4-FFF2-40B4-BE49-F238E27FC236}">
                <a16:creationId xmlns:a16="http://schemas.microsoft.com/office/drawing/2014/main" id="{CB924530-EE71-10F5-F285-DB61047152E6}"/>
              </a:ext>
            </a:extLst>
          </p:cNvPr>
          <p:cNvSpPr/>
          <p:nvPr/>
        </p:nvSpPr>
        <p:spPr>
          <a:xfrm>
            <a:off x="7627780" y="2112746"/>
            <a:ext cx="120199" cy="120199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" name="Oval 62">
            <a:extLst>
              <a:ext uri="{FF2B5EF4-FFF2-40B4-BE49-F238E27FC236}">
                <a16:creationId xmlns:a16="http://schemas.microsoft.com/office/drawing/2014/main" id="{E287206C-6E86-F4AC-CA0D-873779203731}"/>
              </a:ext>
            </a:extLst>
          </p:cNvPr>
          <p:cNvSpPr/>
          <p:nvPr/>
        </p:nvSpPr>
        <p:spPr>
          <a:xfrm>
            <a:off x="10237280" y="4614275"/>
            <a:ext cx="120199" cy="120199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" name="Oval 63">
            <a:extLst>
              <a:ext uri="{FF2B5EF4-FFF2-40B4-BE49-F238E27FC236}">
                <a16:creationId xmlns:a16="http://schemas.microsoft.com/office/drawing/2014/main" id="{E83A338D-D6E4-8D79-B055-FB34E9A9E88C}"/>
              </a:ext>
            </a:extLst>
          </p:cNvPr>
          <p:cNvSpPr/>
          <p:nvPr/>
        </p:nvSpPr>
        <p:spPr>
          <a:xfrm>
            <a:off x="7625976" y="4614275"/>
            <a:ext cx="120199" cy="120199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" name="Freeform: Shape 68">
            <a:extLst>
              <a:ext uri="{FF2B5EF4-FFF2-40B4-BE49-F238E27FC236}">
                <a16:creationId xmlns:a16="http://schemas.microsoft.com/office/drawing/2014/main" id="{8042D3FA-6964-70D1-C5E6-35F3B9D21B56}"/>
              </a:ext>
            </a:extLst>
          </p:cNvPr>
          <p:cNvSpPr/>
          <p:nvPr/>
        </p:nvSpPr>
        <p:spPr>
          <a:xfrm flipH="1">
            <a:off x="10332585" y="1933193"/>
            <a:ext cx="207604" cy="208427"/>
          </a:xfrm>
          <a:custGeom>
            <a:avLst/>
            <a:gdLst>
              <a:gd name="connsiteX0" fmla="*/ 0 w 248920"/>
              <a:gd name="connsiteY0" fmla="*/ 0 h 254000"/>
              <a:gd name="connsiteX1" fmla="*/ 248920 w 248920"/>
              <a:gd name="connsiteY1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920" h="254000">
                <a:moveTo>
                  <a:pt x="0" y="0"/>
                </a:moveTo>
                <a:lnTo>
                  <a:pt x="248920" y="254000"/>
                </a:lnTo>
              </a:path>
            </a:pathLst>
          </a:custGeom>
          <a:noFill/>
          <a:ln w="28575" cap="flat" cmpd="sng" algn="ctr">
            <a:solidFill>
              <a:srgbClr val="F2F2F2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1" name="Freeform: Shape 71">
            <a:extLst>
              <a:ext uri="{FF2B5EF4-FFF2-40B4-BE49-F238E27FC236}">
                <a16:creationId xmlns:a16="http://schemas.microsoft.com/office/drawing/2014/main" id="{4E119C2E-8795-66FD-EDA6-179B1373F409}"/>
              </a:ext>
            </a:extLst>
          </p:cNvPr>
          <p:cNvSpPr/>
          <p:nvPr/>
        </p:nvSpPr>
        <p:spPr>
          <a:xfrm>
            <a:off x="7442254" y="1933193"/>
            <a:ext cx="207604" cy="208427"/>
          </a:xfrm>
          <a:custGeom>
            <a:avLst/>
            <a:gdLst>
              <a:gd name="connsiteX0" fmla="*/ 0 w 248920"/>
              <a:gd name="connsiteY0" fmla="*/ 0 h 254000"/>
              <a:gd name="connsiteX1" fmla="*/ 248920 w 248920"/>
              <a:gd name="connsiteY1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920" h="254000">
                <a:moveTo>
                  <a:pt x="0" y="0"/>
                </a:moveTo>
                <a:lnTo>
                  <a:pt x="248920" y="254000"/>
                </a:lnTo>
              </a:path>
            </a:pathLst>
          </a:custGeom>
          <a:noFill/>
          <a:ln w="28575" cap="flat" cmpd="sng" algn="ctr">
            <a:solidFill>
              <a:srgbClr val="F2F2F2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2" name="Freeform: Shape 66">
            <a:extLst>
              <a:ext uri="{FF2B5EF4-FFF2-40B4-BE49-F238E27FC236}">
                <a16:creationId xmlns:a16="http://schemas.microsoft.com/office/drawing/2014/main" id="{924B4B06-4C86-5890-D421-FDB320CAAD79}"/>
              </a:ext>
            </a:extLst>
          </p:cNvPr>
          <p:cNvSpPr/>
          <p:nvPr/>
        </p:nvSpPr>
        <p:spPr>
          <a:xfrm flipH="1" flipV="1">
            <a:off x="10324438" y="4699339"/>
            <a:ext cx="207604" cy="208427"/>
          </a:xfrm>
          <a:custGeom>
            <a:avLst/>
            <a:gdLst>
              <a:gd name="connsiteX0" fmla="*/ 0 w 248920"/>
              <a:gd name="connsiteY0" fmla="*/ 0 h 254000"/>
              <a:gd name="connsiteX1" fmla="*/ 248920 w 248920"/>
              <a:gd name="connsiteY1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920" h="254000">
                <a:moveTo>
                  <a:pt x="0" y="0"/>
                </a:moveTo>
                <a:lnTo>
                  <a:pt x="248920" y="254000"/>
                </a:lnTo>
              </a:path>
            </a:pathLst>
          </a:custGeom>
          <a:noFill/>
          <a:ln w="28575" cap="flat" cmpd="sng" algn="ctr">
            <a:solidFill>
              <a:srgbClr val="F2F2F2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" name="Freeform: Shape 67">
            <a:extLst>
              <a:ext uri="{FF2B5EF4-FFF2-40B4-BE49-F238E27FC236}">
                <a16:creationId xmlns:a16="http://schemas.microsoft.com/office/drawing/2014/main" id="{F2A04A9B-D89B-260D-09DF-3575DB8B6247}"/>
              </a:ext>
            </a:extLst>
          </p:cNvPr>
          <p:cNvSpPr/>
          <p:nvPr/>
        </p:nvSpPr>
        <p:spPr>
          <a:xfrm flipV="1">
            <a:off x="7442254" y="4710864"/>
            <a:ext cx="207604" cy="208427"/>
          </a:xfrm>
          <a:custGeom>
            <a:avLst/>
            <a:gdLst>
              <a:gd name="connsiteX0" fmla="*/ 0 w 248920"/>
              <a:gd name="connsiteY0" fmla="*/ 0 h 254000"/>
              <a:gd name="connsiteX1" fmla="*/ 248920 w 248920"/>
              <a:gd name="connsiteY1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920" h="254000">
                <a:moveTo>
                  <a:pt x="0" y="0"/>
                </a:moveTo>
                <a:lnTo>
                  <a:pt x="248920" y="254000"/>
                </a:lnTo>
              </a:path>
            </a:pathLst>
          </a:custGeom>
          <a:noFill/>
          <a:ln w="28575" cap="flat" cmpd="sng" algn="ctr">
            <a:solidFill>
              <a:srgbClr val="F2F2F2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" name="Freeform: Shape 51">
            <a:extLst>
              <a:ext uri="{FF2B5EF4-FFF2-40B4-BE49-F238E27FC236}">
                <a16:creationId xmlns:a16="http://schemas.microsoft.com/office/drawing/2014/main" id="{CFCB195C-1271-BEED-B3AA-AC530F105067}"/>
              </a:ext>
            </a:extLst>
          </p:cNvPr>
          <p:cNvSpPr>
            <a:spLocks/>
          </p:cNvSpPr>
          <p:nvPr/>
        </p:nvSpPr>
        <p:spPr>
          <a:xfrm>
            <a:off x="10526076" y="1436232"/>
            <a:ext cx="526712" cy="526708"/>
          </a:xfrm>
          <a:custGeom>
            <a:avLst/>
            <a:gdLst>
              <a:gd name="connsiteX0" fmla="*/ 587615 w 1175225"/>
              <a:gd name="connsiteY0" fmla="*/ 0 h 1175218"/>
              <a:gd name="connsiteX1" fmla="*/ 1175225 w 1175225"/>
              <a:gd name="connsiteY1" fmla="*/ 587609 h 1175218"/>
              <a:gd name="connsiteX2" fmla="*/ 587615 w 1175225"/>
              <a:gd name="connsiteY2" fmla="*/ 1175219 h 1175218"/>
              <a:gd name="connsiteX3" fmla="*/ 7 w 1175225"/>
              <a:gd name="connsiteY3" fmla="*/ 587609 h 1175218"/>
              <a:gd name="connsiteX4" fmla="*/ 587615 w 1175225"/>
              <a:gd name="connsiteY4" fmla="*/ 0 h 1175218"/>
              <a:gd name="connsiteX5" fmla="*/ 587615 w 1175225"/>
              <a:gd name="connsiteY5" fmla="*/ 0 h 117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225" h="1175218">
                <a:moveTo>
                  <a:pt x="587615" y="0"/>
                </a:moveTo>
                <a:cubicBezTo>
                  <a:pt x="912872" y="0"/>
                  <a:pt x="1175225" y="263887"/>
                  <a:pt x="1175225" y="587609"/>
                </a:cubicBezTo>
                <a:cubicBezTo>
                  <a:pt x="1175225" y="912866"/>
                  <a:pt x="911339" y="1175219"/>
                  <a:pt x="587615" y="1175219"/>
                </a:cubicBezTo>
                <a:cubicBezTo>
                  <a:pt x="262359" y="1175219"/>
                  <a:pt x="7" y="911331"/>
                  <a:pt x="7" y="587609"/>
                </a:cubicBezTo>
                <a:cubicBezTo>
                  <a:pt x="-1528" y="263887"/>
                  <a:pt x="262359" y="0"/>
                  <a:pt x="587615" y="0"/>
                </a:cubicBezTo>
                <a:lnTo>
                  <a:pt x="587615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15340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" name="Freeform: Shape 52">
            <a:extLst>
              <a:ext uri="{FF2B5EF4-FFF2-40B4-BE49-F238E27FC236}">
                <a16:creationId xmlns:a16="http://schemas.microsoft.com/office/drawing/2014/main" id="{25050CCF-F910-A293-B35D-9AD699934586}"/>
              </a:ext>
            </a:extLst>
          </p:cNvPr>
          <p:cNvSpPr/>
          <p:nvPr/>
        </p:nvSpPr>
        <p:spPr>
          <a:xfrm>
            <a:off x="6930076" y="1421965"/>
            <a:ext cx="526708" cy="526708"/>
          </a:xfrm>
          <a:custGeom>
            <a:avLst/>
            <a:gdLst>
              <a:gd name="connsiteX0" fmla="*/ 587609 w 1175218"/>
              <a:gd name="connsiteY0" fmla="*/ 0 h 1175218"/>
              <a:gd name="connsiteX1" fmla="*/ 0 w 1175218"/>
              <a:gd name="connsiteY1" fmla="*/ 587609 h 1175218"/>
              <a:gd name="connsiteX2" fmla="*/ 587609 w 1175218"/>
              <a:gd name="connsiteY2" fmla="*/ 1175219 h 1175218"/>
              <a:gd name="connsiteX3" fmla="*/ 1175218 w 1175218"/>
              <a:gd name="connsiteY3" fmla="*/ 587609 h 1175218"/>
              <a:gd name="connsiteX4" fmla="*/ 587609 w 1175218"/>
              <a:gd name="connsiteY4" fmla="*/ 0 h 1175218"/>
              <a:gd name="connsiteX5" fmla="*/ 587609 w 1175218"/>
              <a:gd name="connsiteY5" fmla="*/ 0 h 117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218" h="1175218">
                <a:moveTo>
                  <a:pt x="587609" y="0"/>
                </a:moveTo>
                <a:cubicBezTo>
                  <a:pt x="262353" y="0"/>
                  <a:pt x="0" y="263887"/>
                  <a:pt x="0" y="587609"/>
                </a:cubicBezTo>
                <a:cubicBezTo>
                  <a:pt x="0" y="912866"/>
                  <a:pt x="263887" y="1175219"/>
                  <a:pt x="587609" y="1175219"/>
                </a:cubicBezTo>
                <a:cubicBezTo>
                  <a:pt x="912866" y="1175219"/>
                  <a:pt x="1175218" y="911331"/>
                  <a:pt x="1175218" y="587609"/>
                </a:cubicBezTo>
                <a:cubicBezTo>
                  <a:pt x="1175218" y="263887"/>
                  <a:pt x="912866" y="0"/>
                  <a:pt x="587609" y="0"/>
                </a:cubicBezTo>
                <a:lnTo>
                  <a:pt x="587609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15340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6" name="Freeform: Shape 69">
            <a:extLst>
              <a:ext uri="{FF2B5EF4-FFF2-40B4-BE49-F238E27FC236}">
                <a16:creationId xmlns:a16="http://schemas.microsoft.com/office/drawing/2014/main" id="{5C55F9B1-B2DF-6394-EC55-6F5501507801}"/>
              </a:ext>
            </a:extLst>
          </p:cNvPr>
          <p:cNvSpPr/>
          <p:nvPr/>
        </p:nvSpPr>
        <p:spPr>
          <a:xfrm>
            <a:off x="6930076" y="4901955"/>
            <a:ext cx="526708" cy="526709"/>
          </a:xfrm>
          <a:custGeom>
            <a:avLst/>
            <a:gdLst>
              <a:gd name="connsiteX0" fmla="*/ 587609 w 1175218"/>
              <a:gd name="connsiteY0" fmla="*/ 1175219 h 1175219"/>
              <a:gd name="connsiteX1" fmla="*/ 0 w 1175218"/>
              <a:gd name="connsiteY1" fmla="*/ 587610 h 1175219"/>
              <a:gd name="connsiteX2" fmla="*/ 587609 w 1175218"/>
              <a:gd name="connsiteY2" fmla="*/ 0 h 1175219"/>
              <a:gd name="connsiteX3" fmla="*/ 1175218 w 1175218"/>
              <a:gd name="connsiteY3" fmla="*/ 587610 h 1175219"/>
              <a:gd name="connsiteX4" fmla="*/ 587609 w 1175218"/>
              <a:gd name="connsiteY4" fmla="*/ 1175219 h 1175219"/>
              <a:gd name="connsiteX5" fmla="*/ 587609 w 1175218"/>
              <a:gd name="connsiteY5" fmla="*/ 1175219 h 117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218" h="1175219">
                <a:moveTo>
                  <a:pt x="587609" y="1175219"/>
                </a:moveTo>
                <a:cubicBezTo>
                  <a:pt x="262353" y="1175219"/>
                  <a:pt x="0" y="911332"/>
                  <a:pt x="0" y="587610"/>
                </a:cubicBezTo>
                <a:cubicBezTo>
                  <a:pt x="0" y="263887"/>
                  <a:pt x="263887" y="0"/>
                  <a:pt x="587609" y="0"/>
                </a:cubicBezTo>
                <a:cubicBezTo>
                  <a:pt x="912866" y="0"/>
                  <a:pt x="1175218" y="263887"/>
                  <a:pt x="1175218" y="587610"/>
                </a:cubicBezTo>
                <a:cubicBezTo>
                  <a:pt x="1175218" y="911332"/>
                  <a:pt x="912866" y="1175219"/>
                  <a:pt x="587609" y="1175219"/>
                </a:cubicBezTo>
                <a:lnTo>
                  <a:pt x="587609" y="1175219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15340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" name="TextBox 5">
            <a:extLst>
              <a:ext uri="{FF2B5EF4-FFF2-40B4-BE49-F238E27FC236}">
                <a16:creationId xmlns:a16="http://schemas.microsoft.com/office/drawing/2014/main" id="{2F33AF4A-1798-638B-34C2-AA8436799FAE}"/>
              </a:ext>
            </a:extLst>
          </p:cNvPr>
          <p:cNvSpPr txBox="1"/>
          <p:nvPr/>
        </p:nvSpPr>
        <p:spPr>
          <a:xfrm rot="2902100">
            <a:off x="9251323" y="2506624"/>
            <a:ext cx="1174586" cy="294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ArchUp">
              <a:avLst>
                <a:gd name="adj" fmla="val 10042964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Følgeskab</a:t>
            </a:r>
          </a:p>
        </p:txBody>
      </p:sp>
      <p:pic>
        <p:nvPicPr>
          <p:cNvPr id="68" name="Grafik 53">
            <a:extLst>
              <a:ext uri="{FF2B5EF4-FFF2-40B4-BE49-F238E27FC236}">
                <a16:creationId xmlns:a16="http://schemas.microsoft.com/office/drawing/2014/main" id="{E282C014-68E1-BC49-F5CC-DB45230EC8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8816" y="5010696"/>
            <a:ext cx="309228" cy="309228"/>
          </a:xfrm>
          <a:prstGeom prst="rect">
            <a:avLst/>
          </a:prstGeom>
        </p:spPr>
      </p:pic>
      <p:pic>
        <p:nvPicPr>
          <p:cNvPr id="69" name="Grafik 101">
            <a:extLst>
              <a:ext uri="{FF2B5EF4-FFF2-40B4-BE49-F238E27FC236}">
                <a16:creationId xmlns:a16="http://schemas.microsoft.com/office/drawing/2014/main" id="{358F9737-3C61-E21E-7EE2-30E42AA3D9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8816" y="1530705"/>
            <a:ext cx="309228" cy="309228"/>
          </a:xfrm>
          <a:prstGeom prst="rect">
            <a:avLst/>
          </a:prstGeom>
        </p:spPr>
      </p:pic>
      <p:pic>
        <p:nvPicPr>
          <p:cNvPr id="70" name="Grafik 69" descr="Sygehus kontur">
            <a:extLst>
              <a:ext uri="{FF2B5EF4-FFF2-40B4-BE49-F238E27FC236}">
                <a16:creationId xmlns:a16="http://schemas.microsoft.com/office/drawing/2014/main" id="{BFCA091C-E50F-2E7B-8F07-89F7743327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22446" y="2629635"/>
            <a:ext cx="1378198" cy="1378198"/>
          </a:xfrm>
          <a:prstGeom prst="rect">
            <a:avLst/>
          </a:prstGeom>
        </p:spPr>
      </p:pic>
      <p:pic>
        <p:nvPicPr>
          <p:cNvPr id="71" name="Grafik 70" descr="Tandhjul kontur">
            <a:extLst>
              <a:ext uri="{FF2B5EF4-FFF2-40B4-BE49-F238E27FC236}">
                <a16:creationId xmlns:a16="http://schemas.microsoft.com/office/drawing/2014/main" id="{E213F395-B1E2-3BF9-2A05-057695C3F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64418" y="1477016"/>
            <a:ext cx="337506" cy="337506"/>
          </a:xfrm>
          <a:prstGeom prst="rect">
            <a:avLst/>
          </a:prstGeom>
        </p:spPr>
      </p:pic>
      <p:pic>
        <p:nvPicPr>
          <p:cNvPr id="72" name="Grafik 71" descr="Enkelt tandhjul kontur">
            <a:extLst>
              <a:ext uri="{FF2B5EF4-FFF2-40B4-BE49-F238E27FC236}">
                <a16:creationId xmlns:a16="http://schemas.microsoft.com/office/drawing/2014/main" id="{DCB3CEAC-3AD8-CF77-E8E8-BD62D55C1A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706504">
            <a:off x="10733783" y="1617949"/>
            <a:ext cx="237155" cy="237155"/>
          </a:xfrm>
          <a:prstGeom prst="rect">
            <a:avLst/>
          </a:prstGeom>
        </p:spPr>
      </p:pic>
      <p:sp>
        <p:nvSpPr>
          <p:cNvPr id="73" name="TextBox 5">
            <a:extLst>
              <a:ext uri="{FF2B5EF4-FFF2-40B4-BE49-F238E27FC236}">
                <a16:creationId xmlns:a16="http://schemas.microsoft.com/office/drawing/2014/main" id="{B06122E3-EA87-F6CD-1B1A-21AB4A64ABCC}"/>
              </a:ext>
            </a:extLst>
          </p:cNvPr>
          <p:cNvSpPr txBox="1"/>
          <p:nvPr/>
        </p:nvSpPr>
        <p:spPr>
          <a:xfrm rot="19043560">
            <a:off x="7624166" y="2323946"/>
            <a:ext cx="1594386" cy="8935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ArchUp">
              <a:avLst>
                <a:gd name="adj" fmla="val 10510234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Ordentlighed</a:t>
            </a:r>
          </a:p>
        </p:txBody>
      </p:sp>
      <p:sp>
        <p:nvSpPr>
          <p:cNvPr id="74" name="TextBox 122">
            <a:extLst>
              <a:ext uri="{FF2B5EF4-FFF2-40B4-BE49-F238E27FC236}">
                <a16:creationId xmlns:a16="http://schemas.microsoft.com/office/drawing/2014/main" id="{7709157F-7375-76BA-3B76-2B049076F4EE}"/>
              </a:ext>
            </a:extLst>
          </p:cNvPr>
          <p:cNvSpPr txBox="1"/>
          <p:nvPr/>
        </p:nvSpPr>
        <p:spPr>
          <a:xfrm rot="18789628">
            <a:off x="8996824" y="3965509"/>
            <a:ext cx="1445432" cy="48623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ArchDow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>
                <a:solidFill>
                  <a:schemeClr val="bg1"/>
                </a:solidFill>
                <a:latin typeface="Verdana"/>
              </a:rPr>
              <a:t>Nytænkning</a:t>
            </a: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" name="Oval 58">
            <a:extLst>
              <a:ext uri="{FF2B5EF4-FFF2-40B4-BE49-F238E27FC236}">
                <a16:creationId xmlns:a16="http://schemas.microsoft.com/office/drawing/2014/main" id="{97A38505-3F95-3DAE-1917-59A7711C3B47}"/>
              </a:ext>
            </a:extLst>
          </p:cNvPr>
          <p:cNvSpPr/>
          <p:nvPr/>
        </p:nvSpPr>
        <p:spPr>
          <a:xfrm>
            <a:off x="10430753" y="4796718"/>
            <a:ext cx="721412" cy="721412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6" name="Freeform: Shape 69">
            <a:extLst>
              <a:ext uri="{FF2B5EF4-FFF2-40B4-BE49-F238E27FC236}">
                <a16:creationId xmlns:a16="http://schemas.microsoft.com/office/drawing/2014/main" id="{267A2DEE-81B5-282B-3835-99F23A1B6857}"/>
              </a:ext>
            </a:extLst>
          </p:cNvPr>
          <p:cNvSpPr/>
          <p:nvPr/>
        </p:nvSpPr>
        <p:spPr>
          <a:xfrm>
            <a:off x="10526076" y="4894069"/>
            <a:ext cx="526708" cy="526709"/>
          </a:xfrm>
          <a:custGeom>
            <a:avLst/>
            <a:gdLst>
              <a:gd name="connsiteX0" fmla="*/ 587609 w 1175218"/>
              <a:gd name="connsiteY0" fmla="*/ 1175219 h 1175219"/>
              <a:gd name="connsiteX1" fmla="*/ 0 w 1175218"/>
              <a:gd name="connsiteY1" fmla="*/ 587610 h 1175219"/>
              <a:gd name="connsiteX2" fmla="*/ 587609 w 1175218"/>
              <a:gd name="connsiteY2" fmla="*/ 0 h 1175219"/>
              <a:gd name="connsiteX3" fmla="*/ 1175218 w 1175218"/>
              <a:gd name="connsiteY3" fmla="*/ 587610 h 1175219"/>
              <a:gd name="connsiteX4" fmla="*/ 587609 w 1175218"/>
              <a:gd name="connsiteY4" fmla="*/ 1175219 h 1175219"/>
              <a:gd name="connsiteX5" fmla="*/ 587609 w 1175218"/>
              <a:gd name="connsiteY5" fmla="*/ 1175219 h 117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218" h="1175219">
                <a:moveTo>
                  <a:pt x="587609" y="1175219"/>
                </a:moveTo>
                <a:cubicBezTo>
                  <a:pt x="262353" y="1175219"/>
                  <a:pt x="0" y="911332"/>
                  <a:pt x="0" y="587610"/>
                </a:cubicBezTo>
                <a:cubicBezTo>
                  <a:pt x="0" y="263887"/>
                  <a:pt x="263887" y="0"/>
                  <a:pt x="587609" y="0"/>
                </a:cubicBezTo>
                <a:cubicBezTo>
                  <a:pt x="912866" y="0"/>
                  <a:pt x="1175218" y="263887"/>
                  <a:pt x="1175218" y="587610"/>
                </a:cubicBezTo>
                <a:cubicBezTo>
                  <a:pt x="1175218" y="911332"/>
                  <a:pt x="912866" y="1175219"/>
                  <a:pt x="587609" y="1175219"/>
                </a:cubicBezTo>
                <a:lnTo>
                  <a:pt x="587609" y="1175219"/>
                </a:lnTo>
                <a:close/>
              </a:path>
            </a:pathLst>
          </a:custGeom>
          <a:solidFill>
            <a:srgbClr val="BEB9A6"/>
          </a:solidFill>
          <a:ln w="15340" cap="flat">
            <a:solidFill>
              <a:srgbClr val="BEB9A6"/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77" name="Grafik 59" descr="Lyspære og tandhjul  kontur">
            <a:extLst>
              <a:ext uri="{FF2B5EF4-FFF2-40B4-BE49-F238E27FC236}">
                <a16:creationId xmlns:a16="http://schemas.microsoft.com/office/drawing/2014/main" id="{AB5E7102-1E4C-0245-85FF-ED53B238A058}"/>
              </a:ext>
            </a:extLst>
          </p:cNvPr>
          <p:cNvGrpSpPr/>
          <p:nvPr/>
        </p:nvGrpSpPr>
        <p:grpSpPr>
          <a:xfrm>
            <a:off x="10663438" y="5019638"/>
            <a:ext cx="267105" cy="290477"/>
            <a:chOff x="7876712" y="5328533"/>
            <a:chExt cx="310961" cy="338170"/>
          </a:xfrm>
          <a:solidFill>
            <a:schemeClr val="bg1"/>
          </a:solidFill>
        </p:grpSpPr>
        <p:sp>
          <p:nvSpPr>
            <p:cNvPr id="78" name="Kombinationstegning: figur 77">
              <a:extLst>
                <a:ext uri="{FF2B5EF4-FFF2-40B4-BE49-F238E27FC236}">
                  <a16:creationId xmlns:a16="http://schemas.microsoft.com/office/drawing/2014/main" id="{1BA9FB48-654A-C2D3-6748-8011AD4FB7FD}"/>
                </a:ext>
              </a:extLst>
            </p:cNvPr>
            <p:cNvSpPr/>
            <p:nvPr/>
          </p:nvSpPr>
          <p:spPr>
            <a:xfrm>
              <a:off x="8012758" y="5463801"/>
              <a:ext cx="38870" cy="38870"/>
            </a:xfrm>
            <a:custGeom>
              <a:avLst/>
              <a:gdLst>
                <a:gd name="connsiteX0" fmla="*/ 19435 w 38870"/>
                <a:gd name="connsiteY0" fmla="*/ 0 h 38870"/>
                <a:gd name="connsiteX1" fmla="*/ 0 w 38870"/>
                <a:gd name="connsiteY1" fmla="*/ 19435 h 38870"/>
                <a:gd name="connsiteX2" fmla="*/ 19435 w 38870"/>
                <a:gd name="connsiteY2" fmla="*/ 38870 h 38870"/>
                <a:gd name="connsiteX3" fmla="*/ 38870 w 38870"/>
                <a:gd name="connsiteY3" fmla="*/ 19435 h 38870"/>
                <a:gd name="connsiteX4" fmla="*/ 38870 w 38870"/>
                <a:gd name="connsiteY4" fmla="*/ 19435 h 38870"/>
                <a:gd name="connsiteX5" fmla="*/ 19435 w 38870"/>
                <a:gd name="connsiteY5" fmla="*/ 0 h 38870"/>
                <a:gd name="connsiteX6" fmla="*/ 19435 w 38870"/>
                <a:gd name="connsiteY6" fmla="*/ 31096 h 38870"/>
                <a:gd name="connsiteX7" fmla="*/ 7774 w 38870"/>
                <a:gd name="connsiteY7" fmla="*/ 19435 h 38870"/>
                <a:gd name="connsiteX8" fmla="*/ 19435 w 38870"/>
                <a:gd name="connsiteY8" fmla="*/ 7774 h 38870"/>
                <a:gd name="connsiteX9" fmla="*/ 31096 w 38870"/>
                <a:gd name="connsiteY9" fmla="*/ 19435 h 38870"/>
                <a:gd name="connsiteX10" fmla="*/ 19435 w 38870"/>
                <a:gd name="connsiteY10" fmla="*/ 31096 h 38870"/>
                <a:gd name="connsiteX11" fmla="*/ 19435 w 38870"/>
                <a:gd name="connsiteY11" fmla="*/ 31096 h 38870"/>
                <a:gd name="connsiteX12" fmla="*/ 19435 w 38870"/>
                <a:gd name="connsiteY12" fmla="*/ 31096 h 38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870" h="38870">
                  <a:moveTo>
                    <a:pt x="19435" y="0"/>
                  </a:moveTo>
                  <a:cubicBezTo>
                    <a:pt x="8551" y="0"/>
                    <a:pt x="0" y="8551"/>
                    <a:pt x="0" y="19435"/>
                  </a:cubicBezTo>
                  <a:cubicBezTo>
                    <a:pt x="0" y="30319"/>
                    <a:pt x="8551" y="38870"/>
                    <a:pt x="19435" y="38870"/>
                  </a:cubicBezTo>
                  <a:cubicBezTo>
                    <a:pt x="30319" y="38870"/>
                    <a:pt x="38870" y="30319"/>
                    <a:pt x="38870" y="19435"/>
                  </a:cubicBezTo>
                  <a:cubicBezTo>
                    <a:pt x="38870" y="19435"/>
                    <a:pt x="38870" y="19435"/>
                    <a:pt x="38870" y="19435"/>
                  </a:cubicBezTo>
                  <a:cubicBezTo>
                    <a:pt x="38870" y="8551"/>
                    <a:pt x="30319" y="0"/>
                    <a:pt x="19435" y="0"/>
                  </a:cubicBezTo>
                  <a:close/>
                  <a:moveTo>
                    <a:pt x="19435" y="31096"/>
                  </a:moveTo>
                  <a:cubicBezTo>
                    <a:pt x="12827" y="31096"/>
                    <a:pt x="7774" y="26043"/>
                    <a:pt x="7774" y="19435"/>
                  </a:cubicBezTo>
                  <a:cubicBezTo>
                    <a:pt x="7774" y="12827"/>
                    <a:pt x="12827" y="7774"/>
                    <a:pt x="19435" y="7774"/>
                  </a:cubicBezTo>
                  <a:cubicBezTo>
                    <a:pt x="26043" y="7774"/>
                    <a:pt x="31096" y="12827"/>
                    <a:pt x="31096" y="19435"/>
                  </a:cubicBezTo>
                  <a:cubicBezTo>
                    <a:pt x="31096" y="26043"/>
                    <a:pt x="26043" y="31096"/>
                    <a:pt x="19435" y="31096"/>
                  </a:cubicBezTo>
                  <a:cubicBezTo>
                    <a:pt x="19435" y="31096"/>
                    <a:pt x="19435" y="31096"/>
                    <a:pt x="19435" y="31096"/>
                  </a:cubicBezTo>
                  <a:lnTo>
                    <a:pt x="19435" y="31096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79" name="Kombinationstegning: figur 78">
              <a:extLst>
                <a:ext uri="{FF2B5EF4-FFF2-40B4-BE49-F238E27FC236}">
                  <a16:creationId xmlns:a16="http://schemas.microsoft.com/office/drawing/2014/main" id="{AF5D2E17-F6ED-8F60-D9B9-5A33C937D815}"/>
                </a:ext>
              </a:extLst>
            </p:cNvPr>
            <p:cNvSpPr/>
            <p:nvPr/>
          </p:nvSpPr>
          <p:spPr>
            <a:xfrm>
              <a:off x="7983605" y="5435037"/>
              <a:ext cx="96786" cy="96786"/>
            </a:xfrm>
            <a:custGeom>
              <a:avLst/>
              <a:gdLst>
                <a:gd name="connsiteX0" fmla="*/ 84737 w 96786"/>
                <a:gd name="connsiteY0" fmla="*/ 29930 h 96786"/>
                <a:gd name="connsiteX1" fmla="*/ 88235 w 96786"/>
                <a:gd name="connsiteY1" fmla="*/ 19435 h 96786"/>
                <a:gd name="connsiteX2" fmla="*/ 77352 w 96786"/>
                <a:gd name="connsiteY2" fmla="*/ 8551 h 96786"/>
                <a:gd name="connsiteX3" fmla="*/ 66857 w 96786"/>
                <a:gd name="connsiteY3" fmla="*/ 12050 h 96786"/>
                <a:gd name="connsiteX4" fmla="*/ 61026 w 96786"/>
                <a:gd name="connsiteY4" fmla="*/ 9718 h 96786"/>
                <a:gd name="connsiteX5" fmla="*/ 55973 w 96786"/>
                <a:gd name="connsiteY5" fmla="*/ 0 h 96786"/>
                <a:gd name="connsiteX6" fmla="*/ 40814 w 96786"/>
                <a:gd name="connsiteY6" fmla="*/ 0 h 96786"/>
                <a:gd name="connsiteX7" fmla="*/ 35761 w 96786"/>
                <a:gd name="connsiteY7" fmla="*/ 9718 h 96786"/>
                <a:gd name="connsiteX8" fmla="*/ 29930 w 96786"/>
                <a:gd name="connsiteY8" fmla="*/ 12050 h 96786"/>
                <a:gd name="connsiteX9" fmla="*/ 19435 w 96786"/>
                <a:gd name="connsiteY9" fmla="*/ 8551 h 96786"/>
                <a:gd name="connsiteX10" fmla="*/ 8551 w 96786"/>
                <a:gd name="connsiteY10" fmla="*/ 19435 h 96786"/>
                <a:gd name="connsiteX11" fmla="*/ 12050 w 96786"/>
                <a:gd name="connsiteY11" fmla="*/ 29930 h 96786"/>
                <a:gd name="connsiteX12" fmla="*/ 9718 w 96786"/>
                <a:gd name="connsiteY12" fmla="*/ 35761 h 96786"/>
                <a:gd name="connsiteX13" fmla="*/ 0 w 96786"/>
                <a:gd name="connsiteY13" fmla="*/ 40814 h 96786"/>
                <a:gd name="connsiteX14" fmla="*/ 0 w 96786"/>
                <a:gd name="connsiteY14" fmla="*/ 55973 h 96786"/>
                <a:gd name="connsiteX15" fmla="*/ 9718 w 96786"/>
                <a:gd name="connsiteY15" fmla="*/ 61026 h 96786"/>
                <a:gd name="connsiteX16" fmla="*/ 12050 w 96786"/>
                <a:gd name="connsiteY16" fmla="*/ 66857 h 96786"/>
                <a:gd name="connsiteX17" fmla="*/ 8551 w 96786"/>
                <a:gd name="connsiteY17" fmla="*/ 77352 h 96786"/>
                <a:gd name="connsiteX18" fmla="*/ 19824 w 96786"/>
                <a:gd name="connsiteY18" fmla="*/ 88235 h 96786"/>
                <a:gd name="connsiteX19" fmla="*/ 30319 w 96786"/>
                <a:gd name="connsiteY19" fmla="*/ 84737 h 96786"/>
                <a:gd name="connsiteX20" fmla="*/ 36149 w 96786"/>
                <a:gd name="connsiteY20" fmla="*/ 87069 h 96786"/>
                <a:gd name="connsiteX21" fmla="*/ 41202 w 96786"/>
                <a:gd name="connsiteY21" fmla="*/ 96787 h 96786"/>
                <a:gd name="connsiteX22" fmla="*/ 56362 w 96786"/>
                <a:gd name="connsiteY22" fmla="*/ 96787 h 96786"/>
                <a:gd name="connsiteX23" fmla="*/ 61415 w 96786"/>
                <a:gd name="connsiteY23" fmla="*/ 87069 h 96786"/>
                <a:gd name="connsiteX24" fmla="*/ 66857 w 96786"/>
                <a:gd name="connsiteY24" fmla="*/ 84737 h 96786"/>
                <a:gd name="connsiteX25" fmla="*/ 77352 w 96786"/>
                <a:gd name="connsiteY25" fmla="*/ 88235 h 96786"/>
                <a:gd name="connsiteX26" fmla="*/ 88235 w 96786"/>
                <a:gd name="connsiteY26" fmla="*/ 77352 h 96786"/>
                <a:gd name="connsiteX27" fmla="*/ 84737 w 96786"/>
                <a:gd name="connsiteY27" fmla="*/ 66857 h 96786"/>
                <a:gd name="connsiteX28" fmla="*/ 87069 w 96786"/>
                <a:gd name="connsiteY28" fmla="*/ 61026 h 96786"/>
                <a:gd name="connsiteX29" fmla="*/ 96787 w 96786"/>
                <a:gd name="connsiteY29" fmla="*/ 55973 h 96786"/>
                <a:gd name="connsiteX30" fmla="*/ 96787 w 96786"/>
                <a:gd name="connsiteY30" fmla="*/ 40814 h 96786"/>
                <a:gd name="connsiteX31" fmla="*/ 87069 w 96786"/>
                <a:gd name="connsiteY31" fmla="*/ 35761 h 96786"/>
                <a:gd name="connsiteX32" fmla="*/ 84737 w 96786"/>
                <a:gd name="connsiteY32" fmla="*/ 29930 h 96786"/>
                <a:gd name="connsiteX33" fmla="*/ 89013 w 96786"/>
                <a:gd name="connsiteY33" fmla="*/ 50920 h 96786"/>
                <a:gd name="connsiteX34" fmla="*/ 80461 w 96786"/>
                <a:gd name="connsiteY34" fmla="*/ 55196 h 96786"/>
                <a:gd name="connsiteX35" fmla="*/ 80073 w 96786"/>
                <a:gd name="connsiteY35" fmla="*/ 56751 h 96786"/>
                <a:gd name="connsiteX36" fmla="*/ 76963 w 96786"/>
                <a:gd name="connsiteY36" fmla="*/ 64136 h 96786"/>
                <a:gd name="connsiteX37" fmla="*/ 76186 w 96786"/>
                <a:gd name="connsiteY37" fmla="*/ 65691 h 96786"/>
                <a:gd name="connsiteX38" fmla="*/ 79295 w 96786"/>
                <a:gd name="connsiteY38" fmla="*/ 75020 h 96786"/>
                <a:gd name="connsiteX39" fmla="*/ 75408 w 96786"/>
                <a:gd name="connsiteY39" fmla="*/ 78907 h 96786"/>
                <a:gd name="connsiteX40" fmla="*/ 66468 w 96786"/>
                <a:gd name="connsiteY40" fmla="*/ 75797 h 96786"/>
                <a:gd name="connsiteX41" fmla="*/ 64913 w 96786"/>
                <a:gd name="connsiteY41" fmla="*/ 76574 h 96786"/>
                <a:gd name="connsiteX42" fmla="*/ 57917 w 96786"/>
                <a:gd name="connsiteY42" fmla="*/ 79295 h 96786"/>
                <a:gd name="connsiteX43" fmla="*/ 55973 w 96786"/>
                <a:gd name="connsiteY43" fmla="*/ 80073 h 96786"/>
                <a:gd name="connsiteX44" fmla="*/ 51697 w 96786"/>
                <a:gd name="connsiteY44" fmla="*/ 88624 h 96786"/>
                <a:gd name="connsiteX45" fmla="*/ 45867 w 96786"/>
                <a:gd name="connsiteY45" fmla="*/ 88624 h 96786"/>
                <a:gd name="connsiteX46" fmla="*/ 41591 w 96786"/>
                <a:gd name="connsiteY46" fmla="*/ 80073 h 96786"/>
                <a:gd name="connsiteX47" fmla="*/ 40036 w 96786"/>
                <a:gd name="connsiteY47" fmla="*/ 79684 h 96786"/>
                <a:gd name="connsiteX48" fmla="*/ 33040 w 96786"/>
                <a:gd name="connsiteY48" fmla="*/ 76574 h 96786"/>
                <a:gd name="connsiteX49" fmla="*/ 31485 w 96786"/>
                <a:gd name="connsiteY49" fmla="*/ 75797 h 96786"/>
                <a:gd name="connsiteX50" fmla="*/ 22156 w 96786"/>
                <a:gd name="connsiteY50" fmla="*/ 78907 h 96786"/>
                <a:gd name="connsiteX51" fmla="*/ 17880 w 96786"/>
                <a:gd name="connsiteY51" fmla="*/ 74631 h 96786"/>
                <a:gd name="connsiteX52" fmla="*/ 20990 w 96786"/>
                <a:gd name="connsiteY52" fmla="*/ 65691 h 96786"/>
                <a:gd name="connsiteX53" fmla="*/ 20213 w 96786"/>
                <a:gd name="connsiteY53" fmla="*/ 64136 h 96786"/>
                <a:gd name="connsiteX54" fmla="*/ 17103 w 96786"/>
                <a:gd name="connsiteY54" fmla="*/ 57139 h 96786"/>
                <a:gd name="connsiteX55" fmla="*/ 16714 w 96786"/>
                <a:gd name="connsiteY55" fmla="*/ 55584 h 96786"/>
                <a:gd name="connsiteX56" fmla="*/ 8163 w 96786"/>
                <a:gd name="connsiteY56" fmla="*/ 51309 h 96786"/>
                <a:gd name="connsiteX57" fmla="*/ 8163 w 96786"/>
                <a:gd name="connsiteY57" fmla="*/ 45867 h 96786"/>
                <a:gd name="connsiteX58" fmla="*/ 16714 w 96786"/>
                <a:gd name="connsiteY58" fmla="*/ 41591 h 96786"/>
                <a:gd name="connsiteX59" fmla="*/ 17103 w 96786"/>
                <a:gd name="connsiteY59" fmla="*/ 40036 h 96786"/>
                <a:gd name="connsiteX60" fmla="*/ 20213 w 96786"/>
                <a:gd name="connsiteY60" fmla="*/ 33040 h 96786"/>
                <a:gd name="connsiteX61" fmla="*/ 20990 w 96786"/>
                <a:gd name="connsiteY61" fmla="*/ 31485 h 96786"/>
                <a:gd name="connsiteX62" fmla="*/ 17880 w 96786"/>
                <a:gd name="connsiteY62" fmla="*/ 21767 h 96786"/>
                <a:gd name="connsiteX63" fmla="*/ 21767 w 96786"/>
                <a:gd name="connsiteY63" fmla="*/ 17492 h 96786"/>
                <a:gd name="connsiteX64" fmla="*/ 31096 w 96786"/>
                <a:gd name="connsiteY64" fmla="*/ 20601 h 96786"/>
                <a:gd name="connsiteX65" fmla="*/ 32651 w 96786"/>
                <a:gd name="connsiteY65" fmla="*/ 19824 h 96786"/>
                <a:gd name="connsiteX66" fmla="*/ 40036 w 96786"/>
                <a:gd name="connsiteY66" fmla="*/ 16714 h 96786"/>
                <a:gd name="connsiteX67" fmla="*/ 41591 w 96786"/>
                <a:gd name="connsiteY67" fmla="*/ 16325 h 96786"/>
                <a:gd name="connsiteX68" fmla="*/ 45867 w 96786"/>
                <a:gd name="connsiteY68" fmla="*/ 7774 h 96786"/>
                <a:gd name="connsiteX69" fmla="*/ 51309 w 96786"/>
                <a:gd name="connsiteY69" fmla="*/ 7774 h 96786"/>
                <a:gd name="connsiteX70" fmla="*/ 55584 w 96786"/>
                <a:gd name="connsiteY70" fmla="*/ 16325 h 96786"/>
                <a:gd name="connsiteX71" fmla="*/ 57139 w 96786"/>
                <a:gd name="connsiteY71" fmla="*/ 16714 h 96786"/>
                <a:gd name="connsiteX72" fmla="*/ 64136 w 96786"/>
                <a:gd name="connsiteY72" fmla="*/ 19824 h 96786"/>
                <a:gd name="connsiteX73" fmla="*/ 65691 w 96786"/>
                <a:gd name="connsiteY73" fmla="*/ 20601 h 96786"/>
                <a:gd name="connsiteX74" fmla="*/ 75020 w 96786"/>
                <a:gd name="connsiteY74" fmla="*/ 17492 h 96786"/>
                <a:gd name="connsiteX75" fmla="*/ 78907 w 96786"/>
                <a:gd name="connsiteY75" fmla="*/ 21379 h 96786"/>
                <a:gd name="connsiteX76" fmla="*/ 75797 w 96786"/>
                <a:gd name="connsiteY76" fmla="*/ 30707 h 96786"/>
                <a:gd name="connsiteX77" fmla="*/ 76574 w 96786"/>
                <a:gd name="connsiteY77" fmla="*/ 32262 h 96786"/>
                <a:gd name="connsiteX78" fmla="*/ 79684 w 96786"/>
                <a:gd name="connsiteY78" fmla="*/ 39259 h 96786"/>
                <a:gd name="connsiteX79" fmla="*/ 80073 w 96786"/>
                <a:gd name="connsiteY79" fmla="*/ 40814 h 96786"/>
                <a:gd name="connsiteX80" fmla="*/ 88624 w 96786"/>
                <a:gd name="connsiteY80" fmla="*/ 45089 h 96786"/>
                <a:gd name="connsiteX81" fmla="*/ 89013 w 96786"/>
                <a:gd name="connsiteY81" fmla="*/ 50920 h 9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96786" h="96786">
                  <a:moveTo>
                    <a:pt x="84737" y="29930"/>
                  </a:moveTo>
                  <a:lnTo>
                    <a:pt x="88235" y="19435"/>
                  </a:lnTo>
                  <a:lnTo>
                    <a:pt x="77352" y="8551"/>
                  </a:lnTo>
                  <a:lnTo>
                    <a:pt x="66857" y="12050"/>
                  </a:lnTo>
                  <a:cubicBezTo>
                    <a:pt x="64913" y="11272"/>
                    <a:pt x="62970" y="10495"/>
                    <a:pt x="61026" y="9718"/>
                  </a:cubicBezTo>
                  <a:lnTo>
                    <a:pt x="55973" y="0"/>
                  </a:lnTo>
                  <a:lnTo>
                    <a:pt x="40814" y="0"/>
                  </a:lnTo>
                  <a:lnTo>
                    <a:pt x="35761" y="9718"/>
                  </a:lnTo>
                  <a:cubicBezTo>
                    <a:pt x="33817" y="10495"/>
                    <a:pt x="31874" y="11272"/>
                    <a:pt x="29930" y="12050"/>
                  </a:cubicBezTo>
                  <a:lnTo>
                    <a:pt x="19435" y="8551"/>
                  </a:lnTo>
                  <a:lnTo>
                    <a:pt x="8551" y="19435"/>
                  </a:lnTo>
                  <a:lnTo>
                    <a:pt x="12050" y="29930"/>
                  </a:lnTo>
                  <a:cubicBezTo>
                    <a:pt x="10884" y="31874"/>
                    <a:pt x="10106" y="33817"/>
                    <a:pt x="9718" y="35761"/>
                  </a:cubicBezTo>
                  <a:lnTo>
                    <a:pt x="0" y="40814"/>
                  </a:lnTo>
                  <a:lnTo>
                    <a:pt x="0" y="55973"/>
                  </a:lnTo>
                  <a:lnTo>
                    <a:pt x="9718" y="61026"/>
                  </a:lnTo>
                  <a:cubicBezTo>
                    <a:pt x="10495" y="62970"/>
                    <a:pt x="11272" y="64913"/>
                    <a:pt x="12050" y="66857"/>
                  </a:cubicBezTo>
                  <a:lnTo>
                    <a:pt x="8551" y="77352"/>
                  </a:lnTo>
                  <a:lnTo>
                    <a:pt x="19824" y="88235"/>
                  </a:lnTo>
                  <a:lnTo>
                    <a:pt x="30319" y="84737"/>
                  </a:lnTo>
                  <a:cubicBezTo>
                    <a:pt x="32262" y="85514"/>
                    <a:pt x="34206" y="86292"/>
                    <a:pt x="36149" y="87069"/>
                  </a:cubicBezTo>
                  <a:lnTo>
                    <a:pt x="41202" y="96787"/>
                  </a:lnTo>
                  <a:lnTo>
                    <a:pt x="56362" y="96787"/>
                  </a:lnTo>
                  <a:lnTo>
                    <a:pt x="61415" y="87069"/>
                  </a:lnTo>
                  <a:cubicBezTo>
                    <a:pt x="63358" y="86292"/>
                    <a:pt x="65302" y="85514"/>
                    <a:pt x="66857" y="84737"/>
                  </a:cubicBezTo>
                  <a:lnTo>
                    <a:pt x="77352" y="88235"/>
                  </a:lnTo>
                  <a:lnTo>
                    <a:pt x="88235" y="77352"/>
                  </a:lnTo>
                  <a:lnTo>
                    <a:pt x="84737" y="66857"/>
                  </a:lnTo>
                  <a:cubicBezTo>
                    <a:pt x="85514" y="64913"/>
                    <a:pt x="86681" y="62970"/>
                    <a:pt x="87069" y="61026"/>
                  </a:cubicBezTo>
                  <a:lnTo>
                    <a:pt x="96787" y="55973"/>
                  </a:lnTo>
                  <a:lnTo>
                    <a:pt x="96787" y="40814"/>
                  </a:lnTo>
                  <a:lnTo>
                    <a:pt x="87069" y="35761"/>
                  </a:lnTo>
                  <a:cubicBezTo>
                    <a:pt x="86681" y="33817"/>
                    <a:pt x="85903" y="31874"/>
                    <a:pt x="84737" y="29930"/>
                  </a:cubicBezTo>
                  <a:close/>
                  <a:moveTo>
                    <a:pt x="89013" y="50920"/>
                  </a:moveTo>
                  <a:lnTo>
                    <a:pt x="80461" y="55196"/>
                  </a:lnTo>
                  <a:lnTo>
                    <a:pt x="80073" y="56751"/>
                  </a:lnTo>
                  <a:cubicBezTo>
                    <a:pt x="79295" y="59471"/>
                    <a:pt x="78129" y="61804"/>
                    <a:pt x="76963" y="64136"/>
                  </a:cubicBezTo>
                  <a:lnTo>
                    <a:pt x="76186" y="65691"/>
                  </a:lnTo>
                  <a:lnTo>
                    <a:pt x="79295" y="75020"/>
                  </a:lnTo>
                  <a:lnTo>
                    <a:pt x="75408" y="78907"/>
                  </a:lnTo>
                  <a:lnTo>
                    <a:pt x="66468" y="75797"/>
                  </a:lnTo>
                  <a:lnTo>
                    <a:pt x="64913" y="76574"/>
                  </a:lnTo>
                  <a:cubicBezTo>
                    <a:pt x="62581" y="77740"/>
                    <a:pt x="60249" y="78907"/>
                    <a:pt x="57917" y="79295"/>
                  </a:cubicBezTo>
                  <a:lnTo>
                    <a:pt x="55973" y="80073"/>
                  </a:lnTo>
                  <a:lnTo>
                    <a:pt x="51697" y="88624"/>
                  </a:lnTo>
                  <a:lnTo>
                    <a:pt x="45867" y="88624"/>
                  </a:lnTo>
                  <a:lnTo>
                    <a:pt x="41591" y="80073"/>
                  </a:lnTo>
                  <a:lnTo>
                    <a:pt x="40036" y="79684"/>
                  </a:lnTo>
                  <a:cubicBezTo>
                    <a:pt x="37704" y="78907"/>
                    <a:pt x="34983" y="78129"/>
                    <a:pt x="33040" y="76574"/>
                  </a:cubicBezTo>
                  <a:lnTo>
                    <a:pt x="31485" y="75797"/>
                  </a:lnTo>
                  <a:lnTo>
                    <a:pt x="22156" y="78907"/>
                  </a:lnTo>
                  <a:lnTo>
                    <a:pt x="17880" y="74631"/>
                  </a:lnTo>
                  <a:lnTo>
                    <a:pt x="20990" y="65691"/>
                  </a:lnTo>
                  <a:lnTo>
                    <a:pt x="20213" y="64136"/>
                  </a:lnTo>
                  <a:cubicBezTo>
                    <a:pt x="19046" y="61804"/>
                    <a:pt x="17880" y="59471"/>
                    <a:pt x="17103" y="57139"/>
                  </a:cubicBezTo>
                  <a:lnTo>
                    <a:pt x="16714" y="55584"/>
                  </a:lnTo>
                  <a:lnTo>
                    <a:pt x="8163" y="51309"/>
                  </a:lnTo>
                  <a:lnTo>
                    <a:pt x="8163" y="45867"/>
                  </a:lnTo>
                  <a:lnTo>
                    <a:pt x="16714" y="41591"/>
                  </a:lnTo>
                  <a:lnTo>
                    <a:pt x="17103" y="40036"/>
                  </a:lnTo>
                  <a:cubicBezTo>
                    <a:pt x="17880" y="37704"/>
                    <a:pt x="18658" y="34983"/>
                    <a:pt x="20213" y="33040"/>
                  </a:cubicBezTo>
                  <a:lnTo>
                    <a:pt x="20990" y="31485"/>
                  </a:lnTo>
                  <a:lnTo>
                    <a:pt x="17880" y="21767"/>
                  </a:lnTo>
                  <a:lnTo>
                    <a:pt x="21767" y="17492"/>
                  </a:lnTo>
                  <a:lnTo>
                    <a:pt x="31096" y="20601"/>
                  </a:lnTo>
                  <a:lnTo>
                    <a:pt x="32651" y="19824"/>
                  </a:lnTo>
                  <a:cubicBezTo>
                    <a:pt x="34983" y="18658"/>
                    <a:pt x="37315" y="17492"/>
                    <a:pt x="40036" y="16714"/>
                  </a:cubicBezTo>
                  <a:lnTo>
                    <a:pt x="41591" y="16325"/>
                  </a:lnTo>
                  <a:lnTo>
                    <a:pt x="45867" y="7774"/>
                  </a:lnTo>
                  <a:lnTo>
                    <a:pt x="51309" y="7774"/>
                  </a:lnTo>
                  <a:lnTo>
                    <a:pt x="55584" y="16325"/>
                  </a:lnTo>
                  <a:lnTo>
                    <a:pt x="57139" y="16714"/>
                  </a:lnTo>
                  <a:cubicBezTo>
                    <a:pt x="59471" y="17492"/>
                    <a:pt x="62192" y="18269"/>
                    <a:pt x="64136" y="19824"/>
                  </a:cubicBezTo>
                  <a:lnTo>
                    <a:pt x="65691" y="20601"/>
                  </a:lnTo>
                  <a:lnTo>
                    <a:pt x="75020" y="17492"/>
                  </a:lnTo>
                  <a:lnTo>
                    <a:pt x="78907" y="21379"/>
                  </a:lnTo>
                  <a:lnTo>
                    <a:pt x="75797" y="30707"/>
                  </a:lnTo>
                  <a:lnTo>
                    <a:pt x="76574" y="32262"/>
                  </a:lnTo>
                  <a:cubicBezTo>
                    <a:pt x="77740" y="34594"/>
                    <a:pt x="78907" y="36927"/>
                    <a:pt x="79684" y="39259"/>
                  </a:cubicBezTo>
                  <a:lnTo>
                    <a:pt x="80073" y="40814"/>
                  </a:lnTo>
                  <a:lnTo>
                    <a:pt x="88624" y="45089"/>
                  </a:lnTo>
                  <a:lnTo>
                    <a:pt x="89013" y="50920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0" name="Kombinationstegning: figur 79">
              <a:extLst>
                <a:ext uri="{FF2B5EF4-FFF2-40B4-BE49-F238E27FC236}">
                  <a16:creationId xmlns:a16="http://schemas.microsoft.com/office/drawing/2014/main" id="{760AE6DC-FE1A-67D1-D3E8-D101142E1660}"/>
                </a:ext>
              </a:extLst>
            </p:cNvPr>
            <p:cNvSpPr/>
            <p:nvPr/>
          </p:nvSpPr>
          <p:spPr>
            <a:xfrm>
              <a:off x="7935018" y="5385283"/>
              <a:ext cx="194351" cy="203291"/>
            </a:xfrm>
            <a:custGeom>
              <a:avLst/>
              <a:gdLst>
                <a:gd name="connsiteX0" fmla="*/ 194351 w 194351"/>
                <a:gd name="connsiteY0" fmla="*/ 100674 h 203291"/>
                <a:gd name="connsiteX1" fmla="*/ 194351 w 194351"/>
                <a:gd name="connsiteY1" fmla="*/ 97176 h 203291"/>
                <a:gd name="connsiteX2" fmla="*/ 97176 w 194351"/>
                <a:gd name="connsiteY2" fmla="*/ 0 h 203291"/>
                <a:gd name="connsiteX3" fmla="*/ 0 w 194351"/>
                <a:gd name="connsiteY3" fmla="*/ 97176 h 203291"/>
                <a:gd name="connsiteX4" fmla="*/ 0 w 194351"/>
                <a:gd name="connsiteY4" fmla="*/ 100674 h 203291"/>
                <a:gd name="connsiteX5" fmla="*/ 6608 w 194351"/>
                <a:gd name="connsiteY5" fmla="*/ 134491 h 203291"/>
                <a:gd name="connsiteX6" fmla="*/ 23322 w 194351"/>
                <a:gd name="connsiteY6" fmla="*/ 162089 h 203291"/>
                <a:gd name="connsiteX7" fmla="*/ 46256 w 194351"/>
                <a:gd name="connsiteY7" fmla="*/ 199015 h 203291"/>
                <a:gd name="connsiteX8" fmla="*/ 52863 w 194351"/>
                <a:gd name="connsiteY8" fmla="*/ 203291 h 203291"/>
                <a:gd name="connsiteX9" fmla="*/ 141099 w 194351"/>
                <a:gd name="connsiteY9" fmla="*/ 203291 h 203291"/>
                <a:gd name="connsiteX10" fmla="*/ 147707 w 194351"/>
                <a:gd name="connsiteY10" fmla="*/ 199015 h 203291"/>
                <a:gd name="connsiteX11" fmla="*/ 170252 w 194351"/>
                <a:gd name="connsiteY11" fmla="*/ 162089 h 203291"/>
                <a:gd name="connsiteX12" fmla="*/ 186966 w 194351"/>
                <a:gd name="connsiteY12" fmla="*/ 134491 h 203291"/>
                <a:gd name="connsiteX13" fmla="*/ 194351 w 194351"/>
                <a:gd name="connsiteY13" fmla="*/ 100674 h 203291"/>
                <a:gd name="connsiteX14" fmla="*/ 186577 w 194351"/>
                <a:gd name="connsiteY14" fmla="*/ 100674 h 203291"/>
                <a:gd name="connsiteX15" fmla="*/ 180358 w 194351"/>
                <a:gd name="connsiteY15" fmla="*/ 131770 h 203291"/>
                <a:gd name="connsiteX16" fmla="*/ 164810 w 194351"/>
                <a:gd name="connsiteY16" fmla="*/ 157036 h 203291"/>
                <a:gd name="connsiteX17" fmla="*/ 141099 w 194351"/>
                <a:gd name="connsiteY17" fmla="*/ 195517 h 203291"/>
                <a:gd name="connsiteX18" fmla="*/ 53252 w 194351"/>
                <a:gd name="connsiteY18" fmla="*/ 195517 h 203291"/>
                <a:gd name="connsiteX19" fmla="*/ 29541 w 194351"/>
                <a:gd name="connsiteY19" fmla="*/ 157036 h 203291"/>
                <a:gd name="connsiteX20" fmla="*/ 13993 w 194351"/>
                <a:gd name="connsiteY20" fmla="*/ 131770 h 203291"/>
                <a:gd name="connsiteX21" fmla="*/ 7774 w 194351"/>
                <a:gd name="connsiteY21" fmla="*/ 100674 h 203291"/>
                <a:gd name="connsiteX22" fmla="*/ 7774 w 194351"/>
                <a:gd name="connsiteY22" fmla="*/ 97564 h 203291"/>
                <a:gd name="connsiteX23" fmla="*/ 97176 w 194351"/>
                <a:gd name="connsiteY23" fmla="*/ 8163 h 203291"/>
                <a:gd name="connsiteX24" fmla="*/ 186577 w 194351"/>
                <a:gd name="connsiteY24" fmla="*/ 97564 h 203291"/>
                <a:gd name="connsiteX25" fmla="*/ 186577 w 194351"/>
                <a:gd name="connsiteY25" fmla="*/ 97564 h 203291"/>
                <a:gd name="connsiteX26" fmla="*/ 186577 w 194351"/>
                <a:gd name="connsiteY26" fmla="*/ 100674 h 20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4351" h="203291">
                  <a:moveTo>
                    <a:pt x="194351" y="100674"/>
                  </a:moveTo>
                  <a:lnTo>
                    <a:pt x="194351" y="97176"/>
                  </a:lnTo>
                  <a:cubicBezTo>
                    <a:pt x="194351" y="43535"/>
                    <a:pt x="150816" y="0"/>
                    <a:pt x="97176" y="0"/>
                  </a:cubicBezTo>
                  <a:cubicBezTo>
                    <a:pt x="43535" y="0"/>
                    <a:pt x="0" y="43535"/>
                    <a:pt x="0" y="97176"/>
                  </a:cubicBezTo>
                  <a:lnTo>
                    <a:pt x="0" y="100674"/>
                  </a:lnTo>
                  <a:cubicBezTo>
                    <a:pt x="389" y="112335"/>
                    <a:pt x="2721" y="123607"/>
                    <a:pt x="6608" y="134491"/>
                  </a:cubicBezTo>
                  <a:cubicBezTo>
                    <a:pt x="10495" y="144597"/>
                    <a:pt x="16325" y="153926"/>
                    <a:pt x="23322" y="162089"/>
                  </a:cubicBezTo>
                  <a:cubicBezTo>
                    <a:pt x="32262" y="171806"/>
                    <a:pt x="41980" y="190464"/>
                    <a:pt x="46256" y="199015"/>
                  </a:cubicBezTo>
                  <a:cubicBezTo>
                    <a:pt x="47422" y="201348"/>
                    <a:pt x="50143" y="203291"/>
                    <a:pt x="52863" y="203291"/>
                  </a:cubicBezTo>
                  <a:lnTo>
                    <a:pt x="141099" y="203291"/>
                  </a:lnTo>
                  <a:cubicBezTo>
                    <a:pt x="143820" y="203291"/>
                    <a:pt x="146541" y="201736"/>
                    <a:pt x="147707" y="199015"/>
                  </a:cubicBezTo>
                  <a:cubicBezTo>
                    <a:pt x="151983" y="190464"/>
                    <a:pt x="161700" y="171806"/>
                    <a:pt x="170252" y="162089"/>
                  </a:cubicBezTo>
                  <a:cubicBezTo>
                    <a:pt x="177637" y="153926"/>
                    <a:pt x="183079" y="144597"/>
                    <a:pt x="186966" y="134491"/>
                  </a:cubicBezTo>
                  <a:cubicBezTo>
                    <a:pt x="191630" y="123607"/>
                    <a:pt x="193962" y="111946"/>
                    <a:pt x="194351" y="100674"/>
                  </a:cubicBezTo>
                  <a:close/>
                  <a:moveTo>
                    <a:pt x="186577" y="100674"/>
                  </a:moveTo>
                  <a:cubicBezTo>
                    <a:pt x="186188" y="111169"/>
                    <a:pt x="184245" y="121664"/>
                    <a:pt x="180358" y="131770"/>
                  </a:cubicBezTo>
                  <a:cubicBezTo>
                    <a:pt x="176859" y="141099"/>
                    <a:pt x="171418" y="149650"/>
                    <a:pt x="164810" y="157036"/>
                  </a:cubicBezTo>
                  <a:cubicBezTo>
                    <a:pt x="155481" y="167142"/>
                    <a:pt x="145763" y="185411"/>
                    <a:pt x="141099" y="195517"/>
                  </a:cubicBezTo>
                  <a:lnTo>
                    <a:pt x="53252" y="195517"/>
                  </a:lnTo>
                  <a:cubicBezTo>
                    <a:pt x="48199" y="185411"/>
                    <a:pt x="38482" y="167142"/>
                    <a:pt x="29541" y="157036"/>
                  </a:cubicBezTo>
                  <a:cubicBezTo>
                    <a:pt x="22933" y="149650"/>
                    <a:pt x="17880" y="141099"/>
                    <a:pt x="13993" y="131770"/>
                  </a:cubicBezTo>
                  <a:cubicBezTo>
                    <a:pt x="10106" y="122052"/>
                    <a:pt x="8163" y="111557"/>
                    <a:pt x="7774" y="100674"/>
                  </a:cubicBezTo>
                  <a:lnTo>
                    <a:pt x="7774" y="97564"/>
                  </a:lnTo>
                  <a:cubicBezTo>
                    <a:pt x="7774" y="48199"/>
                    <a:pt x="47810" y="8163"/>
                    <a:pt x="97176" y="8163"/>
                  </a:cubicBezTo>
                  <a:cubicBezTo>
                    <a:pt x="146541" y="8163"/>
                    <a:pt x="186577" y="48199"/>
                    <a:pt x="186577" y="97564"/>
                  </a:cubicBezTo>
                  <a:lnTo>
                    <a:pt x="186577" y="97564"/>
                  </a:lnTo>
                  <a:lnTo>
                    <a:pt x="186577" y="100674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1" name="Kombinationstegning: figur 80">
              <a:extLst>
                <a:ext uri="{FF2B5EF4-FFF2-40B4-BE49-F238E27FC236}">
                  <a16:creationId xmlns:a16="http://schemas.microsoft.com/office/drawing/2014/main" id="{24224301-320F-5C2A-5431-E8902DDFFA10}"/>
                </a:ext>
              </a:extLst>
            </p:cNvPr>
            <p:cNvSpPr/>
            <p:nvPr/>
          </p:nvSpPr>
          <p:spPr>
            <a:xfrm>
              <a:off x="7985938" y="5611896"/>
              <a:ext cx="93288" cy="7774"/>
            </a:xfrm>
            <a:custGeom>
              <a:avLst/>
              <a:gdLst>
                <a:gd name="connsiteX0" fmla="*/ 89401 w 93288"/>
                <a:gd name="connsiteY0" fmla="*/ 0 h 7774"/>
                <a:gd name="connsiteX1" fmla="*/ 3887 w 93288"/>
                <a:gd name="connsiteY1" fmla="*/ 0 h 7774"/>
                <a:gd name="connsiteX2" fmla="*/ 0 w 93288"/>
                <a:gd name="connsiteY2" fmla="*/ 3887 h 7774"/>
                <a:gd name="connsiteX3" fmla="*/ 3887 w 93288"/>
                <a:gd name="connsiteY3" fmla="*/ 7774 h 7774"/>
                <a:gd name="connsiteX4" fmla="*/ 89401 w 93288"/>
                <a:gd name="connsiteY4" fmla="*/ 7774 h 7774"/>
                <a:gd name="connsiteX5" fmla="*/ 93289 w 93288"/>
                <a:gd name="connsiteY5" fmla="*/ 3887 h 7774"/>
                <a:gd name="connsiteX6" fmla="*/ 89401 w 93288"/>
                <a:gd name="connsiteY6" fmla="*/ 0 h 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288" h="7774">
                  <a:moveTo>
                    <a:pt x="89401" y="0"/>
                  </a:moveTo>
                  <a:lnTo>
                    <a:pt x="3887" y="0"/>
                  </a:lnTo>
                  <a:cubicBezTo>
                    <a:pt x="1555" y="0"/>
                    <a:pt x="0" y="1555"/>
                    <a:pt x="0" y="3887"/>
                  </a:cubicBezTo>
                  <a:cubicBezTo>
                    <a:pt x="0" y="6219"/>
                    <a:pt x="1555" y="7774"/>
                    <a:pt x="3887" y="7774"/>
                  </a:cubicBezTo>
                  <a:lnTo>
                    <a:pt x="89401" y="7774"/>
                  </a:lnTo>
                  <a:cubicBezTo>
                    <a:pt x="91734" y="7774"/>
                    <a:pt x="93289" y="6219"/>
                    <a:pt x="93289" y="3887"/>
                  </a:cubicBezTo>
                  <a:cubicBezTo>
                    <a:pt x="93289" y="1555"/>
                    <a:pt x="91734" y="0"/>
                    <a:pt x="89401" y="0"/>
                  </a:cubicBez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2" name="Kombinationstegning: figur 81">
              <a:extLst>
                <a:ext uri="{FF2B5EF4-FFF2-40B4-BE49-F238E27FC236}">
                  <a16:creationId xmlns:a16="http://schemas.microsoft.com/office/drawing/2014/main" id="{46D9302F-B34F-3135-08BF-0980163AD277}"/>
                </a:ext>
              </a:extLst>
            </p:cNvPr>
            <p:cNvSpPr/>
            <p:nvPr/>
          </p:nvSpPr>
          <p:spPr>
            <a:xfrm>
              <a:off x="8029472" y="5328533"/>
              <a:ext cx="7774" cy="42757"/>
            </a:xfrm>
            <a:custGeom>
              <a:avLst/>
              <a:gdLst>
                <a:gd name="connsiteX0" fmla="*/ 3887 w 7774"/>
                <a:gd name="connsiteY0" fmla="*/ 42757 h 42757"/>
                <a:gd name="connsiteX1" fmla="*/ 7774 w 7774"/>
                <a:gd name="connsiteY1" fmla="*/ 38870 h 42757"/>
                <a:gd name="connsiteX2" fmla="*/ 7774 w 7774"/>
                <a:gd name="connsiteY2" fmla="*/ 3887 h 42757"/>
                <a:gd name="connsiteX3" fmla="*/ 3887 w 7774"/>
                <a:gd name="connsiteY3" fmla="*/ 0 h 42757"/>
                <a:gd name="connsiteX4" fmla="*/ 0 w 7774"/>
                <a:gd name="connsiteY4" fmla="*/ 3887 h 42757"/>
                <a:gd name="connsiteX5" fmla="*/ 0 w 7774"/>
                <a:gd name="connsiteY5" fmla="*/ 38870 h 42757"/>
                <a:gd name="connsiteX6" fmla="*/ 3887 w 7774"/>
                <a:gd name="connsiteY6" fmla="*/ 42757 h 42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74" h="42757">
                  <a:moveTo>
                    <a:pt x="3887" y="42757"/>
                  </a:moveTo>
                  <a:cubicBezTo>
                    <a:pt x="6219" y="42757"/>
                    <a:pt x="7774" y="41202"/>
                    <a:pt x="7774" y="38870"/>
                  </a:cubicBezTo>
                  <a:lnTo>
                    <a:pt x="7774" y="3887"/>
                  </a:lnTo>
                  <a:cubicBezTo>
                    <a:pt x="7774" y="1555"/>
                    <a:pt x="6219" y="0"/>
                    <a:pt x="3887" y="0"/>
                  </a:cubicBezTo>
                  <a:cubicBezTo>
                    <a:pt x="1555" y="0"/>
                    <a:pt x="0" y="1555"/>
                    <a:pt x="0" y="3887"/>
                  </a:cubicBezTo>
                  <a:lnTo>
                    <a:pt x="0" y="38870"/>
                  </a:lnTo>
                  <a:cubicBezTo>
                    <a:pt x="0" y="41202"/>
                    <a:pt x="1555" y="42757"/>
                    <a:pt x="3887" y="42757"/>
                  </a:cubicBez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3" name="Kombinationstegning: figur 82">
              <a:extLst>
                <a:ext uri="{FF2B5EF4-FFF2-40B4-BE49-F238E27FC236}">
                  <a16:creationId xmlns:a16="http://schemas.microsoft.com/office/drawing/2014/main" id="{CE84A591-AE16-2F9A-7D2E-37B1E6607C2A}"/>
                </a:ext>
              </a:extLst>
            </p:cNvPr>
            <p:cNvSpPr/>
            <p:nvPr/>
          </p:nvSpPr>
          <p:spPr>
            <a:xfrm>
              <a:off x="7876712" y="5480126"/>
              <a:ext cx="42757" cy="7774"/>
            </a:xfrm>
            <a:custGeom>
              <a:avLst/>
              <a:gdLst>
                <a:gd name="connsiteX0" fmla="*/ 38870 w 42757"/>
                <a:gd name="connsiteY0" fmla="*/ 0 h 7774"/>
                <a:gd name="connsiteX1" fmla="*/ 3887 w 42757"/>
                <a:gd name="connsiteY1" fmla="*/ 0 h 7774"/>
                <a:gd name="connsiteX2" fmla="*/ 0 w 42757"/>
                <a:gd name="connsiteY2" fmla="*/ 3887 h 7774"/>
                <a:gd name="connsiteX3" fmla="*/ 3887 w 42757"/>
                <a:gd name="connsiteY3" fmla="*/ 7774 h 7774"/>
                <a:gd name="connsiteX4" fmla="*/ 38870 w 42757"/>
                <a:gd name="connsiteY4" fmla="*/ 7774 h 7774"/>
                <a:gd name="connsiteX5" fmla="*/ 42757 w 42757"/>
                <a:gd name="connsiteY5" fmla="*/ 3887 h 7774"/>
                <a:gd name="connsiteX6" fmla="*/ 38870 w 42757"/>
                <a:gd name="connsiteY6" fmla="*/ 0 h 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757" h="7774">
                  <a:moveTo>
                    <a:pt x="38870" y="0"/>
                  </a:moveTo>
                  <a:lnTo>
                    <a:pt x="3887" y="0"/>
                  </a:lnTo>
                  <a:cubicBezTo>
                    <a:pt x="1555" y="0"/>
                    <a:pt x="0" y="1555"/>
                    <a:pt x="0" y="3887"/>
                  </a:cubicBezTo>
                  <a:cubicBezTo>
                    <a:pt x="0" y="6219"/>
                    <a:pt x="1555" y="7774"/>
                    <a:pt x="3887" y="7774"/>
                  </a:cubicBezTo>
                  <a:lnTo>
                    <a:pt x="38870" y="7774"/>
                  </a:lnTo>
                  <a:cubicBezTo>
                    <a:pt x="41202" y="7774"/>
                    <a:pt x="42757" y="6219"/>
                    <a:pt x="42757" y="3887"/>
                  </a:cubicBezTo>
                  <a:cubicBezTo>
                    <a:pt x="42757" y="1555"/>
                    <a:pt x="40814" y="0"/>
                    <a:pt x="38870" y="0"/>
                  </a:cubicBez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4" name="Kombinationstegning: figur 83">
              <a:extLst>
                <a:ext uri="{FF2B5EF4-FFF2-40B4-BE49-F238E27FC236}">
                  <a16:creationId xmlns:a16="http://schemas.microsoft.com/office/drawing/2014/main" id="{DC4CAD6D-481E-2BDC-2256-21683C98A970}"/>
                </a:ext>
              </a:extLst>
            </p:cNvPr>
            <p:cNvSpPr/>
            <p:nvPr/>
          </p:nvSpPr>
          <p:spPr>
            <a:xfrm>
              <a:off x="8144917" y="5480126"/>
              <a:ext cx="42757" cy="7774"/>
            </a:xfrm>
            <a:custGeom>
              <a:avLst/>
              <a:gdLst>
                <a:gd name="connsiteX0" fmla="*/ 38870 w 42757"/>
                <a:gd name="connsiteY0" fmla="*/ 0 h 7774"/>
                <a:gd name="connsiteX1" fmla="*/ 3887 w 42757"/>
                <a:gd name="connsiteY1" fmla="*/ 0 h 7774"/>
                <a:gd name="connsiteX2" fmla="*/ 0 w 42757"/>
                <a:gd name="connsiteY2" fmla="*/ 3887 h 7774"/>
                <a:gd name="connsiteX3" fmla="*/ 3887 w 42757"/>
                <a:gd name="connsiteY3" fmla="*/ 7774 h 7774"/>
                <a:gd name="connsiteX4" fmla="*/ 38870 w 42757"/>
                <a:gd name="connsiteY4" fmla="*/ 7774 h 7774"/>
                <a:gd name="connsiteX5" fmla="*/ 42757 w 42757"/>
                <a:gd name="connsiteY5" fmla="*/ 3887 h 7774"/>
                <a:gd name="connsiteX6" fmla="*/ 38870 w 42757"/>
                <a:gd name="connsiteY6" fmla="*/ 0 h 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757" h="7774">
                  <a:moveTo>
                    <a:pt x="38870" y="0"/>
                  </a:moveTo>
                  <a:lnTo>
                    <a:pt x="3887" y="0"/>
                  </a:lnTo>
                  <a:cubicBezTo>
                    <a:pt x="1555" y="0"/>
                    <a:pt x="0" y="1555"/>
                    <a:pt x="0" y="3887"/>
                  </a:cubicBezTo>
                  <a:cubicBezTo>
                    <a:pt x="0" y="6219"/>
                    <a:pt x="1555" y="7774"/>
                    <a:pt x="3887" y="7774"/>
                  </a:cubicBezTo>
                  <a:lnTo>
                    <a:pt x="38870" y="7774"/>
                  </a:lnTo>
                  <a:cubicBezTo>
                    <a:pt x="41202" y="7774"/>
                    <a:pt x="42757" y="6219"/>
                    <a:pt x="42757" y="3887"/>
                  </a:cubicBezTo>
                  <a:cubicBezTo>
                    <a:pt x="42757" y="1555"/>
                    <a:pt x="40814" y="0"/>
                    <a:pt x="38870" y="0"/>
                  </a:cubicBez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5" name="Kombinationstegning: figur 84">
              <a:extLst>
                <a:ext uri="{FF2B5EF4-FFF2-40B4-BE49-F238E27FC236}">
                  <a16:creationId xmlns:a16="http://schemas.microsoft.com/office/drawing/2014/main" id="{F1C3D1D2-11C5-878D-09C2-51F80255FAE6}"/>
                </a:ext>
              </a:extLst>
            </p:cNvPr>
            <p:cNvSpPr/>
            <p:nvPr/>
          </p:nvSpPr>
          <p:spPr>
            <a:xfrm>
              <a:off x="7920971" y="5372791"/>
              <a:ext cx="32704" cy="32704"/>
            </a:xfrm>
            <a:custGeom>
              <a:avLst/>
              <a:gdLst>
                <a:gd name="connsiteX0" fmla="*/ 26097 w 32704"/>
                <a:gd name="connsiteY0" fmla="*/ 31539 h 32704"/>
                <a:gd name="connsiteX1" fmla="*/ 31539 w 32704"/>
                <a:gd name="connsiteY1" fmla="*/ 31539 h 32704"/>
                <a:gd name="connsiteX2" fmla="*/ 31539 w 32704"/>
                <a:gd name="connsiteY2" fmla="*/ 26097 h 32704"/>
                <a:gd name="connsiteX3" fmla="*/ 6662 w 32704"/>
                <a:gd name="connsiteY3" fmla="*/ 1220 h 32704"/>
                <a:gd name="connsiteX4" fmla="*/ 1220 w 32704"/>
                <a:gd name="connsiteY4" fmla="*/ 831 h 32704"/>
                <a:gd name="connsiteX5" fmla="*/ 831 w 32704"/>
                <a:gd name="connsiteY5" fmla="*/ 6273 h 32704"/>
                <a:gd name="connsiteX6" fmla="*/ 1220 w 32704"/>
                <a:gd name="connsiteY6" fmla="*/ 6662 h 32704"/>
                <a:gd name="connsiteX7" fmla="*/ 26097 w 32704"/>
                <a:gd name="connsiteY7" fmla="*/ 31539 h 3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04" h="32704">
                  <a:moveTo>
                    <a:pt x="26097" y="31539"/>
                  </a:moveTo>
                  <a:cubicBezTo>
                    <a:pt x="27652" y="33093"/>
                    <a:pt x="29984" y="33093"/>
                    <a:pt x="31539" y="31539"/>
                  </a:cubicBezTo>
                  <a:cubicBezTo>
                    <a:pt x="33093" y="29984"/>
                    <a:pt x="33093" y="27652"/>
                    <a:pt x="31539" y="26097"/>
                  </a:cubicBezTo>
                  <a:lnTo>
                    <a:pt x="6662" y="1220"/>
                  </a:lnTo>
                  <a:cubicBezTo>
                    <a:pt x="5107" y="-335"/>
                    <a:pt x="2775" y="-335"/>
                    <a:pt x="1220" y="831"/>
                  </a:cubicBezTo>
                  <a:cubicBezTo>
                    <a:pt x="-335" y="2386"/>
                    <a:pt x="-335" y="4718"/>
                    <a:pt x="831" y="6273"/>
                  </a:cubicBezTo>
                  <a:cubicBezTo>
                    <a:pt x="831" y="6273"/>
                    <a:pt x="831" y="6273"/>
                    <a:pt x="1220" y="6662"/>
                  </a:cubicBezTo>
                  <a:lnTo>
                    <a:pt x="26097" y="31539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6" name="Kombinationstegning: figur 85">
              <a:extLst>
                <a:ext uri="{FF2B5EF4-FFF2-40B4-BE49-F238E27FC236}">
                  <a16:creationId xmlns:a16="http://schemas.microsoft.com/office/drawing/2014/main" id="{406A6AAC-F932-CEF3-E6B4-92AACA98FF98}"/>
                </a:ext>
              </a:extLst>
            </p:cNvPr>
            <p:cNvSpPr/>
            <p:nvPr/>
          </p:nvSpPr>
          <p:spPr>
            <a:xfrm>
              <a:off x="8110711" y="5562531"/>
              <a:ext cx="32650" cy="32650"/>
            </a:xfrm>
            <a:custGeom>
              <a:avLst/>
              <a:gdLst>
                <a:gd name="connsiteX0" fmla="*/ 6608 w 32650"/>
                <a:gd name="connsiteY0" fmla="*/ 1166 h 32650"/>
                <a:gd name="connsiteX1" fmla="*/ 1166 w 32650"/>
                <a:gd name="connsiteY1" fmla="*/ 1166 h 32650"/>
                <a:gd name="connsiteX2" fmla="*/ 1166 w 32650"/>
                <a:gd name="connsiteY2" fmla="*/ 6608 h 32650"/>
                <a:gd name="connsiteX3" fmla="*/ 1166 w 32650"/>
                <a:gd name="connsiteY3" fmla="*/ 6608 h 32650"/>
                <a:gd name="connsiteX4" fmla="*/ 26043 w 32650"/>
                <a:gd name="connsiteY4" fmla="*/ 31485 h 32650"/>
                <a:gd name="connsiteX5" fmla="*/ 31485 w 32650"/>
                <a:gd name="connsiteY5" fmla="*/ 31485 h 32650"/>
                <a:gd name="connsiteX6" fmla="*/ 31485 w 32650"/>
                <a:gd name="connsiteY6" fmla="*/ 26043 h 32650"/>
                <a:gd name="connsiteX7" fmla="*/ 6608 w 32650"/>
                <a:gd name="connsiteY7" fmla="*/ 1166 h 3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50" h="32650">
                  <a:moveTo>
                    <a:pt x="6608" y="1166"/>
                  </a:moveTo>
                  <a:cubicBezTo>
                    <a:pt x="5053" y="-389"/>
                    <a:pt x="2721" y="-389"/>
                    <a:pt x="1166" y="1166"/>
                  </a:cubicBezTo>
                  <a:cubicBezTo>
                    <a:pt x="-389" y="2721"/>
                    <a:pt x="-389" y="5053"/>
                    <a:pt x="1166" y="6608"/>
                  </a:cubicBezTo>
                  <a:cubicBezTo>
                    <a:pt x="1166" y="6608"/>
                    <a:pt x="1166" y="6608"/>
                    <a:pt x="1166" y="6608"/>
                  </a:cubicBezTo>
                  <a:lnTo>
                    <a:pt x="26043" y="31485"/>
                  </a:lnTo>
                  <a:cubicBezTo>
                    <a:pt x="27598" y="33040"/>
                    <a:pt x="29930" y="33040"/>
                    <a:pt x="31485" y="31485"/>
                  </a:cubicBezTo>
                  <a:cubicBezTo>
                    <a:pt x="33040" y="29930"/>
                    <a:pt x="33040" y="27598"/>
                    <a:pt x="31485" y="26043"/>
                  </a:cubicBezTo>
                  <a:lnTo>
                    <a:pt x="6608" y="1166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7" name="Kombinationstegning: figur 86">
              <a:extLst>
                <a:ext uri="{FF2B5EF4-FFF2-40B4-BE49-F238E27FC236}">
                  <a16:creationId xmlns:a16="http://schemas.microsoft.com/office/drawing/2014/main" id="{933AE82C-984A-8033-D78B-001C55EC59E0}"/>
                </a:ext>
              </a:extLst>
            </p:cNvPr>
            <p:cNvSpPr/>
            <p:nvPr/>
          </p:nvSpPr>
          <p:spPr>
            <a:xfrm>
              <a:off x="8110657" y="5372456"/>
              <a:ext cx="32704" cy="32704"/>
            </a:xfrm>
            <a:custGeom>
              <a:avLst/>
              <a:gdLst>
                <a:gd name="connsiteX0" fmla="*/ 25319 w 32704"/>
                <a:gd name="connsiteY0" fmla="*/ 1944 h 32704"/>
                <a:gd name="connsiteX1" fmla="*/ 1220 w 32704"/>
                <a:gd name="connsiteY1" fmla="*/ 26043 h 32704"/>
                <a:gd name="connsiteX2" fmla="*/ 831 w 32704"/>
                <a:gd name="connsiteY2" fmla="*/ 31485 h 32704"/>
                <a:gd name="connsiteX3" fmla="*/ 6273 w 32704"/>
                <a:gd name="connsiteY3" fmla="*/ 31874 h 32704"/>
                <a:gd name="connsiteX4" fmla="*/ 6662 w 32704"/>
                <a:gd name="connsiteY4" fmla="*/ 31485 h 32704"/>
                <a:gd name="connsiteX5" fmla="*/ 31539 w 32704"/>
                <a:gd name="connsiteY5" fmla="*/ 6608 h 32704"/>
                <a:gd name="connsiteX6" fmla="*/ 31539 w 32704"/>
                <a:gd name="connsiteY6" fmla="*/ 1166 h 32704"/>
                <a:gd name="connsiteX7" fmla="*/ 26097 w 32704"/>
                <a:gd name="connsiteY7" fmla="*/ 1166 h 32704"/>
                <a:gd name="connsiteX8" fmla="*/ 25319 w 32704"/>
                <a:gd name="connsiteY8" fmla="*/ 1944 h 3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04" h="32704">
                  <a:moveTo>
                    <a:pt x="25319" y="1944"/>
                  </a:moveTo>
                  <a:lnTo>
                    <a:pt x="1220" y="26043"/>
                  </a:lnTo>
                  <a:cubicBezTo>
                    <a:pt x="-335" y="27598"/>
                    <a:pt x="-335" y="29930"/>
                    <a:pt x="831" y="31485"/>
                  </a:cubicBezTo>
                  <a:cubicBezTo>
                    <a:pt x="2386" y="33040"/>
                    <a:pt x="4718" y="33040"/>
                    <a:pt x="6273" y="31874"/>
                  </a:cubicBezTo>
                  <a:cubicBezTo>
                    <a:pt x="6273" y="31874"/>
                    <a:pt x="6273" y="31874"/>
                    <a:pt x="6662" y="31485"/>
                  </a:cubicBezTo>
                  <a:lnTo>
                    <a:pt x="31539" y="6608"/>
                  </a:lnTo>
                  <a:cubicBezTo>
                    <a:pt x="33094" y="5053"/>
                    <a:pt x="33094" y="2721"/>
                    <a:pt x="31539" y="1166"/>
                  </a:cubicBezTo>
                  <a:cubicBezTo>
                    <a:pt x="29984" y="-389"/>
                    <a:pt x="27652" y="-389"/>
                    <a:pt x="26097" y="1166"/>
                  </a:cubicBezTo>
                  <a:lnTo>
                    <a:pt x="25319" y="1944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8" name="Kombinationstegning: figur 87">
              <a:extLst>
                <a:ext uri="{FF2B5EF4-FFF2-40B4-BE49-F238E27FC236}">
                  <a16:creationId xmlns:a16="http://schemas.microsoft.com/office/drawing/2014/main" id="{10DEFA15-7AC4-DEC1-0702-72C4E3245F4C}"/>
                </a:ext>
              </a:extLst>
            </p:cNvPr>
            <p:cNvSpPr/>
            <p:nvPr/>
          </p:nvSpPr>
          <p:spPr>
            <a:xfrm>
              <a:off x="7921024" y="5562531"/>
              <a:ext cx="32650" cy="32650"/>
            </a:xfrm>
            <a:custGeom>
              <a:avLst/>
              <a:gdLst>
                <a:gd name="connsiteX0" fmla="*/ 26043 w 32650"/>
                <a:gd name="connsiteY0" fmla="*/ 1166 h 32650"/>
                <a:gd name="connsiteX1" fmla="*/ 1166 w 32650"/>
                <a:gd name="connsiteY1" fmla="*/ 26043 h 32650"/>
                <a:gd name="connsiteX2" fmla="*/ 1166 w 32650"/>
                <a:gd name="connsiteY2" fmla="*/ 31485 h 32650"/>
                <a:gd name="connsiteX3" fmla="*/ 6608 w 32650"/>
                <a:gd name="connsiteY3" fmla="*/ 31485 h 32650"/>
                <a:gd name="connsiteX4" fmla="*/ 6608 w 32650"/>
                <a:gd name="connsiteY4" fmla="*/ 31485 h 32650"/>
                <a:gd name="connsiteX5" fmla="*/ 31485 w 32650"/>
                <a:gd name="connsiteY5" fmla="*/ 6608 h 32650"/>
                <a:gd name="connsiteX6" fmla="*/ 31485 w 32650"/>
                <a:gd name="connsiteY6" fmla="*/ 1166 h 32650"/>
                <a:gd name="connsiteX7" fmla="*/ 26043 w 32650"/>
                <a:gd name="connsiteY7" fmla="*/ 1166 h 32650"/>
                <a:gd name="connsiteX8" fmla="*/ 26043 w 32650"/>
                <a:gd name="connsiteY8" fmla="*/ 1166 h 3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50" h="32650">
                  <a:moveTo>
                    <a:pt x="26043" y="1166"/>
                  </a:moveTo>
                  <a:lnTo>
                    <a:pt x="1166" y="26043"/>
                  </a:lnTo>
                  <a:cubicBezTo>
                    <a:pt x="-389" y="27598"/>
                    <a:pt x="-389" y="29930"/>
                    <a:pt x="1166" y="31485"/>
                  </a:cubicBezTo>
                  <a:cubicBezTo>
                    <a:pt x="2721" y="33040"/>
                    <a:pt x="5053" y="33040"/>
                    <a:pt x="6608" y="31485"/>
                  </a:cubicBezTo>
                  <a:cubicBezTo>
                    <a:pt x="6608" y="31485"/>
                    <a:pt x="6608" y="31485"/>
                    <a:pt x="6608" y="31485"/>
                  </a:cubicBezTo>
                  <a:lnTo>
                    <a:pt x="31485" y="6608"/>
                  </a:lnTo>
                  <a:cubicBezTo>
                    <a:pt x="33040" y="5053"/>
                    <a:pt x="33040" y="2721"/>
                    <a:pt x="31485" y="1166"/>
                  </a:cubicBezTo>
                  <a:cubicBezTo>
                    <a:pt x="29930" y="-389"/>
                    <a:pt x="27598" y="-389"/>
                    <a:pt x="26043" y="1166"/>
                  </a:cubicBezTo>
                  <a:lnTo>
                    <a:pt x="26043" y="1166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9" name="Kombinationstegning: figur 88">
              <a:extLst>
                <a:ext uri="{FF2B5EF4-FFF2-40B4-BE49-F238E27FC236}">
                  <a16:creationId xmlns:a16="http://schemas.microsoft.com/office/drawing/2014/main" id="{7EA5124B-1A6B-68D1-A5E6-F9E1729B1EDE}"/>
                </a:ext>
              </a:extLst>
            </p:cNvPr>
            <p:cNvSpPr/>
            <p:nvPr/>
          </p:nvSpPr>
          <p:spPr>
            <a:xfrm>
              <a:off x="8009648" y="5641826"/>
              <a:ext cx="45089" cy="24876"/>
            </a:xfrm>
            <a:custGeom>
              <a:avLst/>
              <a:gdLst>
                <a:gd name="connsiteX0" fmla="*/ 22545 w 45089"/>
                <a:gd name="connsiteY0" fmla="*/ 24877 h 24876"/>
                <a:gd name="connsiteX1" fmla="*/ 0 w 45089"/>
                <a:gd name="connsiteY1" fmla="*/ 4276 h 24876"/>
                <a:gd name="connsiteX2" fmla="*/ 3498 w 45089"/>
                <a:gd name="connsiteY2" fmla="*/ 0 h 24876"/>
                <a:gd name="connsiteX3" fmla="*/ 3887 w 45089"/>
                <a:gd name="connsiteY3" fmla="*/ 0 h 24876"/>
                <a:gd name="connsiteX4" fmla="*/ 41202 w 45089"/>
                <a:gd name="connsiteY4" fmla="*/ 0 h 24876"/>
                <a:gd name="connsiteX5" fmla="*/ 45089 w 45089"/>
                <a:gd name="connsiteY5" fmla="*/ 3887 h 24876"/>
                <a:gd name="connsiteX6" fmla="*/ 45089 w 45089"/>
                <a:gd name="connsiteY6" fmla="*/ 4276 h 24876"/>
                <a:gd name="connsiteX7" fmla="*/ 22545 w 45089"/>
                <a:gd name="connsiteY7" fmla="*/ 24877 h 24876"/>
                <a:gd name="connsiteX8" fmla="*/ 8940 w 45089"/>
                <a:gd name="connsiteY8" fmla="*/ 7774 h 24876"/>
                <a:gd name="connsiteX9" fmla="*/ 27987 w 45089"/>
                <a:gd name="connsiteY9" fmla="*/ 16326 h 24876"/>
                <a:gd name="connsiteX10" fmla="*/ 36538 w 45089"/>
                <a:gd name="connsiteY10" fmla="*/ 7774 h 24876"/>
                <a:gd name="connsiteX11" fmla="*/ 8940 w 45089"/>
                <a:gd name="connsiteY11" fmla="*/ 7774 h 2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89" h="24876">
                  <a:moveTo>
                    <a:pt x="22545" y="24877"/>
                  </a:moveTo>
                  <a:cubicBezTo>
                    <a:pt x="10884" y="24877"/>
                    <a:pt x="1166" y="15937"/>
                    <a:pt x="0" y="4276"/>
                  </a:cubicBezTo>
                  <a:cubicBezTo>
                    <a:pt x="0" y="1944"/>
                    <a:pt x="1555" y="389"/>
                    <a:pt x="3498" y="0"/>
                  </a:cubicBezTo>
                  <a:cubicBezTo>
                    <a:pt x="3498" y="0"/>
                    <a:pt x="3887" y="0"/>
                    <a:pt x="3887" y="0"/>
                  </a:cubicBezTo>
                  <a:lnTo>
                    <a:pt x="41202" y="0"/>
                  </a:lnTo>
                  <a:cubicBezTo>
                    <a:pt x="43535" y="0"/>
                    <a:pt x="45089" y="1555"/>
                    <a:pt x="45089" y="3887"/>
                  </a:cubicBezTo>
                  <a:cubicBezTo>
                    <a:pt x="45089" y="3887"/>
                    <a:pt x="45089" y="4276"/>
                    <a:pt x="45089" y="4276"/>
                  </a:cubicBezTo>
                  <a:cubicBezTo>
                    <a:pt x="43923" y="15937"/>
                    <a:pt x="34206" y="24877"/>
                    <a:pt x="22545" y="24877"/>
                  </a:cubicBezTo>
                  <a:close/>
                  <a:moveTo>
                    <a:pt x="8940" y="7774"/>
                  </a:moveTo>
                  <a:cubicBezTo>
                    <a:pt x="12050" y="15159"/>
                    <a:pt x="20601" y="19046"/>
                    <a:pt x="27987" y="16326"/>
                  </a:cubicBezTo>
                  <a:cubicBezTo>
                    <a:pt x="31874" y="14771"/>
                    <a:pt x="34983" y="11661"/>
                    <a:pt x="36538" y="7774"/>
                  </a:cubicBezTo>
                  <a:lnTo>
                    <a:pt x="8940" y="7774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21A9C29E-4AF1-A325-0B11-4B388595037F}"/>
              </a:ext>
            </a:extLst>
          </p:cNvPr>
          <p:cNvSpPr/>
          <p:nvPr/>
        </p:nvSpPr>
        <p:spPr>
          <a:xfrm>
            <a:off x="8844813" y="3306214"/>
            <a:ext cx="2819191" cy="2547748"/>
          </a:xfrm>
          <a:prstGeom prst="ellipse">
            <a:avLst/>
          </a:pr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51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F26F3-8411-D03D-0967-2434C9603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ktangel 89">
            <a:extLst>
              <a:ext uri="{FF2B5EF4-FFF2-40B4-BE49-F238E27FC236}">
                <a16:creationId xmlns:a16="http://schemas.microsoft.com/office/drawing/2014/main" id="{AE60D61E-E0C1-0B2F-C90A-0BB7AA2D815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3F576DE9-F906-1A71-3BBF-8A0C29CC2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5" y="2141620"/>
            <a:ext cx="4522008" cy="3383307"/>
          </a:xfrm>
        </p:spPr>
        <p:txBody>
          <a:bodyPr/>
          <a:lstStyle/>
          <a:p>
            <a:pPr marL="0" indent="0">
              <a:buNone/>
            </a:pPr>
            <a:r>
              <a:rPr lang="da-DK" sz="1800" dirty="0">
                <a:solidFill>
                  <a:srgbClr val="000000"/>
                </a:solidFill>
              </a:rPr>
              <a:t>Vi leder i fællesskab, hjælper hinanden og tager fælles ansvar for vores resultater. </a:t>
            </a:r>
          </a:p>
          <a:p>
            <a:pPr marL="0" indent="0">
              <a:buNone/>
            </a:pPr>
            <a:r>
              <a:rPr lang="da-DK" sz="1800" dirty="0">
                <a:solidFill>
                  <a:srgbClr val="000000"/>
                </a:solidFill>
              </a:rPr>
              <a:t>Fællesskab betyder, at vi har fokus på samarbejde på tværs af afdelinger, fagligheder og sektorer, hvor vi sammen skaber stærke løsninger og sammenhæng. </a:t>
            </a:r>
          </a:p>
          <a:p>
            <a:pPr marL="0" indent="0">
              <a:buNone/>
            </a:pPr>
            <a:r>
              <a:rPr lang="da-DK" sz="1800" dirty="0">
                <a:solidFill>
                  <a:srgbClr val="000000"/>
                </a:solidFill>
              </a:rPr>
              <a:t>Vi er stolte af det, vi opnår, og vi ser fællesskabet som en drivkraft for udvikling. 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da-DK" sz="2000" b="1" i="0" u="none" strike="noStrike" kern="1200" cap="none" spc="0" normalizeH="0" baseline="0" noProof="0" dirty="0">
              <a:ln>
                <a:noFill/>
              </a:ln>
              <a:solidFill>
                <a:srgbClr val="15314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56B396B-F574-84CC-B588-88B21F20E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4"/>
                </a:solidFill>
              </a:rPr>
              <a:t>FÆLLESSKAB</a:t>
            </a:r>
          </a:p>
        </p:txBody>
      </p:sp>
      <p:sp>
        <p:nvSpPr>
          <p:cNvPr id="47" name="Freeform: Shape 47">
            <a:extLst>
              <a:ext uri="{FF2B5EF4-FFF2-40B4-BE49-F238E27FC236}">
                <a16:creationId xmlns:a16="http://schemas.microsoft.com/office/drawing/2014/main" id="{5168AD0D-0025-D4EB-F684-177289BD2020}"/>
              </a:ext>
            </a:extLst>
          </p:cNvPr>
          <p:cNvSpPr/>
          <p:nvPr/>
        </p:nvSpPr>
        <p:spPr>
          <a:xfrm>
            <a:off x="8749491" y="3426346"/>
            <a:ext cx="1915678" cy="1677765"/>
          </a:xfrm>
          <a:custGeom>
            <a:avLst/>
            <a:gdLst>
              <a:gd name="connsiteX0" fmla="*/ 2638873 w 4274360"/>
              <a:gd name="connsiteY0" fmla="*/ 0 h 3743516"/>
              <a:gd name="connsiteX1" fmla="*/ 3266372 w 4274360"/>
              <a:gd name="connsiteY1" fmla="*/ 0 h 3743516"/>
              <a:gd name="connsiteX2" fmla="*/ 3278646 w 4274360"/>
              <a:gd name="connsiteY2" fmla="*/ 55232 h 3743516"/>
              <a:gd name="connsiteX3" fmla="*/ 3189661 w 4274360"/>
              <a:gd name="connsiteY3" fmla="*/ 285367 h 3743516"/>
              <a:gd name="connsiteX4" fmla="*/ 3410589 w 4274360"/>
              <a:gd name="connsiteY4" fmla="*/ 506295 h 3743516"/>
              <a:gd name="connsiteX5" fmla="*/ 3631518 w 4274360"/>
              <a:gd name="connsiteY5" fmla="*/ 285367 h 3743516"/>
              <a:gd name="connsiteX6" fmla="*/ 3540999 w 4274360"/>
              <a:gd name="connsiteY6" fmla="*/ 55232 h 3743516"/>
              <a:gd name="connsiteX7" fmla="*/ 3553273 w 4274360"/>
              <a:gd name="connsiteY7" fmla="*/ 0 h 3743516"/>
              <a:gd name="connsiteX8" fmla="*/ 4274361 w 4274360"/>
              <a:gd name="connsiteY8" fmla="*/ 0 h 3743516"/>
              <a:gd name="connsiteX9" fmla="*/ 3355357 w 4274360"/>
              <a:gd name="connsiteY9" fmla="*/ 2456299 h 3743516"/>
              <a:gd name="connsiteX10" fmla="*/ 3392179 w 4274360"/>
              <a:gd name="connsiteY10" fmla="*/ 2536079 h 3743516"/>
              <a:gd name="connsiteX11" fmla="*/ 3617710 w 4274360"/>
              <a:gd name="connsiteY11" fmla="*/ 2635804 h 3743516"/>
              <a:gd name="connsiteX12" fmla="*/ 3617710 w 4274360"/>
              <a:gd name="connsiteY12" fmla="*/ 2948787 h 3743516"/>
              <a:gd name="connsiteX13" fmla="*/ 3304728 w 4274360"/>
              <a:gd name="connsiteY13" fmla="*/ 2948787 h 3743516"/>
              <a:gd name="connsiteX14" fmla="*/ 3205003 w 4274360"/>
              <a:gd name="connsiteY14" fmla="*/ 2723255 h 3743516"/>
              <a:gd name="connsiteX15" fmla="*/ 3135963 w 4274360"/>
              <a:gd name="connsiteY15" fmla="*/ 2687968 h 3743516"/>
              <a:gd name="connsiteX16" fmla="*/ 530844 w 4274360"/>
              <a:gd name="connsiteY16" fmla="*/ 3743517 h 3743516"/>
              <a:gd name="connsiteX17" fmla="*/ 530844 w 4274360"/>
              <a:gd name="connsiteY17" fmla="*/ 3048512 h 3743516"/>
              <a:gd name="connsiteX18" fmla="*/ 451063 w 4274360"/>
              <a:gd name="connsiteY18" fmla="*/ 3019361 h 3743516"/>
              <a:gd name="connsiteX19" fmla="*/ 220929 w 4274360"/>
              <a:gd name="connsiteY19" fmla="*/ 3108346 h 3743516"/>
              <a:gd name="connsiteX20" fmla="*/ 0 w 4274360"/>
              <a:gd name="connsiteY20" fmla="*/ 2887418 h 3743516"/>
              <a:gd name="connsiteX21" fmla="*/ 220929 w 4274360"/>
              <a:gd name="connsiteY21" fmla="*/ 2666489 h 3743516"/>
              <a:gd name="connsiteX22" fmla="*/ 451063 w 4274360"/>
              <a:gd name="connsiteY22" fmla="*/ 2757008 h 3743516"/>
              <a:gd name="connsiteX23" fmla="*/ 530844 w 4274360"/>
              <a:gd name="connsiteY23" fmla="*/ 2727858 h 3743516"/>
              <a:gd name="connsiteX24" fmla="*/ 530844 w 4274360"/>
              <a:gd name="connsiteY24" fmla="*/ 2106495 h 3743516"/>
              <a:gd name="connsiteX25" fmla="*/ 1962278 w 4274360"/>
              <a:gd name="connsiteY25" fmla="*/ 1544968 h 3743516"/>
              <a:gd name="connsiteX26" fmla="*/ 1930059 w 4274360"/>
              <a:gd name="connsiteY26" fmla="*/ 1486668 h 3743516"/>
              <a:gd name="connsiteX27" fmla="*/ 1704528 w 4274360"/>
              <a:gd name="connsiteY27" fmla="*/ 1386943 h 3743516"/>
              <a:gd name="connsiteX28" fmla="*/ 1704528 w 4274360"/>
              <a:gd name="connsiteY28" fmla="*/ 1073960 h 3743516"/>
              <a:gd name="connsiteX29" fmla="*/ 2017510 w 4274360"/>
              <a:gd name="connsiteY29" fmla="*/ 1073960 h 3743516"/>
              <a:gd name="connsiteX30" fmla="*/ 2117235 w 4274360"/>
              <a:gd name="connsiteY30" fmla="*/ 1299492 h 3743516"/>
              <a:gd name="connsiteX31" fmla="*/ 2164797 w 4274360"/>
              <a:gd name="connsiteY31" fmla="*/ 1328641 h 3743516"/>
              <a:gd name="connsiteX32" fmla="*/ 2638873 w 4274360"/>
              <a:gd name="connsiteY32" fmla="*/ 0 h 3743516"/>
              <a:gd name="connsiteX33" fmla="*/ 2638873 w 4274360"/>
              <a:gd name="connsiteY33" fmla="*/ 0 h 374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274360" h="3743516">
                <a:moveTo>
                  <a:pt x="2638873" y="0"/>
                </a:moveTo>
                <a:lnTo>
                  <a:pt x="3266372" y="0"/>
                </a:lnTo>
                <a:cubicBezTo>
                  <a:pt x="3274043" y="16877"/>
                  <a:pt x="3278646" y="35287"/>
                  <a:pt x="3278646" y="55232"/>
                </a:cubicBezTo>
                <a:cubicBezTo>
                  <a:pt x="3278646" y="127341"/>
                  <a:pt x="3189661" y="168765"/>
                  <a:pt x="3189661" y="285367"/>
                </a:cubicBezTo>
                <a:cubicBezTo>
                  <a:pt x="3189661" y="406570"/>
                  <a:pt x="3287851" y="506295"/>
                  <a:pt x="3410589" y="506295"/>
                </a:cubicBezTo>
                <a:cubicBezTo>
                  <a:pt x="3531794" y="506295"/>
                  <a:pt x="3631518" y="408105"/>
                  <a:pt x="3631518" y="285367"/>
                </a:cubicBezTo>
                <a:cubicBezTo>
                  <a:pt x="3631518" y="158025"/>
                  <a:pt x="3540999" y="144217"/>
                  <a:pt x="3540999" y="55232"/>
                </a:cubicBezTo>
                <a:cubicBezTo>
                  <a:pt x="3540999" y="35287"/>
                  <a:pt x="3545602" y="16877"/>
                  <a:pt x="3553273" y="0"/>
                </a:cubicBezTo>
                <a:lnTo>
                  <a:pt x="4274361" y="0"/>
                </a:lnTo>
                <a:cubicBezTo>
                  <a:pt x="4274361" y="940482"/>
                  <a:pt x="3927624" y="1799650"/>
                  <a:pt x="3355357" y="2456299"/>
                </a:cubicBezTo>
                <a:cubicBezTo>
                  <a:pt x="3356891" y="2485450"/>
                  <a:pt x="3369166" y="2513066"/>
                  <a:pt x="3392179" y="2536079"/>
                </a:cubicBezTo>
                <a:cubicBezTo>
                  <a:pt x="3442809" y="2586708"/>
                  <a:pt x="3536396" y="2552956"/>
                  <a:pt x="3617710" y="2635804"/>
                </a:cubicBezTo>
                <a:cubicBezTo>
                  <a:pt x="3703627" y="2721721"/>
                  <a:pt x="3703627" y="2861336"/>
                  <a:pt x="3617710" y="2948787"/>
                </a:cubicBezTo>
                <a:cubicBezTo>
                  <a:pt x="3531794" y="3034703"/>
                  <a:pt x="3392179" y="3034703"/>
                  <a:pt x="3304728" y="2948787"/>
                </a:cubicBezTo>
                <a:cubicBezTo>
                  <a:pt x="3214208" y="2858267"/>
                  <a:pt x="3267906" y="2784624"/>
                  <a:pt x="3205003" y="2723255"/>
                </a:cubicBezTo>
                <a:cubicBezTo>
                  <a:pt x="3185058" y="2703310"/>
                  <a:pt x="3162045" y="2692571"/>
                  <a:pt x="3135963" y="2687968"/>
                </a:cubicBezTo>
                <a:cubicBezTo>
                  <a:pt x="2462436" y="3341549"/>
                  <a:pt x="1543434" y="3743517"/>
                  <a:pt x="530844" y="3743517"/>
                </a:cubicBezTo>
                <a:lnTo>
                  <a:pt x="530844" y="3048512"/>
                </a:lnTo>
                <a:cubicBezTo>
                  <a:pt x="509364" y="3030101"/>
                  <a:pt x="481748" y="3019361"/>
                  <a:pt x="451063" y="3019361"/>
                </a:cubicBezTo>
                <a:cubicBezTo>
                  <a:pt x="378955" y="3019361"/>
                  <a:pt x="337530" y="3108346"/>
                  <a:pt x="220929" y="3108346"/>
                </a:cubicBezTo>
                <a:cubicBezTo>
                  <a:pt x="99725" y="3108346"/>
                  <a:pt x="0" y="3010156"/>
                  <a:pt x="0" y="2887418"/>
                </a:cubicBezTo>
                <a:cubicBezTo>
                  <a:pt x="0" y="2766213"/>
                  <a:pt x="98191" y="2666489"/>
                  <a:pt x="220929" y="2666489"/>
                </a:cubicBezTo>
                <a:cubicBezTo>
                  <a:pt x="348270" y="2666489"/>
                  <a:pt x="362078" y="2757008"/>
                  <a:pt x="451063" y="2757008"/>
                </a:cubicBezTo>
                <a:cubicBezTo>
                  <a:pt x="481748" y="2757008"/>
                  <a:pt x="509364" y="2746269"/>
                  <a:pt x="530844" y="2727858"/>
                </a:cubicBezTo>
                <a:lnTo>
                  <a:pt x="530844" y="2106495"/>
                </a:lnTo>
                <a:cubicBezTo>
                  <a:pt x="1083166" y="2106495"/>
                  <a:pt x="1586392" y="1893238"/>
                  <a:pt x="1962278" y="1544968"/>
                </a:cubicBezTo>
                <a:cubicBezTo>
                  <a:pt x="1957676" y="1523488"/>
                  <a:pt x="1945401" y="1503544"/>
                  <a:pt x="1930059" y="1486668"/>
                </a:cubicBezTo>
                <a:cubicBezTo>
                  <a:pt x="1879430" y="1436037"/>
                  <a:pt x="1785842" y="1469790"/>
                  <a:pt x="1704528" y="1386943"/>
                </a:cubicBezTo>
                <a:cubicBezTo>
                  <a:pt x="1618611" y="1301025"/>
                  <a:pt x="1618611" y="1161411"/>
                  <a:pt x="1704528" y="1073960"/>
                </a:cubicBezTo>
                <a:cubicBezTo>
                  <a:pt x="1790445" y="988043"/>
                  <a:pt x="1930059" y="988043"/>
                  <a:pt x="2017510" y="1073960"/>
                </a:cubicBezTo>
                <a:cubicBezTo>
                  <a:pt x="2108030" y="1164480"/>
                  <a:pt x="2054332" y="1238122"/>
                  <a:pt x="2117235" y="1299492"/>
                </a:cubicBezTo>
                <a:cubicBezTo>
                  <a:pt x="2131043" y="1313299"/>
                  <a:pt x="2147920" y="1324039"/>
                  <a:pt x="2164797" y="1328641"/>
                </a:cubicBezTo>
                <a:cubicBezTo>
                  <a:pt x="2462436" y="968098"/>
                  <a:pt x="2638873" y="504761"/>
                  <a:pt x="2638873" y="0"/>
                </a:cubicBezTo>
                <a:lnTo>
                  <a:pt x="2638873" y="0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 w="3175" cap="flat">
            <a:solidFill>
              <a:schemeClr val="accent6"/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" name="Freeform: Shape 48">
            <a:extLst>
              <a:ext uri="{FF2B5EF4-FFF2-40B4-BE49-F238E27FC236}">
                <a16:creationId xmlns:a16="http://schemas.microsoft.com/office/drawing/2014/main" id="{FADAAEAD-E3FB-0053-0CF9-BECC577091D6}"/>
              </a:ext>
            </a:extLst>
          </p:cNvPr>
          <p:cNvSpPr/>
          <p:nvPr/>
        </p:nvSpPr>
        <p:spPr>
          <a:xfrm>
            <a:off x="7311012" y="3193246"/>
            <a:ext cx="1677766" cy="1910864"/>
          </a:xfrm>
          <a:custGeom>
            <a:avLst/>
            <a:gdLst>
              <a:gd name="connsiteX0" fmla="*/ 3743517 w 3743516"/>
              <a:gd name="connsiteY0" fmla="*/ 2626599 h 4263620"/>
              <a:gd name="connsiteX1" fmla="*/ 3743517 w 3743516"/>
              <a:gd name="connsiteY1" fmla="*/ 3247961 h 4263620"/>
              <a:gd name="connsiteX2" fmla="*/ 3663738 w 3743516"/>
              <a:gd name="connsiteY2" fmla="*/ 3277112 h 4263620"/>
              <a:gd name="connsiteX3" fmla="*/ 3433604 w 3743516"/>
              <a:gd name="connsiteY3" fmla="*/ 3186592 h 4263620"/>
              <a:gd name="connsiteX4" fmla="*/ 3212674 w 3743516"/>
              <a:gd name="connsiteY4" fmla="*/ 3407521 h 4263620"/>
              <a:gd name="connsiteX5" fmla="*/ 3433604 w 3743516"/>
              <a:gd name="connsiteY5" fmla="*/ 3628449 h 4263620"/>
              <a:gd name="connsiteX6" fmla="*/ 3663738 w 3743516"/>
              <a:gd name="connsiteY6" fmla="*/ 3539464 h 4263620"/>
              <a:gd name="connsiteX7" fmla="*/ 3743517 w 3743516"/>
              <a:gd name="connsiteY7" fmla="*/ 3568615 h 4263620"/>
              <a:gd name="connsiteX8" fmla="*/ 3743517 w 3743516"/>
              <a:gd name="connsiteY8" fmla="*/ 4263620 h 4263620"/>
              <a:gd name="connsiteX9" fmla="*/ 1141466 w 3743516"/>
              <a:gd name="connsiteY9" fmla="*/ 3211140 h 4263620"/>
              <a:gd name="connsiteX10" fmla="*/ 1089302 w 3743516"/>
              <a:gd name="connsiteY10" fmla="*/ 3241825 h 4263620"/>
              <a:gd name="connsiteX11" fmla="*/ 989577 w 3743516"/>
              <a:gd name="connsiteY11" fmla="*/ 3467355 h 4263620"/>
              <a:gd name="connsiteX12" fmla="*/ 676595 w 3743516"/>
              <a:gd name="connsiteY12" fmla="*/ 3467355 h 4263620"/>
              <a:gd name="connsiteX13" fmla="*/ 676595 w 3743516"/>
              <a:gd name="connsiteY13" fmla="*/ 3154373 h 4263620"/>
              <a:gd name="connsiteX14" fmla="*/ 902127 w 3743516"/>
              <a:gd name="connsiteY14" fmla="*/ 3054649 h 4263620"/>
              <a:gd name="connsiteX15" fmla="*/ 935879 w 3743516"/>
              <a:gd name="connsiteY15" fmla="*/ 2994813 h 4263620"/>
              <a:gd name="connsiteX16" fmla="*/ 0 w 3743516"/>
              <a:gd name="connsiteY16" fmla="*/ 520103 h 4263620"/>
              <a:gd name="connsiteX17" fmla="*/ 693471 w 3743516"/>
              <a:gd name="connsiteY17" fmla="*/ 520103 h 4263620"/>
              <a:gd name="connsiteX18" fmla="*/ 714951 w 3743516"/>
              <a:gd name="connsiteY18" fmla="*/ 451063 h 4263620"/>
              <a:gd name="connsiteX19" fmla="*/ 625966 w 3743516"/>
              <a:gd name="connsiteY19" fmla="*/ 220929 h 4263620"/>
              <a:gd name="connsiteX20" fmla="*/ 846894 w 3743516"/>
              <a:gd name="connsiteY20" fmla="*/ 0 h 4263620"/>
              <a:gd name="connsiteX21" fmla="*/ 1067823 w 3743516"/>
              <a:gd name="connsiteY21" fmla="*/ 220929 h 4263620"/>
              <a:gd name="connsiteX22" fmla="*/ 977304 w 3743516"/>
              <a:gd name="connsiteY22" fmla="*/ 451063 h 4263620"/>
              <a:gd name="connsiteX23" fmla="*/ 998783 w 3743516"/>
              <a:gd name="connsiteY23" fmla="*/ 520103 h 4263620"/>
              <a:gd name="connsiteX24" fmla="*/ 1637022 w 3743516"/>
              <a:gd name="connsiteY24" fmla="*/ 520103 h 4263620"/>
              <a:gd name="connsiteX25" fmla="*/ 2111099 w 3743516"/>
              <a:gd name="connsiteY25" fmla="*/ 1850279 h 4263620"/>
              <a:gd name="connsiteX26" fmla="*/ 2158659 w 3743516"/>
              <a:gd name="connsiteY26" fmla="*/ 1821129 h 4263620"/>
              <a:gd name="connsiteX27" fmla="*/ 2258384 w 3743516"/>
              <a:gd name="connsiteY27" fmla="*/ 1595597 h 4263620"/>
              <a:gd name="connsiteX28" fmla="*/ 2571367 w 3743516"/>
              <a:gd name="connsiteY28" fmla="*/ 1595597 h 4263620"/>
              <a:gd name="connsiteX29" fmla="*/ 2571367 w 3743516"/>
              <a:gd name="connsiteY29" fmla="*/ 1908580 h 4263620"/>
              <a:gd name="connsiteX30" fmla="*/ 2345835 w 3743516"/>
              <a:gd name="connsiteY30" fmla="*/ 2008305 h 4263620"/>
              <a:gd name="connsiteX31" fmla="*/ 2313617 w 3743516"/>
              <a:gd name="connsiteY31" fmla="*/ 2065071 h 4263620"/>
              <a:gd name="connsiteX32" fmla="*/ 3743517 w 3743516"/>
              <a:gd name="connsiteY32" fmla="*/ 2626599 h 4263620"/>
              <a:gd name="connsiteX33" fmla="*/ 3743517 w 3743516"/>
              <a:gd name="connsiteY33" fmla="*/ 2626599 h 426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743516" h="4263620">
                <a:moveTo>
                  <a:pt x="3743517" y="2626599"/>
                </a:moveTo>
                <a:lnTo>
                  <a:pt x="3743517" y="3247961"/>
                </a:lnTo>
                <a:cubicBezTo>
                  <a:pt x="3722038" y="3266372"/>
                  <a:pt x="3694422" y="3277112"/>
                  <a:pt x="3663738" y="3277112"/>
                </a:cubicBezTo>
                <a:cubicBezTo>
                  <a:pt x="3576287" y="3277112"/>
                  <a:pt x="3560944" y="3186592"/>
                  <a:pt x="3433604" y="3186592"/>
                </a:cubicBezTo>
                <a:cubicBezTo>
                  <a:pt x="3312399" y="3186592"/>
                  <a:pt x="3212674" y="3284783"/>
                  <a:pt x="3212674" y="3407521"/>
                </a:cubicBezTo>
                <a:cubicBezTo>
                  <a:pt x="3212674" y="3528724"/>
                  <a:pt x="3310865" y="3628449"/>
                  <a:pt x="3433604" y="3628449"/>
                </a:cubicBezTo>
                <a:cubicBezTo>
                  <a:pt x="3550205" y="3628449"/>
                  <a:pt x="3591629" y="3539464"/>
                  <a:pt x="3663738" y="3539464"/>
                </a:cubicBezTo>
                <a:cubicBezTo>
                  <a:pt x="3694422" y="3539464"/>
                  <a:pt x="3722038" y="3550204"/>
                  <a:pt x="3743517" y="3568615"/>
                </a:cubicBezTo>
                <a:lnTo>
                  <a:pt x="3743517" y="4263620"/>
                </a:lnTo>
                <a:cubicBezTo>
                  <a:pt x="2732461" y="4263620"/>
                  <a:pt x="1814993" y="3863187"/>
                  <a:pt x="1141466" y="3211140"/>
                </a:cubicBezTo>
                <a:cubicBezTo>
                  <a:pt x="1121521" y="3217276"/>
                  <a:pt x="1104644" y="3228016"/>
                  <a:pt x="1089302" y="3241825"/>
                </a:cubicBezTo>
                <a:cubicBezTo>
                  <a:pt x="1026399" y="3304728"/>
                  <a:pt x="1080097" y="3378370"/>
                  <a:pt x="989577" y="3467355"/>
                </a:cubicBezTo>
                <a:cubicBezTo>
                  <a:pt x="903661" y="3553273"/>
                  <a:pt x="764046" y="3553273"/>
                  <a:pt x="676595" y="3467355"/>
                </a:cubicBezTo>
                <a:cubicBezTo>
                  <a:pt x="590678" y="3381439"/>
                  <a:pt x="590678" y="3241825"/>
                  <a:pt x="676595" y="3154373"/>
                </a:cubicBezTo>
                <a:cubicBezTo>
                  <a:pt x="757909" y="3073059"/>
                  <a:pt x="851497" y="3105278"/>
                  <a:pt x="902127" y="3054649"/>
                </a:cubicBezTo>
                <a:cubicBezTo>
                  <a:pt x="919003" y="3037771"/>
                  <a:pt x="929743" y="3016293"/>
                  <a:pt x="935879" y="2994813"/>
                </a:cubicBezTo>
                <a:cubicBezTo>
                  <a:pt x="352873" y="2335095"/>
                  <a:pt x="0" y="1468256"/>
                  <a:pt x="0" y="520103"/>
                </a:cubicBezTo>
                <a:lnTo>
                  <a:pt x="693471" y="520103"/>
                </a:lnTo>
                <a:cubicBezTo>
                  <a:pt x="707280" y="500158"/>
                  <a:pt x="714951" y="477145"/>
                  <a:pt x="714951" y="451063"/>
                </a:cubicBezTo>
                <a:cubicBezTo>
                  <a:pt x="714951" y="378954"/>
                  <a:pt x="625966" y="337530"/>
                  <a:pt x="625966" y="220929"/>
                </a:cubicBezTo>
                <a:cubicBezTo>
                  <a:pt x="625966" y="98191"/>
                  <a:pt x="724156" y="0"/>
                  <a:pt x="846894" y="0"/>
                </a:cubicBezTo>
                <a:cubicBezTo>
                  <a:pt x="968099" y="0"/>
                  <a:pt x="1067823" y="98191"/>
                  <a:pt x="1067823" y="220929"/>
                </a:cubicBezTo>
                <a:cubicBezTo>
                  <a:pt x="1067823" y="348270"/>
                  <a:pt x="977304" y="362078"/>
                  <a:pt x="977304" y="451063"/>
                </a:cubicBezTo>
                <a:cubicBezTo>
                  <a:pt x="977304" y="477145"/>
                  <a:pt x="984975" y="500158"/>
                  <a:pt x="998783" y="520103"/>
                </a:cubicBezTo>
                <a:lnTo>
                  <a:pt x="1637022" y="520103"/>
                </a:lnTo>
                <a:cubicBezTo>
                  <a:pt x="1637022" y="1024864"/>
                  <a:pt x="1814993" y="1488201"/>
                  <a:pt x="2111099" y="1850279"/>
                </a:cubicBezTo>
                <a:cubicBezTo>
                  <a:pt x="2127975" y="1844142"/>
                  <a:pt x="2144852" y="1834937"/>
                  <a:pt x="2158659" y="1821129"/>
                </a:cubicBezTo>
                <a:cubicBezTo>
                  <a:pt x="2221563" y="1758226"/>
                  <a:pt x="2167865" y="1684583"/>
                  <a:pt x="2258384" y="1595597"/>
                </a:cubicBezTo>
                <a:cubicBezTo>
                  <a:pt x="2344302" y="1509681"/>
                  <a:pt x="2483916" y="1509681"/>
                  <a:pt x="2571367" y="1595597"/>
                </a:cubicBezTo>
                <a:cubicBezTo>
                  <a:pt x="2657284" y="1681514"/>
                  <a:pt x="2657284" y="1821129"/>
                  <a:pt x="2571367" y="1908580"/>
                </a:cubicBezTo>
                <a:cubicBezTo>
                  <a:pt x="2490053" y="1989894"/>
                  <a:pt x="2396465" y="1957675"/>
                  <a:pt x="2345835" y="2008305"/>
                </a:cubicBezTo>
                <a:cubicBezTo>
                  <a:pt x="2328959" y="2025181"/>
                  <a:pt x="2318219" y="2045127"/>
                  <a:pt x="2313617" y="2065071"/>
                </a:cubicBezTo>
                <a:cubicBezTo>
                  <a:pt x="2686434" y="2413341"/>
                  <a:pt x="3189661" y="2626599"/>
                  <a:pt x="3743517" y="2626599"/>
                </a:cubicBezTo>
                <a:lnTo>
                  <a:pt x="3743517" y="2626599"/>
                </a:lnTo>
                <a:close/>
              </a:path>
            </a:pathLst>
          </a:custGeom>
          <a:solidFill>
            <a:schemeClr val="accent4"/>
          </a:solidFill>
          <a:ln w="317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" name="Freeform: Shape 49">
            <a:extLst>
              <a:ext uri="{FF2B5EF4-FFF2-40B4-BE49-F238E27FC236}">
                <a16:creationId xmlns:a16="http://schemas.microsoft.com/office/drawing/2014/main" id="{078870BA-2244-2181-0B67-2DAACFE60DA0}"/>
              </a:ext>
            </a:extLst>
          </p:cNvPr>
          <p:cNvSpPr/>
          <p:nvPr/>
        </p:nvSpPr>
        <p:spPr>
          <a:xfrm>
            <a:off x="8988777" y="1748581"/>
            <a:ext cx="1677766" cy="1904677"/>
          </a:xfrm>
          <a:custGeom>
            <a:avLst/>
            <a:gdLst>
              <a:gd name="connsiteX0" fmla="*/ 0 w 3743516"/>
              <a:gd name="connsiteY0" fmla="*/ 1637022 h 4249812"/>
              <a:gd name="connsiteX1" fmla="*/ 0 w 3743516"/>
              <a:gd name="connsiteY1" fmla="*/ 969632 h 4249812"/>
              <a:gd name="connsiteX2" fmla="*/ 82849 w 3743516"/>
              <a:gd name="connsiteY2" fmla="*/ 937414 h 4249812"/>
              <a:gd name="connsiteX3" fmla="*/ 312983 w 3743516"/>
              <a:gd name="connsiteY3" fmla="*/ 1026399 h 4249812"/>
              <a:gd name="connsiteX4" fmla="*/ 533912 w 3743516"/>
              <a:gd name="connsiteY4" fmla="*/ 805470 h 4249812"/>
              <a:gd name="connsiteX5" fmla="*/ 312983 w 3743516"/>
              <a:gd name="connsiteY5" fmla="*/ 584541 h 4249812"/>
              <a:gd name="connsiteX6" fmla="*/ 82849 w 3743516"/>
              <a:gd name="connsiteY6" fmla="*/ 675060 h 4249812"/>
              <a:gd name="connsiteX7" fmla="*/ 0 w 3743516"/>
              <a:gd name="connsiteY7" fmla="*/ 642842 h 4249812"/>
              <a:gd name="connsiteX8" fmla="*/ 0 w 3743516"/>
              <a:gd name="connsiteY8" fmla="*/ 0 h 4249812"/>
              <a:gd name="connsiteX9" fmla="*/ 2600517 w 3743516"/>
              <a:gd name="connsiteY9" fmla="*/ 1050946 h 4249812"/>
              <a:gd name="connsiteX10" fmla="*/ 2674161 w 3743516"/>
              <a:gd name="connsiteY10" fmla="*/ 1015659 h 4249812"/>
              <a:gd name="connsiteX11" fmla="*/ 2773885 w 3743516"/>
              <a:gd name="connsiteY11" fmla="*/ 790128 h 4249812"/>
              <a:gd name="connsiteX12" fmla="*/ 3086867 w 3743516"/>
              <a:gd name="connsiteY12" fmla="*/ 790128 h 4249812"/>
              <a:gd name="connsiteX13" fmla="*/ 3086867 w 3743516"/>
              <a:gd name="connsiteY13" fmla="*/ 1103110 h 4249812"/>
              <a:gd name="connsiteX14" fmla="*/ 2861336 w 3743516"/>
              <a:gd name="connsiteY14" fmla="*/ 1202835 h 4249812"/>
              <a:gd name="connsiteX15" fmla="*/ 2824515 w 3743516"/>
              <a:gd name="connsiteY15" fmla="*/ 1287217 h 4249812"/>
              <a:gd name="connsiteX16" fmla="*/ 3743517 w 3743516"/>
              <a:gd name="connsiteY16" fmla="*/ 3743517 h 4249812"/>
              <a:gd name="connsiteX17" fmla="*/ 3022430 w 3743516"/>
              <a:gd name="connsiteY17" fmla="*/ 3743517 h 4249812"/>
              <a:gd name="connsiteX18" fmla="*/ 3010156 w 3743516"/>
              <a:gd name="connsiteY18" fmla="*/ 3798749 h 4249812"/>
              <a:gd name="connsiteX19" fmla="*/ 3100676 w 3743516"/>
              <a:gd name="connsiteY19" fmla="*/ 4028883 h 4249812"/>
              <a:gd name="connsiteX20" fmla="*/ 2879747 w 3743516"/>
              <a:gd name="connsiteY20" fmla="*/ 4249812 h 4249812"/>
              <a:gd name="connsiteX21" fmla="*/ 2658818 w 3743516"/>
              <a:gd name="connsiteY21" fmla="*/ 4028883 h 4249812"/>
              <a:gd name="connsiteX22" fmla="*/ 2747803 w 3743516"/>
              <a:gd name="connsiteY22" fmla="*/ 3798749 h 4249812"/>
              <a:gd name="connsiteX23" fmla="*/ 2735530 w 3743516"/>
              <a:gd name="connsiteY23" fmla="*/ 3743517 h 4249812"/>
              <a:gd name="connsiteX24" fmla="*/ 2108030 w 3743516"/>
              <a:gd name="connsiteY24" fmla="*/ 3743517 h 4249812"/>
              <a:gd name="connsiteX25" fmla="*/ 1627817 w 3743516"/>
              <a:gd name="connsiteY25" fmla="*/ 2404136 h 4249812"/>
              <a:gd name="connsiteX26" fmla="*/ 1586392 w 3743516"/>
              <a:gd name="connsiteY26" fmla="*/ 2431752 h 4249812"/>
              <a:gd name="connsiteX27" fmla="*/ 1486668 w 3743516"/>
              <a:gd name="connsiteY27" fmla="*/ 2657284 h 4249812"/>
              <a:gd name="connsiteX28" fmla="*/ 1173685 w 3743516"/>
              <a:gd name="connsiteY28" fmla="*/ 2657284 h 4249812"/>
              <a:gd name="connsiteX29" fmla="*/ 1173685 w 3743516"/>
              <a:gd name="connsiteY29" fmla="*/ 2344301 h 4249812"/>
              <a:gd name="connsiteX30" fmla="*/ 1399216 w 3743516"/>
              <a:gd name="connsiteY30" fmla="*/ 2244576 h 4249812"/>
              <a:gd name="connsiteX31" fmla="*/ 1429901 w 3743516"/>
              <a:gd name="connsiteY31" fmla="*/ 2195481 h 4249812"/>
              <a:gd name="connsiteX32" fmla="*/ 0 w 3743516"/>
              <a:gd name="connsiteY32" fmla="*/ 1637022 h 4249812"/>
              <a:gd name="connsiteX33" fmla="*/ 0 w 3743516"/>
              <a:gd name="connsiteY33" fmla="*/ 1637022 h 424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743516" h="4249812">
                <a:moveTo>
                  <a:pt x="0" y="1637022"/>
                </a:moveTo>
                <a:lnTo>
                  <a:pt x="0" y="969632"/>
                </a:lnTo>
                <a:cubicBezTo>
                  <a:pt x="21480" y="949687"/>
                  <a:pt x="50630" y="937414"/>
                  <a:pt x="82849" y="937414"/>
                </a:cubicBezTo>
                <a:cubicBezTo>
                  <a:pt x="154958" y="937414"/>
                  <a:pt x="196382" y="1026399"/>
                  <a:pt x="312983" y="1026399"/>
                </a:cubicBezTo>
                <a:cubicBezTo>
                  <a:pt x="434187" y="1026399"/>
                  <a:pt x="533912" y="928208"/>
                  <a:pt x="533912" y="805470"/>
                </a:cubicBezTo>
                <a:cubicBezTo>
                  <a:pt x="533912" y="684266"/>
                  <a:pt x="435721" y="584541"/>
                  <a:pt x="312983" y="584541"/>
                </a:cubicBezTo>
                <a:cubicBezTo>
                  <a:pt x="185642" y="584541"/>
                  <a:pt x="171834" y="675060"/>
                  <a:pt x="82849" y="675060"/>
                </a:cubicBezTo>
                <a:cubicBezTo>
                  <a:pt x="50630" y="675060"/>
                  <a:pt x="21480" y="662787"/>
                  <a:pt x="0" y="642842"/>
                </a:cubicBezTo>
                <a:lnTo>
                  <a:pt x="0" y="0"/>
                </a:lnTo>
                <a:cubicBezTo>
                  <a:pt x="1011057" y="0"/>
                  <a:pt x="1926991" y="400434"/>
                  <a:pt x="2600517" y="1050946"/>
                </a:cubicBezTo>
                <a:cubicBezTo>
                  <a:pt x="2626599" y="1047878"/>
                  <a:pt x="2652681" y="1035604"/>
                  <a:pt x="2674161" y="1015659"/>
                </a:cubicBezTo>
                <a:cubicBezTo>
                  <a:pt x="2737064" y="952756"/>
                  <a:pt x="2683366" y="879113"/>
                  <a:pt x="2773885" y="790128"/>
                </a:cubicBezTo>
                <a:cubicBezTo>
                  <a:pt x="2859802" y="704211"/>
                  <a:pt x="2999416" y="704211"/>
                  <a:pt x="3086867" y="790128"/>
                </a:cubicBezTo>
                <a:cubicBezTo>
                  <a:pt x="3172785" y="876044"/>
                  <a:pt x="3172785" y="1015659"/>
                  <a:pt x="3086867" y="1103110"/>
                </a:cubicBezTo>
                <a:cubicBezTo>
                  <a:pt x="3005554" y="1184424"/>
                  <a:pt x="2911966" y="1152206"/>
                  <a:pt x="2861336" y="1202835"/>
                </a:cubicBezTo>
                <a:cubicBezTo>
                  <a:pt x="2838322" y="1225848"/>
                  <a:pt x="2826049" y="1256533"/>
                  <a:pt x="2824515" y="1287217"/>
                </a:cubicBezTo>
                <a:cubicBezTo>
                  <a:pt x="3396782" y="1943867"/>
                  <a:pt x="3743517" y="2803035"/>
                  <a:pt x="3743517" y="3743517"/>
                </a:cubicBezTo>
                <a:lnTo>
                  <a:pt x="3022430" y="3743517"/>
                </a:lnTo>
                <a:cubicBezTo>
                  <a:pt x="3014759" y="3760394"/>
                  <a:pt x="3010156" y="3778804"/>
                  <a:pt x="3010156" y="3798749"/>
                </a:cubicBezTo>
                <a:cubicBezTo>
                  <a:pt x="3010156" y="3886200"/>
                  <a:pt x="3100676" y="3901542"/>
                  <a:pt x="3100676" y="4028883"/>
                </a:cubicBezTo>
                <a:cubicBezTo>
                  <a:pt x="3100676" y="4150087"/>
                  <a:pt x="3002485" y="4249812"/>
                  <a:pt x="2879747" y="4249812"/>
                </a:cubicBezTo>
                <a:cubicBezTo>
                  <a:pt x="2758543" y="4249812"/>
                  <a:pt x="2658818" y="4151622"/>
                  <a:pt x="2658818" y="4028883"/>
                </a:cubicBezTo>
                <a:cubicBezTo>
                  <a:pt x="2658818" y="3912282"/>
                  <a:pt x="2747803" y="3870858"/>
                  <a:pt x="2747803" y="3798749"/>
                </a:cubicBezTo>
                <a:cubicBezTo>
                  <a:pt x="2747803" y="3778804"/>
                  <a:pt x="2743201" y="3760394"/>
                  <a:pt x="2735530" y="3743517"/>
                </a:cubicBezTo>
                <a:lnTo>
                  <a:pt x="2108030" y="3743517"/>
                </a:lnTo>
                <a:cubicBezTo>
                  <a:pt x="2108030" y="3234153"/>
                  <a:pt x="1926991" y="2767748"/>
                  <a:pt x="1627817" y="2404136"/>
                </a:cubicBezTo>
                <a:cubicBezTo>
                  <a:pt x="1612474" y="2410273"/>
                  <a:pt x="1598666" y="2419478"/>
                  <a:pt x="1586392" y="2431752"/>
                </a:cubicBezTo>
                <a:cubicBezTo>
                  <a:pt x="1523489" y="2494655"/>
                  <a:pt x="1577187" y="2568298"/>
                  <a:pt x="1486668" y="2657284"/>
                </a:cubicBezTo>
                <a:cubicBezTo>
                  <a:pt x="1400751" y="2743200"/>
                  <a:pt x="1261136" y="2743200"/>
                  <a:pt x="1173685" y="2657284"/>
                </a:cubicBezTo>
                <a:cubicBezTo>
                  <a:pt x="1087768" y="2571367"/>
                  <a:pt x="1087768" y="2431752"/>
                  <a:pt x="1173685" y="2344301"/>
                </a:cubicBezTo>
                <a:cubicBezTo>
                  <a:pt x="1254999" y="2262987"/>
                  <a:pt x="1348587" y="2295206"/>
                  <a:pt x="1399216" y="2244576"/>
                </a:cubicBezTo>
                <a:cubicBezTo>
                  <a:pt x="1413025" y="2230768"/>
                  <a:pt x="1423765" y="2213891"/>
                  <a:pt x="1429901" y="2195481"/>
                </a:cubicBezTo>
                <a:cubicBezTo>
                  <a:pt x="1052481" y="1848745"/>
                  <a:pt x="550788" y="1637022"/>
                  <a:pt x="0" y="1637022"/>
                </a:cubicBezTo>
                <a:lnTo>
                  <a:pt x="0" y="1637022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317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" name="Freeform: Shape 50">
            <a:extLst>
              <a:ext uri="{FF2B5EF4-FFF2-40B4-BE49-F238E27FC236}">
                <a16:creationId xmlns:a16="http://schemas.microsoft.com/office/drawing/2014/main" id="{082646DF-ADD3-436C-70D2-E565B7125FD0}"/>
              </a:ext>
            </a:extLst>
          </p:cNvPr>
          <p:cNvSpPr/>
          <p:nvPr/>
        </p:nvSpPr>
        <p:spPr>
          <a:xfrm>
            <a:off x="7311012" y="1748581"/>
            <a:ext cx="1917740" cy="1678452"/>
          </a:xfrm>
          <a:custGeom>
            <a:avLst/>
            <a:gdLst>
              <a:gd name="connsiteX0" fmla="*/ 937414 w 4278962"/>
              <a:gd name="connsiteY0" fmla="*/ 1267273 h 3745051"/>
              <a:gd name="connsiteX1" fmla="*/ 903661 w 4278962"/>
              <a:gd name="connsiteY1" fmla="*/ 1202835 h 3745051"/>
              <a:gd name="connsiteX2" fmla="*/ 678129 w 4278962"/>
              <a:gd name="connsiteY2" fmla="*/ 1103110 h 3745051"/>
              <a:gd name="connsiteX3" fmla="*/ 678129 w 4278962"/>
              <a:gd name="connsiteY3" fmla="*/ 790128 h 3745051"/>
              <a:gd name="connsiteX4" fmla="*/ 991112 w 4278962"/>
              <a:gd name="connsiteY4" fmla="*/ 790128 h 3745051"/>
              <a:gd name="connsiteX5" fmla="*/ 1090837 w 4278962"/>
              <a:gd name="connsiteY5" fmla="*/ 1015659 h 3745051"/>
              <a:gd name="connsiteX6" fmla="*/ 1147604 w 4278962"/>
              <a:gd name="connsiteY6" fmla="*/ 1047878 h 3745051"/>
              <a:gd name="connsiteX7" fmla="*/ 3745052 w 4278962"/>
              <a:gd name="connsiteY7" fmla="*/ 0 h 3745051"/>
              <a:gd name="connsiteX8" fmla="*/ 3745052 w 4278962"/>
              <a:gd name="connsiteY8" fmla="*/ 642842 h 3745051"/>
              <a:gd name="connsiteX9" fmla="*/ 3827899 w 4278962"/>
              <a:gd name="connsiteY9" fmla="*/ 675060 h 3745051"/>
              <a:gd name="connsiteX10" fmla="*/ 4058034 w 4278962"/>
              <a:gd name="connsiteY10" fmla="*/ 584541 h 3745051"/>
              <a:gd name="connsiteX11" fmla="*/ 4278963 w 4278962"/>
              <a:gd name="connsiteY11" fmla="*/ 805470 h 3745051"/>
              <a:gd name="connsiteX12" fmla="*/ 4058034 w 4278962"/>
              <a:gd name="connsiteY12" fmla="*/ 1026399 h 3745051"/>
              <a:gd name="connsiteX13" fmla="*/ 3827899 w 4278962"/>
              <a:gd name="connsiteY13" fmla="*/ 937414 h 3745051"/>
              <a:gd name="connsiteX14" fmla="*/ 3745052 w 4278962"/>
              <a:gd name="connsiteY14" fmla="*/ 969632 h 3745051"/>
              <a:gd name="connsiteX15" fmla="*/ 3745052 w 4278962"/>
              <a:gd name="connsiteY15" fmla="*/ 1637022 h 3745051"/>
              <a:gd name="connsiteX16" fmla="*/ 2315151 w 4278962"/>
              <a:gd name="connsiteY16" fmla="*/ 2197015 h 3745051"/>
              <a:gd name="connsiteX17" fmla="*/ 2345835 w 4278962"/>
              <a:gd name="connsiteY17" fmla="*/ 2246110 h 3745051"/>
              <a:gd name="connsiteX18" fmla="*/ 2571367 w 4278962"/>
              <a:gd name="connsiteY18" fmla="*/ 2345835 h 3745051"/>
              <a:gd name="connsiteX19" fmla="*/ 2571367 w 4278962"/>
              <a:gd name="connsiteY19" fmla="*/ 2658817 h 3745051"/>
              <a:gd name="connsiteX20" fmla="*/ 2258384 w 4278962"/>
              <a:gd name="connsiteY20" fmla="*/ 2658817 h 3745051"/>
              <a:gd name="connsiteX21" fmla="*/ 2158659 w 4278962"/>
              <a:gd name="connsiteY21" fmla="*/ 2433286 h 3745051"/>
              <a:gd name="connsiteX22" fmla="*/ 2117235 w 4278962"/>
              <a:gd name="connsiteY22" fmla="*/ 2405670 h 3745051"/>
              <a:gd name="connsiteX23" fmla="*/ 1637022 w 4278962"/>
              <a:gd name="connsiteY23" fmla="*/ 3745051 h 3745051"/>
              <a:gd name="connsiteX24" fmla="*/ 998783 w 4278962"/>
              <a:gd name="connsiteY24" fmla="*/ 3745051 h 3745051"/>
              <a:gd name="connsiteX25" fmla="*/ 977304 w 4278962"/>
              <a:gd name="connsiteY25" fmla="*/ 3676011 h 3745051"/>
              <a:gd name="connsiteX26" fmla="*/ 1067823 w 4278962"/>
              <a:gd name="connsiteY26" fmla="*/ 3445877 h 3745051"/>
              <a:gd name="connsiteX27" fmla="*/ 846894 w 4278962"/>
              <a:gd name="connsiteY27" fmla="*/ 3224948 h 3745051"/>
              <a:gd name="connsiteX28" fmla="*/ 625966 w 4278962"/>
              <a:gd name="connsiteY28" fmla="*/ 3445877 h 3745051"/>
              <a:gd name="connsiteX29" fmla="*/ 714951 w 4278962"/>
              <a:gd name="connsiteY29" fmla="*/ 3676011 h 3745051"/>
              <a:gd name="connsiteX30" fmla="*/ 693471 w 4278962"/>
              <a:gd name="connsiteY30" fmla="*/ 3745051 h 3745051"/>
              <a:gd name="connsiteX31" fmla="*/ 0 w 4278962"/>
              <a:gd name="connsiteY31" fmla="*/ 3745051 h 3745051"/>
              <a:gd name="connsiteX32" fmla="*/ 937414 w 4278962"/>
              <a:gd name="connsiteY32" fmla="*/ 1267273 h 3745051"/>
              <a:gd name="connsiteX33" fmla="*/ 937414 w 4278962"/>
              <a:gd name="connsiteY33" fmla="*/ 1267273 h 374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278962" h="3745051">
                <a:moveTo>
                  <a:pt x="937414" y="1267273"/>
                </a:moveTo>
                <a:cubicBezTo>
                  <a:pt x="932812" y="1244259"/>
                  <a:pt x="922072" y="1221246"/>
                  <a:pt x="903661" y="1202835"/>
                </a:cubicBezTo>
                <a:cubicBezTo>
                  <a:pt x="853031" y="1152206"/>
                  <a:pt x="759443" y="1185958"/>
                  <a:pt x="678129" y="1103110"/>
                </a:cubicBezTo>
                <a:cubicBezTo>
                  <a:pt x="592213" y="1017193"/>
                  <a:pt x="592213" y="877579"/>
                  <a:pt x="678129" y="790128"/>
                </a:cubicBezTo>
                <a:cubicBezTo>
                  <a:pt x="764046" y="704211"/>
                  <a:pt x="903661" y="704211"/>
                  <a:pt x="991112" y="790128"/>
                </a:cubicBezTo>
                <a:cubicBezTo>
                  <a:pt x="1081631" y="880647"/>
                  <a:pt x="1027933" y="954290"/>
                  <a:pt x="1090837" y="1015659"/>
                </a:cubicBezTo>
                <a:cubicBezTo>
                  <a:pt x="1107713" y="1032535"/>
                  <a:pt x="1127658" y="1043275"/>
                  <a:pt x="1147604" y="1047878"/>
                </a:cubicBezTo>
                <a:cubicBezTo>
                  <a:pt x="1821129" y="398899"/>
                  <a:pt x="2735530" y="0"/>
                  <a:pt x="3745052" y="0"/>
                </a:cubicBezTo>
                <a:lnTo>
                  <a:pt x="3745052" y="642842"/>
                </a:lnTo>
                <a:cubicBezTo>
                  <a:pt x="3766530" y="662787"/>
                  <a:pt x="3795681" y="675060"/>
                  <a:pt x="3827899" y="675060"/>
                </a:cubicBezTo>
                <a:cubicBezTo>
                  <a:pt x="3915351" y="675060"/>
                  <a:pt x="3930693" y="584541"/>
                  <a:pt x="4058034" y="584541"/>
                </a:cubicBezTo>
                <a:cubicBezTo>
                  <a:pt x="4179238" y="584541"/>
                  <a:pt x="4278963" y="682732"/>
                  <a:pt x="4278963" y="805470"/>
                </a:cubicBezTo>
                <a:cubicBezTo>
                  <a:pt x="4278963" y="926674"/>
                  <a:pt x="4180772" y="1026399"/>
                  <a:pt x="4058034" y="1026399"/>
                </a:cubicBezTo>
                <a:cubicBezTo>
                  <a:pt x="3941433" y="1026399"/>
                  <a:pt x="3900008" y="937414"/>
                  <a:pt x="3827899" y="937414"/>
                </a:cubicBezTo>
                <a:cubicBezTo>
                  <a:pt x="3795681" y="937414"/>
                  <a:pt x="3766530" y="949687"/>
                  <a:pt x="3745052" y="969632"/>
                </a:cubicBezTo>
                <a:lnTo>
                  <a:pt x="3745052" y="1637022"/>
                </a:lnTo>
                <a:cubicBezTo>
                  <a:pt x="3192730" y="1637022"/>
                  <a:pt x="2691037" y="1848745"/>
                  <a:pt x="2315151" y="2197015"/>
                </a:cubicBezTo>
                <a:cubicBezTo>
                  <a:pt x="2321288" y="2215426"/>
                  <a:pt x="2330493" y="2232302"/>
                  <a:pt x="2345835" y="2246110"/>
                </a:cubicBezTo>
                <a:cubicBezTo>
                  <a:pt x="2396465" y="2296740"/>
                  <a:pt x="2490053" y="2262987"/>
                  <a:pt x="2571367" y="2345835"/>
                </a:cubicBezTo>
                <a:cubicBezTo>
                  <a:pt x="2657284" y="2431752"/>
                  <a:pt x="2657284" y="2571367"/>
                  <a:pt x="2571367" y="2658817"/>
                </a:cubicBezTo>
                <a:cubicBezTo>
                  <a:pt x="2485450" y="2744734"/>
                  <a:pt x="2345835" y="2744734"/>
                  <a:pt x="2258384" y="2658817"/>
                </a:cubicBezTo>
                <a:cubicBezTo>
                  <a:pt x="2167865" y="2568298"/>
                  <a:pt x="2221563" y="2494655"/>
                  <a:pt x="2158659" y="2433286"/>
                </a:cubicBezTo>
                <a:cubicBezTo>
                  <a:pt x="2146386" y="2421012"/>
                  <a:pt x="2132577" y="2411807"/>
                  <a:pt x="2117235" y="2405670"/>
                </a:cubicBezTo>
                <a:cubicBezTo>
                  <a:pt x="1816527" y="2769282"/>
                  <a:pt x="1637022" y="3235687"/>
                  <a:pt x="1637022" y="3745051"/>
                </a:cubicBezTo>
                <a:lnTo>
                  <a:pt x="998783" y="3745051"/>
                </a:lnTo>
                <a:cubicBezTo>
                  <a:pt x="984975" y="3725106"/>
                  <a:pt x="977304" y="3702093"/>
                  <a:pt x="977304" y="3676011"/>
                </a:cubicBezTo>
                <a:cubicBezTo>
                  <a:pt x="977304" y="3588560"/>
                  <a:pt x="1067823" y="3573217"/>
                  <a:pt x="1067823" y="3445877"/>
                </a:cubicBezTo>
                <a:cubicBezTo>
                  <a:pt x="1067823" y="3323138"/>
                  <a:pt x="969632" y="3224948"/>
                  <a:pt x="846894" y="3224948"/>
                </a:cubicBezTo>
                <a:cubicBezTo>
                  <a:pt x="725691" y="3224948"/>
                  <a:pt x="625966" y="3323138"/>
                  <a:pt x="625966" y="3445877"/>
                </a:cubicBezTo>
                <a:cubicBezTo>
                  <a:pt x="625966" y="3562478"/>
                  <a:pt x="714951" y="3603902"/>
                  <a:pt x="714951" y="3676011"/>
                </a:cubicBezTo>
                <a:cubicBezTo>
                  <a:pt x="714951" y="3702093"/>
                  <a:pt x="707280" y="3725106"/>
                  <a:pt x="693471" y="3745051"/>
                </a:cubicBezTo>
                <a:lnTo>
                  <a:pt x="0" y="3745051"/>
                </a:lnTo>
                <a:cubicBezTo>
                  <a:pt x="0" y="2793830"/>
                  <a:pt x="354407" y="1926991"/>
                  <a:pt x="937414" y="1267273"/>
                </a:cubicBezTo>
                <a:lnTo>
                  <a:pt x="937414" y="1267273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3175" cap="flat">
            <a:solidFill>
              <a:schemeClr val="tx1">
                <a:alpha val="50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1" name="TextBox 122">
            <a:extLst>
              <a:ext uri="{FF2B5EF4-FFF2-40B4-BE49-F238E27FC236}">
                <a16:creationId xmlns:a16="http://schemas.microsoft.com/office/drawing/2014/main" id="{F0EC0F8A-6E00-8753-9FF0-1BCB1F37DC9D}"/>
              </a:ext>
            </a:extLst>
          </p:cNvPr>
          <p:cNvSpPr txBox="1"/>
          <p:nvPr/>
        </p:nvSpPr>
        <p:spPr>
          <a:xfrm rot="2702033">
            <a:off x="7618125" y="4123090"/>
            <a:ext cx="1163102" cy="3173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ArchDow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>
                <a:solidFill>
                  <a:srgbClr val="FFFFFF"/>
                </a:solidFill>
                <a:latin typeface="Verdana"/>
              </a:rPr>
              <a:t>Fællesskab</a:t>
            </a: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2" name="Oval 55">
            <a:extLst>
              <a:ext uri="{FF2B5EF4-FFF2-40B4-BE49-F238E27FC236}">
                <a16:creationId xmlns:a16="http://schemas.microsoft.com/office/drawing/2014/main" id="{9126D49F-FE8C-DE5E-F765-59E7779CEF3B}"/>
              </a:ext>
            </a:extLst>
          </p:cNvPr>
          <p:cNvSpPr>
            <a:spLocks/>
          </p:cNvSpPr>
          <p:nvPr/>
        </p:nvSpPr>
        <p:spPr>
          <a:xfrm>
            <a:off x="10428728" y="1346127"/>
            <a:ext cx="721412" cy="721412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" name="Oval 56">
            <a:extLst>
              <a:ext uri="{FF2B5EF4-FFF2-40B4-BE49-F238E27FC236}">
                <a16:creationId xmlns:a16="http://schemas.microsoft.com/office/drawing/2014/main" id="{E75B301A-8785-6DAB-2411-9F459422D94A}"/>
              </a:ext>
            </a:extLst>
          </p:cNvPr>
          <p:cNvSpPr/>
          <p:nvPr/>
        </p:nvSpPr>
        <p:spPr>
          <a:xfrm>
            <a:off x="6833124" y="1325013"/>
            <a:ext cx="721412" cy="721412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" name="Oval 58">
            <a:extLst>
              <a:ext uri="{FF2B5EF4-FFF2-40B4-BE49-F238E27FC236}">
                <a16:creationId xmlns:a16="http://schemas.microsoft.com/office/drawing/2014/main" id="{8A1A19E7-B40D-1DCD-0F54-C1704A978A40}"/>
              </a:ext>
            </a:extLst>
          </p:cNvPr>
          <p:cNvSpPr/>
          <p:nvPr/>
        </p:nvSpPr>
        <p:spPr>
          <a:xfrm>
            <a:off x="6833124" y="4803515"/>
            <a:ext cx="721412" cy="721412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" name="Oval 59">
            <a:extLst>
              <a:ext uri="{FF2B5EF4-FFF2-40B4-BE49-F238E27FC236}">
                <a16:creationId xmlns:a16="http://schemas.microsoft.com/office/drawing/2014/main" id="{997D3E3F-C7FE-B4F3-3330-F484BEB60148}"/>
              </a:ext>
            </a:extLst>
          </p:cNvPr>
          <p:cNvSpPr/>
          <p:nvPr/>
        </p:nvSpPr>
        <p:spPr>
          <a:xfrm>
            <a:off x="7182976" y="1620405"/>
            <a:ext cx="3609132" cy="3609132"/>
          </a:xfrm>
          <a:prstGeom prst="ellipse">
            <a:avLst/>
          </a:prstGeom>
          <a:noFill/>
          <a:ln w="28575" cap="flat" cmpd="sng" algn="ctr">
            <a:solidFill>
              <a:srgbClr val="F2F2F2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" name="Oval 60">
            <a:extLst>
              <a:ext uri="{FF2B5EF4-FFF2-40B4-BE49-F238E27FC236}">
                <a16:creationId xmlns:a16="http://schemas.microsoft.com/office/drawing/2014/main" id="{A28ECD93-1966-1814-E658-3D704BC0F4D6}"/>
              </a:ext>
            </a:extLst>
          </p:cNvPr>
          <p:cNvSpPr/>
          <p:nvPr/>
        </p:nvSpPr>
        <p:spPr>
          <a:xfrm>
            <a:off x="10241792" y="2112746"/>
            <a:ext cx="120199" cy="120199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" name="Oval 61">
            <a:extLst>
              <a:ext uri="{FF2B5EF4-FFF2-40B4-BE49-F238E27FC236}">
                <a16:creationId xmlns:a16="http://schemas.microsoft.com/office/drawing/2014/main" id="{F3008C0B-E5BB-0EF6-D700-2B30384A1C7C}"/>
              </a:ext>
            </a:extLst>
          </p:cNvPr>
          <p:cNvSpPr/>
          <p:nvPr/>
        </p:nvSpPr>
        <p:spPr>
          <a:xfrm>
            <a:off x="7627780" y="2112746"/>
            <a:ext cx="120199" cy="120199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" name="Oval 62">
            <a:extLst>
              <a:ext uri="{FF2B5EF4-FFF2-40B4-BE49-F238E27FC236}">
                <a16:creationId xmlns:a16="http://schemas.microsoft.com/office/drawing/2014/main" id="{649ACC5E-645E-3E93-05E7-9222FAFD9046}"/>
              </a:ext>
            </a:extLst>
          </p:cNvPr>
          <p:cNvSpPr/>
          <p:nvPr/>
        </p:nvSpPr>
        <p:spPr>
          <a:xfrm>
            <a:off x="10237280" y="4614275"/>
            <a:ext cx="120199" cy="120199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" name="Oval 63">
            <a:extLst>
              <a:ext uri="{FF2B5EF4-FFF2-40B4-BE49-F238E27FC236}">
                <a16:creationId xmlns:a16="http://schemas.microsoft.com/office/drawing/2014/main" id="{46AB9E42-B239-BB4B-5508-860FE6C52C4C}"/>
              </a:ext>
            </a:extLst>
          </p:cNvPr>
          <p:cNvSpPr/>
          <p:nvPr/>
        </p:nvSpPr>
        <p:spPr>
          <a:xfrm>
            <a:off x="7625976" y="4614275"/>
            <a:ext cx="120199" cy="120199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" name="Freeform: Shape 68">
            <a:extLst>
              <a:ext uri="{FF2B5EF4-FFF2-40B4-BE49-F238E27FC236}">
                <a16:creationId xmlns:a16="http://schemas.microsoft.com/office/drawing/2014/main" id="{A53A1A89-F266-3D74-C170-5CE0C474E353}"/>
              </a:ext>
            </a:extLst>
          </p:cNvPr>
          <p:cNvSpPr/>
          <p:nvPr/>
        </p:nvSpPr>
        <p:spPr>
          <a:xfrm flipH="1">
            <a:off x="10332585" y="1933193"/>
            <a:ext cx="207604" cy="208427"/>
          </a:xfrm>
          <a:custGeom>
            <a:avLst/>
            <a:gdLst>
              <a:gd name="connsiteX0" fmla="*/ 0 w 248920"/>
              <a:gd name="connsiteY0" fmla="*/ 0 h 254000"/>
              <a:gd name="connsiteX1" fmla="*/ 248920 w 248920"/>
              <a:gd name="connsiteY1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920" h="254000">
                <a:moveTo>
                  <a:pt x="0" y="0"/>
                </a:moveTo>
                <a:lnTo>
                  <a:pt x="248920" y="254000"/>
                </a:lnTo>
              </a:path>
            </a:pathLst>
          </a:custGeom>
          <a:noFill/>
          <a:ln w="28575" cap="flat" cmpd="sng" algn="ctr">
            <a:solidFill>
              <a:srgbClr val="F2F2F2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1" name="Freeform: Shape 71">
            <a:extLst>
              <a:ext uri="{FF2B5EF4-FFF2-40B4-BE49-F238E27FC236}">
                <a16:creationId xmlns:a16="http://schemas.microsoft.com/office/drawing/2014/main" id="{CED54D0A-D7B1-956A-EDF7-DFCEC865E59F}"/>
              </a:ext>
            </a:extLst>
          </p:cNvPr>
          <p:cNvSpPr/>
          <p:nvPr/>
        </p:nvSpPr>
        <p:spPr>
          <a:xfrm>
            <a:off x="7442254" y="1933193"/>
            <a:ext cx="207604" cy="208427"/>
          </a:xfrm>
          <a:custGeom>
            <a:avLst/>
            <a:gdLst>
              <a:gd name="connsiteX0" fmla="*/ 0 w 248920"/>
              <a:gd name="connsiteY0" fmla="*/ 0 h 254000"/>
              <a:gd name="connsiteX1" fmla="*/ 248920 w 248920"/>
              <a:gd name="connsiteY1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920" h="254000">
                <a:moveTo>
                  <a:pt x="0" y="0"/>
                </a:moveTo>
                <a:lnTo>
                  <a:pt x="248920" y="254000"/>
                </a:lnTo>
              </a:path>
            </a:pathLst>
          </a:custGeom>
          <a:noFill/>
          <a:ln w="28575" cap="flat" cmpd="sng" algn="ctr">
            <a:solidFill>
              <a:srgbClr val="F2F2F2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2" name="Freeform: Shape 66">
            <a:extLst>
              <a:ext uri="{FF2B5EF4-FFF2-40B4-BE49-F238E27FC236}">
                <a16:creationId xmlns:a16="http://schemas.microsoft.com/office/drawing/2014/main" id="{8DA24DB3-09EA-D157-CB66-DE3EF0DBA8A1}"/>
              </a:ext>
            </a:extLst>
          </p:cNvPr>
          <p:cNvSpPr/>
          <p:nvPr/>
        </p:nvSpPr>
        <p:spPr>
          <a:xfrm flipH="1" flipV="1">
            <a:off x="10324438" y="4699339"/>
            <a:ext cx="207604" cy="208427"/>
          </a:xfrm>
          <a:custGeom>
            <a:avLst/>
            <a:gdLst>
              <a:gd name="connsiteX0" fmla="*/ 0 w 248920"/>
              <a:gd name="connsiteY0" fmla="*/ 0 h 254000"/>
              <a:gd name="connsiteX1" fmla="*/ 248920 w 248920"/>
              <a:gd name="connsiteY1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920" h="254000">
                <a:moveTo>
                  <a:pt x="0" y="0"/>
                </a:moveTo>
                <a:lnTo>
                  <a:pt x="248920" y="254000"/>
                </a:lnTo>
              </a:path>
            </a:pathLst>
          </a:custGeom>
          <a:noFill/>
          <a:ln w="28575" cap="flat" cmpd="sng" algn="ctr">
            <a:solidFill>
              <a:srgbClr val="F2F2F2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" name="Freeform: Shape 67">
            <a:extLst>
              <a:ext uri="{FF2B5EF4-FFF2-40B4-BE49-F238E27FC236}">
                <a16:creationId xmlns:a16="http://schemas.microsoft.com/office/drawing/2014/main" id="{02FCFA24-4B67-218B-9C2A-F24A07ACA320}"/>
              </a:ext>
            </a:extLst>
          </p:cNvPr>
          <p:cNvSpPr/>
          <p:nvPr/>
        </p:nvSpPr>
        <p:spPr>
          <a:xfrm flipV="1">
            <a:off x="7442254" y="4710864"/>
            <a:ext cx="207604" cy="208427"/>
          </a:xfrm>
          <a:custGeom>
            <a:avLst/>
            <a:gdLst>
              <a:gd name="connsiteX0" fmla="*/ 0 w 248920"/>
              <a:gd name="connsiteY0" fmla="*/ 0 h 254000"/>
              <a:gd name="connsiteX1" fmla="*/ 248920 w 248920"/>
              <a:gd name="connsiteY1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920" h="254000">
                <a:moveTo>
                  <a:pt x="0" y="0"/>
                </a:moveTo>
                <a:lnTo>
                  <a:pt x="248920" y="254000"/>
                </a:lnTo>
              </a:path>
            </a:pathLst>
          </a:custGeom>
          <a:noFill/>
          <a:ln w="28575" cap="flat" cmpd="sng" algn="ctr">
            <a:solidFill>
              <a:srgbClr val="F2F2F2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" name="Freeform: Shape 51">
            <a:extLst>
              <a:ext uri="{FF2B5EF4-FFF2-40B4-BE49-F238E27FC236}">
                <a16:creationId xmlns:a16="http://schemas.microsoft.com/office/drawing/2014/main" id="{D8C7CEDD-4742-DE01-5782-C44A3B2EDF31}"/>
              </a:ext>
            </a:extLst>
          </p:cNvPr>
          <p:cNvSpPr>
            <a:spLocks/>
          </p:cNvSpPr>
          <p:nvPr/>
        </p:nvSpPr>
        <p:spPr>
          <a:xfrm>
            <a:off x="10526076" y="1436232"/>
            <a:ext cx="526712" cy="526708"/>
          </a:xfrm>
          <a:custGeom>
            <a:avLst/>
            <a:gdLst>
              <a:gd name="connsiteX0" fmla="*/ 587615 w 1175225"/>
              <a:gd name="connsiteY0" fmla="*/ 0 h 1175218"/>
              <a:gd name="connsiteX1" fmla="*/ 1175225 w 1175225"/>
              <a:gd name="connsiteY1" fmla="*/ 587609 h 1175218"/>
              <a:gd name="connsiteX2" fmla="*/ 587615 w 1175225"/>
              <a:gd name="connsiteY2" fmla="*/ 1175219 h 1175218"/>
              <a:gd name="connsiteX3" fmla="*/ 7 w 1175225"/>
              <a:gd name="connsiteY3" fmla="*/ 587609 h 1175218"/>
              <a:gd name="connsiteX4" fmla="*/ 587615 w 1175225"/>
              <a:gd name="connsiteY4" fmla="*/ 0 h 1175218"/>
              <a:gd name="connsiteX5" fmla="*/ 587615 w 1175225"/>
              <a:gd name="connsiteY5" fmla="*/ 0 h 117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225" h="1175218">
                <a:moveTo>
                  <a:pt x="587615" y="0"/>
                </a:moveTo>
                <a:cubicBezTo>
                  <a:pt x="912872" y="0"/>
                  <a:pt x="1175225" y="263887"/>
                  <a:pt x="1175225" y="587609"/>
                </a:cubicBezTo>
                <a:cubicBezTo>
                  <a:pt x="1175225" y="912866"/>
                  <a:pt x="911339" y="1175219"/>
                  <a:pt x="587615" y="1175219"/>
                </a:cubicBezTo>
                <a:cubicBezTo>
                  <a:pt x="262359" y="1175219"/>
                  <a:pt x="7" y="911331"/>
                  <a:pt x="7" y="587609"/>
                </a:cubicBezTo>
                <a:cubicBezTo>
                  <a:pt x="-1528" y="263887"/>
                  <a:pt x="262359" y="0"/>
                  <a:pt x="587615" y="0"/>
                </a:cubicBezTo>
                <a:lnTo>
                  <a:pt x="587615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15340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5" name="Freeform: Shape 52">
            <a:extLst>
              <a:ext uri="{FF2B5EF4-FFF2-40B4-BE49-F238E27FC236}">
                <a16:creationId xmlns:a16="http://schemas.microsoft.com/office/drawing/2014/main" id="{A5A4D609-EF2C-091D-3E6B-EC8D87192887}"/>
              </a:ext>
            </a:extLst>
          </p:cNvPr>
          <p:cNvSpPr/>
          <p:nvPr/>
        </p:nvSpPr>
        <p:spPr>
          <a:xfrm>
            <a:off x="6930076" y="1421965"/>
            <a:ext cx="526708" cy="526708"/>
          </a:xfrm>
          <a:custGeom>
            <a:avLst/>
            <a:gdLst>
              <a:gd name="connsiteX0" fmla="*/ 587609 w 1175218"/>
              <a:gd name="connsiteY0" fmla="*/ 0 h 1175218"/>
              <a:gd name="connsiteX1" fmla="*/ 0 w 1175218"/>
              <a:gd name="connsiteY1" fmla="*/ 587609 h 1175218"/>
              <a:gd name="connsiteX2" fmla="*/ 587609 w 1175218"/>
              <a:gd name="connsiteY2" fmla="*/ 1175219 h 1175218"/>
              <a:gd name="connsiteX3" fmla="*/ 1175218 w 1175218"/>
              <a:gd name="connsiteY3" fmla="*/ 587609 h 1175218"/>
              <a:gd name="connsiteX4" fmla="*/ 587609 w 1175218"/>
              <a:gd name="connsiteY4" fmla="*/ 0 h 1175218"/>
              <a:gd name="connsiteX5" fmla="*/ 587609 w 1175218"/>
              <a:gd name="connsiteY5" fmla="*/ 0 h 117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218" h="1175218">
                <a:moveTo>
                  <a:pt x="587609" y="0"/>
                </a:moveTo>
                <a:cubicBezTo>
                  <a:pt x="262353" y="0"/>
                  <a:pt x="0" y="263887"/>
                  <a:pt x="0" y="587609"/>
                </a:cubicBezTo>
                <a:cubicBezTo>
                  <a:pt x="0" y="912866"/>
                  <a:pt x="263887" y="1175219"/>
                  <a:pt x="587609" y="1175219"/>
                </a:cubicBezTo>
                <a:cubicBezTo>
                  <a:pt x="912866" y="1175219"/>
                  <a:pt x="1175218" y="911331"/>
                  <a:pt x="1175218" y="587609"/>
                </a:cubicBezTo>
                <a:cubicBezTo>
                  <a:pt x="1175218" y="263887"/>
                  <a:pt x="912866" y="0"/>
                  <a:pt x="587609" y="0"/>
                </a:cubicBezTo>
                <a:lnTo>
                  <a:pt x="587609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15340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6" name="Freeform: Shape 69">
            <a:extLst>
              <a:ext uri="{FF2B5EF4-FFF2-40B4-BE49-F238E27FC236}">
                <a16:creationId xmlns:a16="http://schemas.microsoft.com/office/drawing/2014/main" id="{D3BF857A-3FB9-03AE-E021-9C928CEFDD9B}"/>
              </a:ext>
            </a:extLst>
          </p:cNvPr>
          <p:cNvSpPr/>
          <p:nvPr/>
        </p:nvSpPr>
        <p:spPr>
          <a:xfrm>
            <a:off x="6930076" y="4901955"/>
            <a:ext cx="526708" cy="526709"/>
          </a:xfrm>
          <a:custGeom>
            <a:avLst/>
            <a:gdLst>
              <a:gd name="connsiteX0" fmla="*/ 587609 w 1175218"/>
              <a:gd name="connsiteY0" fmla="*/ 1175219 h 1175219"/>
              <a:gd name="connsiteX1" fmla="*/ 0 w 1175218"/>
              <a:gd name="connsiteY1" fmla="*/ 587610 h 1175219"/>
              <a:gd name="connsiteX2" fmla="*/ 587609 w 1175218"/>
              <a:gd name="connsiteY2" fmla="*/ 0 h 1175219"/>
              <a:gd name="connsiteX3" fmla="*/ 1175218 w 1175218"/>
              <a:gd name="connsiteY3" fmla="*/ 587610 h 1175219"/>
              <a:gd name="connsiteX4" fmla="*/ 587609 w 1175218"/>
              <a:gd name="connsiteY4" fmla="*/ 1175219 h 1175219"/>
              <a:gd name="connsiteX5" fmla="*/ 587609 w 1175218"/>
              <a:gd name="connsiteY5" fmla="*/ 1175219 h 117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218" h="1175219">
                <a:moveTo>
                  <a:pt x="587609" y="1175219"/>
                </a:moveTo>
                <a:cubicBezTo>
                  <a:pt x="262353" y="1175219"/>
                  <a:pt x="0" y="911332"/>
                  <a:pt x="0" y="587610"/>
                </a:cubicBezTo>
                <a:cubicBezTo>
                  <a:pt x="0" y="263887"/>
                  <a:pt x="263887" y="0"/>
                  <a:pt x="587609" y="0"/>
                </a:cubicBezTo>
                <a:cubicBezTo>
                  <a:pt x="912866" y="0"/>
                  <a:pt x="1175218" y="263887"/>
                  <a:pt x="1175218" y="587610"/>
                </a:cubicBezTo>
                <a:cubicBezTo>
                  <a:pt x="1175218" y="911332"/>
                  <a:pt x="912866" y="1175219"/>
                  <a:pt x="587609" y="1175219"/>
                </a:cubicBezTo>
                <a:lnTo>
                  <a:pt x="587609" y="1175219"/>
                </a:lnTo>
                <a:close/>
              </a:path>
            </a:pathLst>
          </a:custGeom>
          <a:solidFill>
            <a:schemeClr val="accent4"/>
          </a:solidFill>
          <a:ln w="15340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7" name="TextBox 5">
            <a:extLst>
              <a:ext uri="{FF2B5EF4-FFF2-40B4-BE49-F238E27FC236}">
                <a16:creationId xmlns:a16="http://schemas.microsoft.com/office/drawing/2014/main" id="{69A990E6-0E05-26E8-32FB-81C9BC93552D}"/>
              </a:ext>
            </a:extLst>
          </p:cNvPr>
          <p:cNvSpPr txBox="1"/>
          <p:nvPr/>
        </p:nvSpPr>
        <p:spPr>
          <a:xfrm rot="2902100">
            <a:off x="9251323" y="2506624"/>
            <a:ext cx="1174586" cy="294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ArchUp">
              <a:avLst>
                <a:gd name="adj" fmla="val 10042964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Følgeskab</a:t>
            </a:r>
          </a:p>
        </p:txBody>
      </p:sp>
      <p:pic>
        <p:nvPicPr>
          <p:cNvPr id="68" name="Grafik 53">
            <a:extLst>
              <a:ext uri="{FF2B5EF4-FFF2-40B4-BE49-F238E27FC236}">
                <a16:creationId xmlns:a16="http://schemas.microsoft.com/office/drawing/2014/main" id="{C478E138-D8F6-68A6-87EA-E62B30920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8816" y="5010696"/>
            <a:ext cx="309228" cy="309228"/>
          </a:xfrm>
          <a:prstGeom prst="rect">
            <a:avLst/>
          </a:prstGeom>
        </p:spPr>
      </p:pic>
      <p:pic>
        <p:nvPicPr>
          <p:cNvPr id="69" name="Grafik 101">
            <a:extLst>
              <a:ext uri="{FF2B5EF4-FFF2-40B4-BE49-F238E27FC236}">
                <a16:creationId xmlns:a16="http://schemas.microsoft.com/office/drawing/2014/main" id="{FFE4430B-66F8-46F1-010C-77C1EBC687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8816" y="1530705"/>
            <a:ext cx="309228" cy="309228"/>
          </a:xfrm>
          <a:prstGeom prst="rect">
            <a:avLst/>
          </a:prstGeom>
        </p:spPr>
      </p:pic>
      <p:pic>
        <p:nvPicPr>
          <p:cNvPr id="70" name="Grafik 69" descr="Sygehus kontur">
            <a:extLst>
              <a:ext uri="{FF2B5EF4-FFF2-40B4-BE49-F238E27FC236}">
                <a16:creationId xmlns:a16="http://schemas.microsoft.com/office/drawing/2014/main" id="{6CD417FB-8D25-2C85-3E64-AC018CB035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22446" y="2629635"/>
            <a:ext cx="1378198" cy="1378198"/>
          </a:xfrm>
          <a:prstGeom prst="rect">
            <a:avLst/>
          </a:prstGeom>
        </p:spPr>
      </p:pic>
      <p:pic>
        <p:nvPicPr>
          <p:cNvPr id="71" name="Grafik 70" descr="Tandhjul kontur">
            <a:extLst>
              <a:ext uri="{FF2B5EF4-FFF2-40B4-BE49-F238E27FC236}">
                <a16:creationId xmlns:a16="http://schemas.microsoft.com/office/drawing/2014/main" id="{82376520-CA93-31A0-D354-1ADDCF6ABE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64418" y="1477016"/>
            <a:ext cx="337506" cy="337506"/>
          </a:xfrm>
          <a:prstGeom prst="rect">
            <a:avLst/>
          </a:prstGeom>
        </p:spPr>
      </p:pic>
      <p:pic>
        <p:nvPicPr>
          <p:cNvPr id="72" name="Grafik 71" descr="Enkelt tandhjul kontur">
            <a:extLst>
              <a:ext uri="{FF2B5EF4-FFF2-40B4-BE49-F238E27FC236}">
                <a16:creationId xmlns:a16="http://schemas.microsoft.com/office/drawing/2014/main" id="{3B730F16-E7AA-A56D-695A-805748A707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706504">
            <a:off x="10733783" y="1617949"/>
            <a:ext cx="237155" cy="237155"/>
          </a:xfrm>
          <a:prstGeom prst="rect">
            <a:avLst/>
          </a:prstGeom>
        </p:spPr>
      </p:pic>
      <p:sp>
        <p:nvSpPr>
          <p:cNvPr id="73" name="TextBox 5">
            <a:extLst>
              <a:ext uri="{FF2B5EF4-FFF2-40B4-BE49-F238E27FC236}">
                <a16:creationId xmlns:a16="http://schemas.microsoft.com/office/drawing/2014/main" id="{25296458-4EEE-6D34-3BA1-05A7834CC7FF}"/>
              </a:ext>
            </a:extLst>
          </p:cNvPr>
          <p:cNvSpPr txBox="1"/>
          <p:nvPr/>
        </p:nvSpPr>
        <p:spPr>
          <a:xfrm rot="19043560">
            <a:off x="7624166" y="2323946"/>
            <a:ext cx="1594386" cy="8935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ArchUp">
              <a:avLst>
                <a:gd name="adj" fmla="val 10510234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Ordentlighed</a:t>
            </a:r>
          </a:p>
        </p:txBody>
      </p:sp>
      <p:sp>
        <p:nvSpPr>
          <p:cNvPr id="74" name="TextBox 122">
            <a:extLst>
              <a:ext uri="{FF2B5EF4-FFF2-40B4-BE49-F238E27FC236}">
                <a16:creationId xmlns:a16="http://schemas.microsoft.com/office/drawing/2014/main" id="{40FBA935-ECC8-FB49-E756-CCF7DA6BE196}"/>
              </a:ext>
            </a:extLst>
          </p:cNvPr>
          <p:cNvSpPr txBox="1"/>
          <p:nvPr/>
        </p:nvSpPr>
        <p:spPr>
          <a:xfrm rot="18789628">
            <a:off x="8996824" y="3965509"/>
            <a:ext cx="1445432" cy="48623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ArchDow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>
                <a:solidFill>
                  <a:schemeClr val="bg1"/>
                </a:solidFill>
                <a:latin typeface="Verdana"/>
              </a:rPr>
              <a:t>Nytænkning</a:t>
            </a: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5" name="Oval 58">
            <a:extLst>
              <a:ext uri="{FF2B5EF4-FFF2-40B4-BE49-F238E27FC236}">
                <a16:creationId xmlns:a16="http://schemas.microsoft.com/office/drawing/2014/main" id="{E8DB5557-2EA0-CF6A-75A2-2B1EC72F429B}"/>
              </a:ext>
            </a:extLst>
          </p:cNvPr>
          <p:cNvSpPr/>
          <p:nvPr/>
        </p:nvSpPr>
        <p:spPr>
          <a:xfrm>
            <a:off x="10430753" y="4796718"/>
            <a:ext cx="721412" cy="721412"/>
          </a:xfrm>
          <a:prstGeom prst="ellipse">
            <a:avLst/>
          </a:prstGeom>
          <a:solidFill>
            <a:srgbClr val="F2F2F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6" name="Freeform: Shape 69">
            <a:extLst>
              <a:ext uri="{FF2B5EF4-FFF2-40B4-BE49-F238E27FC236}">
                <a16:creationId xmlns:a16="http://schemas.microsoft.com/office/drawing/2014/main" id="{C5AE3082-D365-9EA8-0B1D-887CF4E08588}"/>
              </a:ext>
            </a:extLst>
          </p:cNvPr>
          <p:cNvSpPr/>
          <p:nvPr/>
        </p:nvSpPr>
        <p:spPr>
          <a:xfrm>
            <a:off x="10526076" y="4894069"/>
            <a:ext cx="526708" cy="526709"/>
          </a:xfrm>
          <a:custGeom>
            <a:avLst/>
            <a:gdLst>
              <a:gd name="connsiteX0" fmla="*/ 587609 w 1175218"/>
              <a:gd name="connsiteY0" fmla="*/ 1175219 h 1175219"/>
              <a:gd name="connsiteX1" fmla="*/ 0 w 1175218"/>
              <a:gd name="connsiteY1" fmla="*/ 587610 h 1175219"/>
              <a:gd name="connsiteX2" fmla="*/ 587609 w 1175218"/>
              <a:gd name="connsiteY2" fmla="*/ 0 h 1175219"/>
              <a:gd name="connsiteX3" fmla="*/ 1175218 w 1175218"/>
              <a:gd name="connsiteY3" fmla="*/ 587610 h 1175219"/>
              <a:gd name="connsiteX4" fmla="*/ 587609 w 1175218"/>
              <a:gd name="connsiteY4" fmla="*/ 1175219 h 1175219"/>
              <a:gd name="connsiteX5" fmla="*/ 587609 w 1175218"/>
              <a:gd name="connsiteY5" fmla="*/ 1175219 h 117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218" h="1175219">
                <a:moveTo>
                  <a:pt x="587609" y="1175219"/>
                </a:moveTo>
                <a:cubicBezTo>
                  <a:pt x="262353" y="1175219"/>
                  <a:pt x="0" y="911332"/>
                  <a:pt x="0" y="587610"/>
                </a:cubicBezTo>
                <a:cubicBezTo>
                  <a:pt x="0" y="263887"/>
                  <a:pt x="263887" y="0"/>
                  <a:pt x="587609" y="0"/>
                </a:cubicBezTo>
                <a:cubicBezTo>
                  <a:pt x="912866" y="0"/>
                  <a:pt x="1175218" y="263887"/>
                  <a:pt x="1175218" y="587610"/>
                </a:cubicBezTo>
                <a:cubicBezTo>
                  <a:pt x="1175218" y="911332"/>
                  <a:pt x="912866" y="1175219"/>
                  <a:pt x="587609" y="1175219"/>
                </a:cubicBezTo>
                <a:lnTo>
                  <a:pt x="587609" y="1175219"/>
                </a:lnTo>
                <a:close/>
              </a:path>
            </a:pathLst>
          </a:custGeom>
          <a:solidFill>
            <a:srgbClr val="BEB9A6">
              <a:alpha val="50000"/>
            </a:srgbClr>
          </a:solidFill>
          <a:ln w="15340" cap="flat">
            <a:solidFill>
              <a:srgbClr val="BEB9A6">
                <a:alpha val="50000"/>
              </a:srgbClr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77" name="Grafik 59" descr="Lyspære og tandhjul  kontur">
            <a:extLst>
              <a:ext uri="{FF2B5EF4-FFF2-40B4-BE49-F238E27FC236}">
                <a16:creationId xmlns:a16="http://schemas.microsoft.com/office/drawing/2014/main" id="{71843C0D-1E38-3FA2-4C16-188B99B43DCA}"/>
              </a:ext>
            </a:extLst>
          </p:cNvPr>
          <p:cNvGrpSpPr/>
          <p:nvPr/>
        </p:nvGrpSpPr>
        <p:grpSpPr>
          <a:xfrm>
            <a:off x="10663438" y="5019638"/>
            <a:ext cx="267105" cy="290477"/>
            <a:chOff x="7876712" y="5328533"/>
            <a:chExt cx="310961" cy="338170"/>
          </a:xfrm>
          <a:solidFill>
            <a:schemeClr val="bg1"/>
          </a:solidFill>
        </p:grpSpPr>
        <p:sp>
          <p:nvSpPr>
            <p:cNvPr id="78" name="Kombinationstegning: figur 77">
              <a:extLst>
                <a:ext uri="{FF2B5EF4-FFF2-40B4-BE49-F238E27FC236}">
                  <a16:creationId xmlns:a16="http://schemas.microsoft.com/office/drawing/2014/main" id="{F2BD16A9-DEDF-3E52-32D3-03869AC766F5}"/>
                </a:ext>
              </a:extLst>
            </p:cNvPr>
            <p:cNvSpPr/>
            <p:nvPr/>
          </p:nvSpPr>
          <p:spPr>
            <a:xfrm>
              <a:off x="8012758" y="5463801"/>
              <a:ext cx="38870" cy="38870"/>
            </a:xfrm>
            <a:custGeom>
              <a:avLst/>
              <a:gdLst>
                <a:gd name="connsiteX0" fmla="*/ 19435 w 38870"/>
                <a:gd name="connsiteY0" fmla="*/ 0 h 38870"/>
                <a:gd name="connsiteX1" fmla="*/ 0 w 38870"/>
                <a:gd name="connsiteY1" fmla="*/ 19435 h 38870"/>
                <a:gd name="connsiteX2" fmla="*/ 19435 w 38870"/>
                <a:gd name="connsiteY2" fmla="*/ 38870 h 38870"/>
                <a:gd name="connsiteX3" fmla="*/ 38870 w 38870"/>
                <a:gd name="connsiteY3" fmla="*/ 19435 h 38870"/>
                <a:gd name="connsiteX4" fmla="*/ 38870 w 38870"/>
                <a:gd name="connsiteY4" fmla="*/ 19435 h 38870"/>
                <a:gd name="connsiteX5" fmla="*/ 19435 w 38870"/>
                <a:gd name="connsiteY5" fmla="*/ 0 h 38870"/>
                <a:gd name="connsiteX6" fmla="*/ 19435 w 38870"/>
                <a:gd name="connsiteY6" fmla="*/ 31096 h 38870"/>
                <a:gd name="connsiteX7" fmla="*/ 7774 w 38870"/>
                <a:gd name="connsiteY7" fmla="*/ 19435 h 38870"/>
                <a:gd name="connsiteX8" fmla="*/ 19435 w 38870"/>
                <a:gd name="connsiteY8" fmla="*/ 7774 h 38870"/>
                <a:gd name="connsiteX9" fmla="*/ 31096 w 38870"/>
                <a:gd name="connsiteY9" fmla="*/ 19435 h 38870"/>
                <a:gd name="connsiteX10" fmla="*/ 19435 w 38870"/>
                <a:gd name="connsiteY10" fmla="*/ 31096 h 38870"/>
                <a:gd name="connsiteX11" fmla="*/ 19435 w 38870"/>
                <a:gd name="connsiteY11" fmla="*/ 31096 h 38870"/>
                <a:gd name="connsiteX12" fmla="*/ 19435 w 38870"/>
                <a:gd name="connsiteY12" fmla="*/ 31096 h 38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870" h="38870">
                  <a:moveTo>
                    <a:pt x="19435" y="0"/>
                  </a:moveTo>
                  <a:cubicBezTo>
                    <a:pt x="8551" y="0"/>
                    <a:pt x="0" y="8551"/>
                    <a:pt x="0" y="19435"/>
                  </a:cubicBezTo>
                  <a:cubicBezTo>
                    <a:pt x="0" y="30319"/>
                    <a:pt x="8551" y="38870"/>
                    <a:pt x="19435" y="38870"/>
                  </a:cubicBezTo>
                  <a:cubicBezTo>
                    <a:pt x="30319" y="38870"/>
                    <a:pt x="38870" y="30319"/>
                    <a:pt x="38870" y="19435"/>
                  </a:cubicBezTo>
                  <a:cubicBezTo>
                    <a:pt x="38870" y="19435"/>
                    <a:pt x="38870" y="19435"/>
                    <a:pt x="38870" y="19435"/>
                  </a:cubicBezTo>
                  <a:cubicBezTo>
                    <a:pt x="38870" y="8551"/>
                    <a:pt x="30319" y="0"/>
                    <a:pt x="19435" y="0"/>
                  </a:cubicBezTo>
                  <a:close/>
                  <a:moveTo>
                    <a:pt x="19435" y="31096"/>
                  </a:moveTo>
                  <a:cubicBezTo>
                    <a:pt x="12827" y="31096"/>
                    <a:pt x="7774" y="26043"/>
                    <a:pt x="7774" y="19435"/>
                  </a:cubicBezTo>
                  <a:cubicBezTo>
                    <a:pt x="7774" y="12827"/>
                    <a:pt x="12827" y="7774"/>
                    <a:pt x="19435" y="7774"/>
                  </a:cubicBezTo>
                  <a:cubicBezTo>
                    <a:pt x="26043" y="7774"/>
                    <a:pt x="31096" y="12827"/>
                    <a:pt x="31096" y="19435"/>
                  </a:cubicBezTo>
                  <a:cubicBezTo>
                    <a:pt x="31096" y="26043"/>
                    <a:pt x="26043" y="31096"/>
                    <a:pt x="19435" y="31096"/>
                  </a:cubicBezTo>
                  <a:cubicBezTo>
                    <a:pt x="19435" y="31096"/>
                    <a:pt x="19435" y="31096"/>
                    <a:pt x="19435" y="31096"/>
                  </a:cubicBezTo>
                  <a:lnTo>
                    <a:pt x="19435" y="31096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79" name="Kombinationstegning: figur 78">
              <a:extLst>
                <a:ext uri="{FF2B5EF4-FFF2-40B4-BE49-F238E27FC236}">
                  <a16:creationId xmlns:a16="http://schemas.microsoft.com/office/drawing/2014/main" id="{CC78D07C-F1FC-6672-F963-41D497D13EC6}"/>
                </a:ext>
              </a:extLst>
            </p:cNvPr>
            <p:cNvSpPr/>
            <p:nvPr/>
          </p:nvSpPr>
          <p:spPr>
            <a:xfrm>
              <a:off x="7983605" y="5435037"/>
              <a:ext cx="96786" cy="96786"/>
            </a:xfrm>
            <a:custGeom>
              <a:avLst/>
              <a:gdLst>
                <a:gd name="connsiteX0" fmla="*/ 84737 w 96786"/>
                <a:gd name="connsiteY0" fmla="*/ 29930 h 96786"/>
                <a:gd name="connsiteX1" fmla="*/ 88235 w 96786"/>
                <a:gd name="connsiteY1" fmla="*/ 19435 h 96786"/>
                <a:gd name="connsiteX2" fmla="*/ 77352 w 96786"/>
                <a:gd name="connsiteY2" fmla="*/ 8551 h 96786"/>
                <a:gd name="connsiteX3" fmla="*/ 66857 w 96786"/>
                <a:gd name="connsiteY3" fmla="*/ 12050 h 96786"/>
                <a:gd name="connsiteX4" fmla="*/ 61026 w 96786"/>
                <a:gd name="connsiteY4" fmla="*/ 9718 h 96786"/>
                <a:gd name="connsiteX5" fmla="*/ 55973 w 96786"/>
                <a:gd name="connsiteY5" fmla="*/ 0 h 96786"/>
                <a:gd name="connsiteX6" fmla="*/ 40814 w 96786"/>
                <a:gd name="connsiteY6" fmla="*/ 0 h 96786"/>
                <a:gd name="connsiteX7" fmla="*/ 35761 w 96786"/>
                <a:gd name="connsiteY7" fmla="*/ 9718 h 96786"/>
                <a:gd name="connsiteX8" fmla="*/ 29930 w 96786"/>
                <a:gd name="connsiteY8" fmla="*/ 12050 h 96786"/>
                <a:gd name="connsiteX9" fmla="*/ 19435 w 96786"/>
                <a:gd name="connsiteY9" fmla="*/ 8551 h 96786"/>
                <a:gd name="connsiteX10" fmla="*/ 8551 w 96786"/>
                <a:gd name="connsiteY10" fmla="*/ 19435 h 96786"/>
                <a:gd name="connsiteX11" fmla="*/ 12050 w 96786"/>
                <a:gd name="connsiteY11" fmla="*/ 29930 h 96786"/>
                <a:gd name="connsiteX12" fmla="*/ 9718 w 96786"/>
                <a:gd name="connsiteY12" fmla="*/ 35761 h 96786"/>
                <a:gd name="connsiteX13" fmla="*/ 0 w 96786"/>
                <a:gd name="connsiteY13" fmla="*/ 40814 h 96786"/>
                <a:gd name="connsiteX14" fmla="*/ 0 w 96786"/>
                <a:gd name="connsiteY14" fmla="*/ 55973 h 96786"/>
                <a:gd name="connsiteX15" fmla="*/ 9718 w 96786"/>
                <a:gd name="connsiteY15" fmla="*/ 61026 h 96786"/>
                <a:gd name="connsiteX16" fmla="*/ 12050 w 96786"/>
                <a:gd name="connsiteY16" fmla="*/ 66857 h 96786"/>
                <a:gd name="connsiteX17" fmla="*/ 8551 w 96786"/>
                <a:gd name="connsiteY17" fmla="*/ 77352 h 96786"/>
                <a:gd name="connsiteX18" fmla="*/ 19824 w 96786"/>
                <a:gd name="connsiteY18" fmla="*/ 88235 h 96786"/>
                <a:gd name="connsiteX19" fmla="*/ 30319 w 96786"/>
                <a:gd name="connsiteY19" fmla="*/ 84737 h 96786"/>
                <a:gd name="connsiteX20" fmla="*/ 36149 w 96786"/>
                <a:gd name="connsiteY20" fmla="*/ 87069 h 96786"/>
                <a:gd name="connsiteX21" fmla="*/ 41202 w 96786"/>
                <a:gd name="connsiteY21" fmla="*/ 96787 h 96786"/>
                <a:gd name="connsiteX22" fmla="*/ 56362 w 96786"/>
                <a:gd name="connsiteY22" fmla="*/ 96787 h 96786"/>
                <a:gd name="connsiteX23" fmla="*/ 61415 w 96786"/>
                <a:gd name="connsiteY23" fmla="*/ 87069 h 96786"/>
                <a:gd name="connsiteX24" fmla="*/ 66857 w 96786"/>
                <a:gd name="connsiteY24" fmla="*/ 84737 h 96786"/>
                <a:gd name="connsiteX25" fmla="*/ 77352 w 96786"/>
                <a:gd name="connsiteY25" fmla="*/ 88235 h 96786"/>
                <a:gd name="connsiteX26" fmla="*/ 88235 w 96786"/>
                <a:gd name="connsiteY26" fmla="*/ 77352 h 96786"/>
                <a:gd name="connsiteX27" fmla="*/ 84737 w 96786"/>
                <a:gd name="connsiteY27" fmla="*/ 66857 h 96786"/>
                <a:gd name="connsiteX28" fmla="*/ 87069 w 96786"/>
                <a:gd name="connsiteY28" fmla="*/ 61026 h 96786"/>
                <a:gd name="connsiteX29" fmla="*/ 96787 w 96786"/>
                <a:gd name="connsiteY29" fmla="*/ 55973 h 96786"/>
                <a:gd name="connsiteX30" fmla="*/ 96787 w 96786"/>
                <a:gd name="connsiteY30" fmla="*/ 40814 h 96786"/>
                <a:gd name="connsiteX31" fmla="*/ 87069 w 96786"/>
                <a:gd name="connsiteY31" fmla="*/ 35761 h 96786"/>
                <a:gd name="connsiteX32" fmla="*/ 84737 w 96786"/>
                <a:gd name="connsiteY32" fmla="*/ 29930 h 96786"/>
                <a:gd name="connsiteX33" fmla="*/ 89013 w 96786"/>
                <a:gd name="connsiteY33" fmla="*/ 50920 h 96786"/>
                <a:gd name="connsiteX34" fmla="*/ 80461 w 96786"/>
                <a:gd name="connsiteY34" fmla="*/ 55196 h 96786"/>
                <a:gd name="connsiteX35" fmla="*/ 80073 w 96786"/>
                <a:gd name="connsiteY35" fmla="*/ 56751 h 96786"/>
                <a:gd name="connsiteX36" fmla="*/ 76963 w 96786"/>
                <a:gd name="connsiteY36" fmla="*/ 64136 h 96786"/>
                <a:gd name="connsiteX37" fmla="*/ 76186 w 96786"/>
                <a:gd name="connsiteY37" fmla="*/ 65691 h 96786"/>
                <a:gd name="connsiteX38" fmla="*/ 79295 w 96786"/>
                <a:gd name="connsiteY38" fmla="*/ 75020 h 96786"/>
                <a:gd name="connsiteX39" fmla="*/ 75408 w 96786"/>
                <a:gd name="connsiteY39" fmla="*/ 78907 h 96786"/>
                <a:gd name="connsiteX40" fmla="*/ 66468 w 96786"/>
                <a:gd name="connsiteY40" fmla="*/ 75797 h 96786"/>
                <a:gd name="connsiteX41" fmla="*/ 64913 w 96786"/>
                <a:gd name="connsiteY41" fmla="*/ 76574 h 96786"/>
                <a:gd name="connsiteX42" fmla="*/ 57917 w 96786"/>
                <a:gd name="connsiteY42" fmla="*/ 79295 h 96786"/>
                <a:gd name="connsiteX43" fmla="*/ 55973 w 96786"/>
                <a:gd name="connsiteY43" fmla="*/ 80073 h 96786"/>
                <a:gd name="connsiteX44" fmla="*/ 51697 w 96786"/>
                <a:gd name="connsiteY44" fmla="*/ 88624 h 96786"/>
                <a:gd name="connsiteX45" fmla="*/ 45867 w 96786"/>
                <a:gd name="connsiteY45" fmla="*/ 88624 h 96786"/>
                <a:gd name="connsiteX46" fmla="*/ 41591 w 96786"/>
                <a:gd name="connsiteY46" fmla="*/ 80073 h 96786"/>
                <a:gd name="connsiteX47" fmla="*/ 40036 w 96786"/>
                <a:gd name="connsiteY47" fmla="*/ 79684 h 96786"/>
                <a:gd name="connsiteX48" fmla="*/ 33040 w 96786"/>
                <a:gd name="connsiteY48" fmla="*/ 76574 h 96786"/>
                <a:gd name="connsiteX49" fmla="*/ 31485 w 96786"/>
                <a:gd name="connsiteY49" fmla="*/ 75797 h 96786"/>
                <a:gd name="connsiteX50" fmla="*/ 22156 w 96786"/>
                <a:gd name="connsiteY50" fmla="*/ 78907 h 96786"/>
                <a:gd name="connsiteX51" fmla="*/ 17880 w 96786"/>
                <a:gd name="connsiteY51" fmla="*/ 74631 h 96786"/>
                <a:gd name="connsiteX52" fmla="*/ 20990 w 96786"/>
                <a:gd name="connsiteY52" fmla="*/ 65691 h 96786"/>
                <a:gd name="connsiteX53" fmla="*/ 20213 w 96786"/>
                <a:gd name="connsiteY53" fmla="*/ 64136 h 96786"/>
                <a:gd name="connsiteX54" fmla="*/ 17103 w 96786"/>
                <a:gd name="connsiteY54" fmla="*/ 57139 h 96786"/>
                <a:gd name="connsiteX55" fmla="*/ 16714 w 96786"/>
                <a:gd name="connsiteY55" fmla="*/ 55584 h 96786"/>
                <a:gd name="connsiteX56" fmla="*/ 8163 w 96786"/>
                <a:gd name="connsiteY56" fmla="*/ 51309 h 96786"/>
                <a:gd name="connsiteX57" fmla="*/ 8163 w 96786"/>
                <a:gd name="connsiteY57" fmla="*/ 45867 h 96786"/>
                <a:gd name="connsiteX58" fmla="*/ 16714 w 96786"/>
                <a:gd name="connsiteY58" fmla="*/ 41591 h 96786"/>
                <a:gd name="connsiteX59" fmla="*/ 17103 w 96786"/>
                <a:gd name="connsiteY59" fmla="*/ 40036 h 96786"/>
                <a:gd name="connsiteX60" fmla="*/ 20213 w 96786"/>
                <a:gd name="connsiteY60" fmla="*/ 33040 h 96786"/>
                <a:gd name="connsiteX61" fmla="*/ 20990 w 96786"/>
                <a:gd name="connsiteY61" fmla="*/ 31485 h 96786"/>
                <a:gd name="connsiteX62" fmla="*/ 17880 w 96786"/>
                <a:gd name="connsiteY62" fmla="*/ 21767 h 96786"/>
                <a:gd name="connsiteX63" fmla="*/ 21767 w 96786"/>
                <a:gd name="connsiteY63" fmla="*/ 17492 h 96786"/>
                <a:gd name="connsiteX64" fmla="*/ 31096 w 96786"/>
                <a:gd name="connsiteY64" fmla="*/ 20601 h 96786"/>
                <a:gd name="connsiteX65" fmla="*/ 32651 w 96786"/>
                <a:gd name="connsiteY65" fmla="*/ 19824 h 96786"/>
                <a:gd name="connsiteX66" fmla="*/ 40036 w 96786"/>
                <a:gd name="connsiteY66" fmla="*/ 16714 h 96786"/>
                <a:gd name="connsiteX67" fmla="*/ 41591 w 96786"/>
                <a:gd name="connsiteY67" fmla="*/ 16325 h 96786"/>
                <a:gd name="connsiteX68" fmla="*/ 45867 w 96786"/>
                <a:gd name="connsiteY68" fmla="*/ 7774 h 96786"/>
                <a:gd name="connsiteX69" fmla="*/ 51309 w 96786"/>
                <a:gd name="connsiteY69" fmla="*/ 7774 h 96786"/>
                <a:gd name="connsiteX70" fmla="*/ 55584 w 96786"/>
                <a:gd name="connsiteY70" fmla="*/ 16325 h 96786"/>
                <a:gd name="connsiteX71" fmla="*/ 57139 w 96786"/>
                <a:gd name="connsiteY71" fmla="*/ 16714 h 96786"/>
                <a:gd name="connsiteX72" fmla="*/ 64136 w 96786"/>
                <a:gd name="connsiteY72" fmla="*/ 19824 h 96786"/>
                <a:gd name="connsiteX73" fmla="*/ 65691 w 96786"/>
                <a:gd name="connsiteY73" fmla="*/ 20601 h 96786"/>
                <a:gd name="connsiteX74" fmla="*/ 75020 w 96786"/>
                <a:gd name="connsiteY74" fmla="*/ 17492 h 96786"/>
                <a:gd name="connsiteX75" fmla="*/ 78907 w 96786"/>
                <a:gd name="connsiteY75" fmla="*/ 21379 h 96786"/>
                <a:gd name="connsiteX76" fmla="*/ 75797 w 96786"/>
                <a:gd name="connsiteY76" fmla="*/ 30707 h 96786"/>
                <a:gd name="connsiteX77" fmla="*/ 76574 w 96786"/>
                <a:gd name="connsiteY77" fmla="*/ 32262 h 96786"/>
                <a:gd name="connsiteX78" fmla="*/ 79684 w 96786"/>
                <a:gd name="connsiteY78" fmla="*/ 39259 h 96786"/>
                <a:gd name="connsiteX79" fmla="*/ 80073 w 96786"/>
                <a:gd name="connsiteY79" fmla="*/ 40814 h 96786"/>
                <a:gd name="connsiteX80" fmla="*/ 88624 w 96786"/>
                <a:gd name="connsiteY80" fmla="*/ 45089 h 96786"/>
                <a:gd name="connsiteX81" fmla="*/ 89013 w 96786"/>
                <a:gd name="connsiteY81" fmla="*/ 50920 h 96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96786" h="96786">
                  <a:moveTo>
                    <a:pt x="84737" y="29930"/>
                  </a:moveTo>
                  <a:lnTo>
                    <a:pt x="88235" y="19435"/>
                  </a:lnTo>
                  <a:lnTo>
                    <a:pt x="77352" y="8551"/>
                  </a:lnTo>
                  <a:lnTo>
                    <a:pt x="66857" y="12050"/>
                  </a:lnTo>
                  <a:cubicBezTo>
                    <a:pt x="64913" y="11272"/>
                    <a:pt x="62970" y="10495"/>
                    <a:pt x="61026" y="9718"/>
                  </a:cubicBezTo>
                  <a:lnTo>
                    <a:pt x="55973" y="0"/>
                  </a:lnTo>
                  <a:lnTo>
                    <a:pt x="40814" y="0"/>
                  </a:lnTo>
                  <a:lnTo>
                    <a:pt x="35761" y="9718"/>
                  </a:lnTo>
                  <a:cubicBezTo>
                    <a:pt x="33817" y="10495"/>
                    <a:pt x="31874" y="11272"/>
                    <a:pt x="29930" y="12050"/>
                  </a:cubicBezTo>
                  <a:lnTo>
                    <a:pt x="19435" y="8551"/>
                  </a:lnTo>
                  <a:lnTo>
                    <a:pt x="8551" y="19435"/>
                  </a:lnTo>
                  <a:lnTo>
                    <a:pt x="12050" y="29930"/>
                  </a:lnTo>
                  <a:cubicBezTo>
                    <a:pt x="10884" y="31874"/>
                    <a:pt x="10106" y="33817"/>
                    <a:pt x="9718" y="35761"/>
                  </a:cubicBezTo>
                  <a:lnTo>
                    <a:pt x="0" y="40814"/>
                  </a:lnTo>
                  <a:lnTo>
                    <a:pt x="0" y="55973"/>
                  </a:lnTo>
                  <a:lnTo>
                    <a:pt x="9718" y="61026"/>
                  </a:lnTo>
                  <a:cubicBezTo>
                    <a:pt x="10495" y="62970"/>
                    <a:pt x="11272" y="64913"/>
                    <a:pt x="12050" y="66857"/>
                  </a:cubicBezTo>
                  <a:lnTo>
                    <a:pt x="8551" y="77352"/>
                  </a:lnTo>
                  <a:lnTo>
                    <a:pt x="19824" y="88235"/>
                  </a:lnTo>
                  <a:lnTo>
                    <a:pt x="30319" y="84737"/>
                  </a:lnTo>
                  <a:cubicBezTo>
                    <a:pt x="32262" y="85514"/>
                    <a:pt x="34206" y="86292"/>
                    <a:pt x="36149" y="87069"/>
                  </a:cubicBezTo>
                  <a:lnTo>
                    <a:pt x="41202" y="96787"/>
                  </a:lnTo>
                  <a:lnTo>
                    <a:pt x="56362" y="96787"/>
                  </a:lnTo>
                  <a:lnTo>
                    <a:pt x="61415" y="87069"/>
                  </a:lnTo>
                  <a:cubicBezTo>
                    <a:pt x="63358" y="86292"/>
                    <a:pt x="65302" y="85514"/>
                    <a:pt x="66857" y="84737"/>
                  </a:cubicBezTo>
                  <a:lnTo>
                    <a:pt x="77352" y="88235"/>
                  </a:lnTo>
                  <a:lnTo>
                    <a:pt x="88235" y="77352"/>
                  </a:lnTo>
                  <a:lnTo>
                    <a:pt x="84737" y="66857"/>
                  </a:lnTo>
                  <a:cubicBezTo>
                    <a:pt x="85514" y="64913"/>
                    <a:pt x="86681" y="62970"/>
                    <a:pt x="87069" y="61026"/>
                  </a:cubicBezTo>
                  <a:lnTo>
                    <a:pt x="96787" y="55973"/>
                  </a:lnTo>
                  <a:lnTo>
                    <a:pt x="96787" y="40814"/>
                  </a:lnTo>
                  <a:lnTo>
                    <a:pt x="87069" y="35761"/>
                  </a:lnTo>
                  <a:cubicBezTo>
                    <a:pt x="86681" y="33817"/>
                    <a:pt x="85903" y="31874"/>
                    <a:pt x="84737" y="29930"/>
                  </a:cubicBezTo>
                  <a:close/>
                  <a:moveTo>
                    <a:pt x="89013" y="50920"/>
                  </a:moveTo>
                  <a:lnTo>
                    <a:pt x="80461" y="55196"/>
                  </a:lnTo>
                  <a:lnTo>
                    <a:pt x="80073" y="56751"/>
                  </a:lnTo>
                  <a:cubicBezTo>
                    <a:pt x="79295" y="59471"/>
                    <a:pt x="78129" y="61804"/>
                    <a:pt x="76963" y="64136"/>
                  </a:cubicBezTo>
                  <a:lnTo>
                    <a:pt x="76186" y="65691"/>
                  </a:lnTo>
                  <a:lnTo>
                    <a:pt x="79295" y="75020"/>
                  </a:lnTo>
                  <a:lnTo>
                    <a:pt x="75408" y="78907"/>
                  </a:lnTo>
                  <a:lnTo>
                    <a:pt x="66468" y="75797"/>
                  </a:lnTo>
                  <a:lnTo>
                    <a:pt x="64913" y="76574"/>
                  </a:lnTo>
                  <a:cubicBezTo>
                    <a:pt x="62581" y="77740"/>
                    <a:pt x="60249" y="78907"/>
                    <a:pt x="57917" y="79295"/>
                  </a:cubicBezTo>
                  <a:lnTo>
                    <a:pt x="55973" y="80073"/>
                  </a:lnTo>
                  <a:lnTo>
                    <a:pt x="51697" y="88624"/>
                  </a:lnTo>
                  <a:lnTo>
                    <a:pt x="45867" y="88624"/>
                  </a:lnTo>
                  <a:lnTo>
                    <a:pt x="41591" y="80073"/>
                  </a:lnTo>
                  <a:lnTo>
                    <a:pt x="40036" y="79684"/>
                  </a:lnTo>
                  <a:cubicBezTo>
                    <a:pt x="37704" y="78907"/>
                    <a:pt x="34983" y="78129"/>
                    <a:pt x="33040" y="76574"/>
                  </a:cubicBezTo>
                  <a:lnTo>
                    <a:pt x="31485" y="75797"/>
                  </a:lnTo>
                  <a:lnTo>
                    <a:pt x="22156" y="78907"/>
                  </a:lnTo>
                  <a:lnTo>
                    <a:pt x="17880" y="74631"/>
                  </a:lnTo>
                  <a:lnTo>
                    <a:pt x="20990" y="65691"/>
                  </a:lnTo>
                  <a:lnTo>
                    <a:pt x="20213" y="64136"/>
                  </a:lnTo>
                  <a:cubicBezTo>
                    <a:pt x="19046" y="61804"/>
                    <a:pt x="17880" y="59471"/>
                    <a:pt x="17103" y="57139"/>
                  </a:cubicBezTo>
                  <a:lnTo>
                    <a:pt x="16714" y="55584"/>
                  </a:lnTo>
                  <a:lnTo>
                    <a:pt x="8163" y="51309"/>
                  </a:lnTo>
                  <a:lnTo>
                    <a:pt x="8163" y="45867"/>
                  </a:lnTo>
                  <a:lnTo>
                    <a:pt x="16714" y="41591"/>
                  </a:lnTo>
                  <a:lnTo>
                    <a:pt x="17103" y="40036"/>
                  </a:lnTo>
                  <a:cubicBezTo>
                    <a:pt x="17880" y="37704"/>
                    <a:pt x="18658" y="34983"/>
                    <a:pt x="20213" y="33040"/>
                  </a:cubicBezTo>
                  <a:lnTo>
                    <a:pt x="20990" y="31485"/>
                  </a:lnTo>
                  <a:lnTo>
                    <a:pt x="17880" y="21767"/>
                  </a:lnTo>
                  <a:lnTo>
                    <a:pt x="21767" y="17492"/>
                  </a:lnTo>
                  <a:lnTo>
                    <a:pt x="31096" y="20601"/>
                  </a:lnTo>
                  <a:lnTo>
                    <a:pt x="32651" y="19824"/>
                  </a:lnTo>
                  <a:cubicBezTo>
                    <a:pt x="34983" y="18658"/>
                    <a:pt x="37315" y="17492"/>
                    <a:pt x="40036" y="16714"/>
                  </a:cubicBezTo>
                  <a:lnTo>
                    <a:pt x="41591" y="16325"/>
                  </a:lnTo>
                  <a:lnTo>
                    <a:pt x="45867" y="7774"/>
                  </a:lnTo>
                  <a:lnTo>
                    <a:pt x="51309" y="7774"/>
                  </a:lnTo>
                  <a:lnTo>
                    <a:pt x="55584" y="16325"/>
                  </a:lnTo>
                  <a:lnTo>
                    <a:pt x="57139" y="16714"/>
                  </a:lnTo>
                  <a:cubicBezTo>
                    <a:pt x="59471" y="17492"/>
                    <a:pt x="62192" y="18269"/>
                    <a:pt x="64136" y="19824"/>
                  </a:cubicBezTo>
                  <a:lnTo>
                    <a:pt x="65691" y="20601"/>
                  </a:lnTo>
                  <a:lnTo>
                    <a:pt x="75020" y="17492"/>
                  </a:lnTo>
                  <a:lnTo>
                    <a:pt x="78907" y="21379"/>
                  </a:lnTo>
                  <a:lnTo>
                    <a:pt x="75797" y="30707"/>
                  </a:lnTo>
                  <a:lnTo>
                    <a:pt x="76574" y="32262"/>
                  </a:lnTo>
                  <a:cubicBezTo>
                    <a:pt x="77740" y="34594"/>
                    <a:pt x="78907" y="36927"/>
                    <a:pt x="79684" y="39259"/>
                  </a:cubicBezTo>
                  <a:lnTo>
                    <a:pt x="80073" y="40814"/>
                  </a:lnTo>
                  <a:lnTo>
                    <a:pt x="88624" y="45089"/>
                  </a:lnTo>
                  <a:lnTo>
                    <a:pt x="89013" y="50920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0" name="Kombinationstegning: figur 79">
              <a:extLst>
                <a:ext uri="{FF2B5EF4-FFF2-40B4-BE49-F238E27FC236}">
                  <a16:creationId xmlns:a16="http://schemas.microsoft.com/office/drawing/2014/main" id="{463D25E3-62C8-1DBC-BD66-B8228DE17805}"/>
                </a:ext>
              </a:extLst>
            </p:cNvPr>
            <p:cNvSpPr/>
            <p:nvPr/>
          </p:nvSpPr>
          <p:spPr>
            <a:xfrm>
              <a:off x="7935018" y="5385283"/>
              <a:ext cx="194351" cy="203291"/>
            </a:xfrm>
            <a:custGeom>
              <a:avLst/>
              <a:gdLst>
                <a:gd name="connsiteX0" fmla="*/ 194351 w 194351"/>
                <a:gd name="connsiteY0" fmla="*/ 100674 h 203291"/>
                <a:gd name="connsiteX1" fmla="*/ 194351 w 194351"/>
                <a:gd name="connsiteY1" fmla="*/ 97176 h 203291"/>
                <a:gd name="connsiteX2" fmla="*/ 97176 w 194351"/>
                <a:gd name="connsiteY2" fmla="*/ 0 h 203291"/>
                <a:gd name="connsiteX3" fmla="*/ 0 w 194351"/>
                <a:gd name="connsiteY3" fmla="*/ 97176 h 203291"/>
                <a:gd name="connsiteX4" fmla="*/ 0 w 194351"/>
                <a:gd name="connsiteY4" fmla="*/ 100674 h 203291"/>
                <a:gd name="connsiteX5" fmla="*/ 6608 w 194351"/>
                <a:gd name="connsiteY5" fmla="*/ 134491 h 203291"/>
                <a:gd name="connsiteX6" fmla="*/ 23322 w 194351"/>
                <a:gd name="connsiteY6" fmla="*/ 162089 h 203291"/>
                <a:gd name="connsiteX7" fmla="*/ 46256 w 194351"/>
                <a:gd name="connsiteY7" fmla="*/ 199015 h 203291"/>
                <a:gd name="connsiteX8" fmla="*/ 52863 w 194351"/>
                <a:gd name="connsiteY8" fmla="*/ 203291 h 203291"/>
                <a:gd name="connsiteX9" fmla="*/ 141099 w 194351"/>
                <a:gd name="connsiteY9" fmla="*/ 203291 h 203291"/>
                <a:gd name="connsiteX10" fmla="*/ 147707 w 194351"/>
                <a:gd name="connsiteY10" fmla="*/ 199015 h 203291"/>
                <a:gd name="connsiteX11" fmla="*/ 170252 w 194351"/>
                <a:gd name="connsiteY11" fmla="*/ 162089 h 203291"/>
                <a:gd name="connsiteX12" fmla="*/ 186966 w 194351"/>
                <a:gd name="connsiteY12" fmla="*/ 134491 h 203291"/>
                <a:gd name="connsiteX13" fmla="*/ 194351 w 194351"/>
                <a:gd name="connsiteY13" fmla="*/ 100674 h 203291"/>
                <a:gd name="connsiteX14" fmla="*/ 186577 w 194351"/>
                <a:gd name="connsiteY14" fmla="*/ 100674 h 203291"/>
                <a:gd name="connsiteX15" fmla="*/ 180358 w 194351"/>
                <a:gd name="connsiteY15" fmla="*/ 131770 h 203291"/>
                <a:gd name="connsiteX16" fmla="*/ 164810 w 194351"/>
                <a:gd name="connsiteY16" fmla="*/ 157036 h 203291"/>
                <a:gd name="connsiteX17" fmla="*/ 141099 w 194351"/>
                <a:gd name="connsiteY17" fmla="*/ 195517 h 203291"/>
                <a:gd name="connsiteX18" fmla="*/ 53252 w 194351"/>
                <a:gd name="connsiteY18" fmla="*/ 195517 h 203291"/>
                <a:gd name="connsiteX19" fmla="*/ 29541 w 194351"/>
                <a:gd name="connsiteY19" fmla="*/ 157036 h 203291"/>
                <a:gd name="connsiteX20" fmla="*/ 13993 w 194351"/>
                <a:gd name="connsiteY20" fmla="*/ 131770 h 203291"/>
                <a:gd name="connsiteX21" fmla="*/ 7774 w 194351"/>
                <a:gd name="connsiteY21" fmla="*/ 100674 h 203291"/>
                <a:gd name="connsiteX22" fmla="*/ 7774 w 194351"/>
                <a:gd name="connsiteY22" fmla="*/ 97564 h 203291"/>
                <a:gd name="connsiteX23" fmla="*/ 97176 w 194351"/>
                <a:gd name="connsiteY23" fmla="*/ 8163 h 203291"/>
                <a:gd name="connsiteX24" fmla="*/ 186577 w 194351"/>
                <a:gd name="connsiteY24" fmla="*/ 97564 h 203291"/>
                <a:gd name="connsiteX25" fmla="*/ 186577 w 194351"/>
                <a:gd name="connsiteY25" fmla="*/ 97564 h 203291"/>
                <a:gd name="connsiteX26" fmla="*/ 186577 w 194351"/>
                <a:gd name="connsiteY26" fmla="*/ 100674 h 20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4351" h="203291">
                  <a:moveTo>
                    <a:pt x="194351" y="100674"/>
                  </a:moveTo>
                  <a:lnTo>
                    <a:pt x="194351" y="97176"/>
                  </a:lnTo>
                  <a:cubicBezTo>
                    <a:pt x="194351" y="43535"/>
                    <a:pt x="150816" y="0"/>
                    <a:pt x="97176" y="0"/>
                  </a:cubicBezTo>
                  <a:cubicBezTo>
                    <a:pt x="43535" y="0"/>
                    <a:pt x="0" y="43535"/>
                    <a:pt x="0" y="97176"/>
                  </a:cubicBezTo>
                  <a:lnTo>
                    <a:pt x="0" y="100674"/>
                  </a:lnTo>
                  <a:cubicBezTo>
                    <a:pt x="389" y="112335"/>
                    <a:pt x="2721" y="123607"/>
                    <a:pt x="6608" y="134491"/>
                  </a:cubicBezTo>
                  <a:cubicBezTo>
                    <a:pt x="10495" y="144597"/>
                    <a:pt x="16325" y="153926"/>
                    <a:pt x="23322" y="162089"/>
                  </a:cubicBezTo>
                  <a:cubicBezTo>
                    <a:pt x="32262" y="171806"/>
                    <a:pt x="41980" y="190464"/>
                    <a:pt x="46256" y="199015"/>
                  </a:cubicBezTo>
                  <a:cubicBezTo>
                    <a:pt x="47422" y="201348"/>
                    <a:pt x="50143" y="203291"/>
                    <a:pt x="52863" y="203291"/>
                  </a:cubicBezTo>
                  <a:lnTo>
                    <a:pt x="141099" y="203291"/>
                  </a:lnTo>
                  <a:cubicBezTo>
                    <a:pt x="143820" y="203291"/>
                    <a:pt x="146541" y="201736"/>
                    <a:pt x="147707" y="199015"/>
                  </a:cubicBezTo>
                  <a:cubicBezTo>
                    <a:pt x="151983" y="190464"/>
                    <a:pt x="161700" y="171806"/>
                    <a:pt x="170252" y="162089"/>
                  </a:cubicBezTo>
                  <a:cubicBezTo>
                    <a:pt x="177637" y="153926"/>
                    <a:pt x="183079" y="144597"/>
                    <a:pt x="186966" y="134491"/>
                  </a:cubicBezTo>
                  <a:cubicBezTo>
                    <a:pt x="191630" y="123607"/>
                    <a:pt x="193962" y="111946"/>
                    <a:pt x="194351" y="100674"/>
                  </a:cubicBezTo>
                  <a:close/>
                  <a:moveTo>
                    <a:pt x="186577" y="100674"/>
                  </a:moveTo>
                  <a:cubicBezTo>
                    <a:pt x="186188" y="111169"/>
                    <a:pt x="184245" y="121664"/>
                    <a:pt x="180358" y="131770"/>
                  </a:cubicBezTo>
                  <a:cubicBezTo>
                    <a:pt x="176859" y="141099"/>
                    <a:pt x="171418" y="149650"/>
                    <a:pt x="164810" y="157036"/>
                  </a:cubicBezTo>
                  <a:cubicBezTo>
                    <a:pt x="155481" y="167142"/>
                    <a:pt x="145763" y="185411"/>
                    <a:pt x="141099" y="195517"/>
                  </a:cubicBezTo>
                  <a:lnTo>
                    <a:pt x="53252" y="195517"/>
                  </a:lnTo>
                  <a:cubicBezTo>
                    <a:pt x="48199" y="185411"/>
                    <a:pt x="38482" y="167142"/>
                    <a:pt x="29541" y="157036"/>
                  </a:cubicBezTo>
                  <a:cubicBezTo>
                    <a:pt x="22933" y="149650"/>
                    <a:pt x="17880" y="141099"/>
                    <a:pt x="13993" y="131770"/>
                  </a:cubicBezTo>
                  <a:cubicBezTo>
                    <a:pt x="10106" y="122052"/>
                    <a:pt x="8163" y="111557"/>
                    <a:pt x="7774" y="100674"/>
                  </a:cubicBezTo>
                  <a:lnTo>
                    <a:pt x="7774" y="97564"/>
                  </a:lnTo>
                  <a:cubicBezTo>
                    <a:pt x="7774" y="48199"/>
                    <a:pt x="47810" y="8163"/>
                    <a:pt x="97176" y="8163"/>
                  </a:cubicBezTo>
                  <a:cubicBezTo>
                    <a:pt x="146541" y="8163"/>
                    <a:pt x="186577" y="48199"/>
                    <a:pt x="186577" y="97564"/>
                  </a:cubicBezTo>
                  <a:lnTo>
                    <a:pt x="186577" y="97564"/>
                  </a:lnTo>
                  <a:lnTo>
                    <a:pt x="186577" y="100674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1" name="Kombinationstegning: figur 80">
              <a:extLst>
                <a:ext uri="{FF2B5EF4-FFF2-40B4-BE49-F238E27FC236}">
                  <a16:creationId xmlns:a16="http://schemas.microsoft.com/office/drawing/2014/main" id="{EC7B47C6-21CA-E03E-30C3-F2A9B314D4B3}"/>
                </a:ext>
              </a:extLst>
            </p:cNvPr>
            <p:cNvSpPr/>
            <p:nvPr/>
          </p:nvSpPr>
          <p:spPr>
            <a:xfrm>
              <a:off x="7985938" y="5611896"/>
              <a:ext cx="93288" cy="7774"/>
            </a:xfrm>
            <a:custGeom>
              <a:avLst/>
              <a:gdLst>
                <a:gd name="connsiteX0" fmla="*/ 89401 w 93288"/>
                <a:gd name="connsiteY0" fmla="*/ 0 h 7774"/>
                <a:gd name="connsiteX1" fmla="*/ 3887 w 93288"/>
                <a:gd name="connsiteY1" fmla="*/ 0 h 7774"/>
                <a:gd name="connsiteX2" fmla="*/ 0 w 93288"/>
                <a:gd name="connsiteY2" fmla="*/ 3887 h 7774"/>
                <a:gd name="connsiteX3" fmla="*/ 3887 w 93288"/>
                <a:gd name="connsiteY3" fmla="*/ 7774 h 7774"/>
                <a:gd name="connsiteX4" fmla="*/ 89401 w 93288"/>
                <a:gd name="connsiteY4" fmla="*/ 7774 h 7774"/>
                <a:gd name="connsiteX5" fmla="*/ 93289 w 93288"/>
                <a:gd name="connsiteY5" fmla="*/ 3887 h 7774"/>
                <a:gd name="connsiteX6" fmla="*/ 89401 w 93288"/>
                <a:gd name="connsiteY6" fmla="*/ 0 h 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288" h="7774">
                  <a:moveTo>
                    <a:pt x="89401" y="0"/>
                  </a:moveTo>
                  <a:lnTo>
                    <a:pt x="3887" y="0"/>
                  </a:lnTo>
                  <a:cubicBezTo>
                    <a:pt x="1555" y="0"/>
                    <a:pt x="0" y="1555"/>
                    <a:pt x="0" y="3887"/>
                  </a:cubicBezTo>
                  <a:cubicBezTo>
                    <a:pt x="0" y="6219"/>
                    <a:pt x="1555" y="7774"/>
                    <a:pt x="3887" y="7774"/>
                  </a:cubicBezTo>
                  <a:lnTo>
                    <a:pt x="89401" y="7774"/>
                  </a:lnTo>
                  <a:cubicBezTo>
                    <a:pt x="91734" y="7774"/>
                    <a:pt x="93289" y="6219"/>
                    <a:pt x="93289" y="3887"/>
                  </a:cubicBezTo>
                  <a:cubicBezTo>
                    <a:pt x="93289" y="1555"/>
                    <a:pt x="91734" y="0"/>
                    <a:pt x="89401" y="0"/>
                  </a:cubicBez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2" name="Kombinationstegning: figur 81">
              <a:extLst>
                <a:ext uri="{FF2B5EF4-FFF2-40B4-BE49-F238E27FC236}">
                  <a16:creationId xmlns:a16="http://schemas.microsoft.com/office/drawing/2014/main" id="{D8109F9D-7B60-5C65-B618-F401ECDA7AAE}"/>
                </a:ext>
              </a:extLst>
            </p:cNvPr>
            <p:cNvSpPr/>
            <p:nvPr/>
          </p:nvSpPr>
          <p:spPr>
            <a:xfrm>
              <a:off x="8029472" y="5328533"/>
              <a:ext cx="7774" cy="42757"/>
            </a:xfrm>
            <a:custGeom>
              <a:avLst/>
              <a:gdLst>
                <a:gd name="connsiteX0" fmla="*/ 3887 w 7774"/>
                <a:gd name="connsiteY0" fmla="*/ 42757 h 42757"/>
                <a:gd name="connsiteX1" fmla="*/ 7774 w 7774"/>
                <a:gd name="connsiteY1" fmla="*/ 38870 h 42757"/>
                <a:gd name="connsiteX2" fmla="*/ 7774 w 7774"/>
                <a:gd name="connsiteY2" fmla="*/ 3887 h 42757"/>
                <a:gd name="connsiteX3" fmla="*/ 3887 w 7774"/>
                <a:gd name="connsiteY3" fmla="*/ 0 h 42757"/>
                <a:gd name="connsiteX4" fmla="*/ 0 w 7774"/>
                <a:gd name="connsiteY4" fmla="*/ 3887 h 42757"/>
                <a:gd name="connsiteX5" fmla="*/ 0 w 7774"/>
                <a:gd name="connsiteY5" fmla="*/ 38870 h 42757"/>
                <a:gd name="connsiteX6" fmla="*/ 3887 w 7774"/>
                <a:gd name="connsiteY6" fmla="*/ 42757 h 42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74" h="42757">
                  <a:moveTo>
                    <a:pt x="3887" y="42757"/>
                  </a:moveTo>
                  <a:cubicBezTo>
                    <a:pt x="6219" y="42757"/>
                    <a:pt x="7774" y="41202"/>
                    <a:pt x="7774" y="38870"/>
                  </a:cubicBezTo>
                  <a:lnTo>
                    <a:pt x="7774" y="3887"/>
                  </a:lnTo>
                  <a:cubicBezTo>
                    <a:pt x="7774" y="1555"/>
                    <a:pt x="6219" y="0"/>
                    <a:pt x="3887" y="0"/>
                  </a:cubicBezTo>
                  <a:cubicBezTo>
                    <a:pt x="1555" y="0"/>
                    <a:pt x="0" y="1555"/>
                    <a:pt x="0" y="3887"/>
                  </a:cubicBezTo>
                  <a:lnTo>
                    <a:pt x="0" y="38870"/>
                  </a:lnTo>
                  <a:cubicBezTo>
                    <a:pt x="0" y="41202"/>
                    <a:pt x="1555" y="42757"/>
                    <a:pt x="3887" y="42757"/>
                  </a:cubicBez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3" name="Kombinationstegning: figur 82">
              <a:extLst>
                <a:ext uri="{FF2B5EF4-FFF2-40B4-BE49-F238E27FC236}">
                  <a16:creationId xmlns:a16="http://schemas.microsoft.com/office/drawing/2014/main" id="{EDA5F9A0-4DA2-FFB2-2445-A07F73360E4C}"/>
                </a:ext>
              </a:extLst>
            </p:cNvPr>
            <p:cNvSpPr/>
            <p:nvPr/>
          </p:nvSpPr>
          <p:spPr>
            <a:xfrm>
              <a:off x="7876712" y="5480126"/>
              <a:ext cx="42757" cy="7774"/>
            </a:xfrm>
            <a:custGeom>
              <a:avLst/>
              <a:gdLst>
                <a:gd name="connsiteX0" fmla="*/ 38870 w 42757"/>
                <a:gd name="connsiteY0" fmla="*/ 0 h 7774"/>
                <a:gd name="connsiteX1" fmla="*/ 3887 w 42757"/>
                <a:gd name="connsiteY1" fmla="*/ 0 h 7774"/>
                <a:gd name="connsiteX2" fmla="*/ 0 w 42757"/>
                <a:gd name="connsiteY2" fmla="*/ 3887 h 7774"/>
                <a:gd name="connsiteX3" fmla="*/ 3887 w 42757"/>
                <a:gd name="connsiteY3" fmla="*/ 7774 h 7774"/>
                <a:gd name="connsiteX4" fmla="*/ 38870 w 42757"/>
                <a:gd name="connsiteY4" fmla="*/ 7774 h 7774"/>
                <a:gd name="connsiteX5" fmla="*/ 42757 w 42757"/>
                <a:gd name="connsiteY5" fmla="*/ 3887 h 7774"/>
                <a:gd name="connsiteX6" fmla="*/ 38870 w 42757"/>
                <a:gd name="connsiteY6" fmla="*/ 0 h 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757" h="7774">
                  <a:moveTo>
                    <a:pt x="38870" y="0"/>
                  </a:moveTo>
                  <a:lnTo>
                    <a:pt x="3887" y="0"/>
                  </a:lnTo>
                  <a:cubicBezTo>
                    <a:pt x="1555" y="0"/>
                    <a:pt x="0" y="1555"/>
                    <a:pt x="0" y="3887"/>
                  </a:cubicBezTo>
                  <a:cubicBezTo>
                    <a:pt x="0" y="6219"/>
                    <a:pt x="1555" y="7774"/>
                    <a:pt x="3887" y="7774"/>
                  </a:cubicBezTo>
                  <a:lnTo>
                    <a:pt x="38870" y="7774"/>
                  </a:lnTo>
                  <a:cubicBezTo>
                    <a:pt x="41202" y="7774"/>
                    <a:pt x="42757" y="6219"/>
                    <a:pt x="42757" y="3887"/>
                  </a:cubicBezTo>
                  <a:cubicBezTo>
                    <a:pt x="42757" y="1555"/>
                    <a:pt x="40814" y="0"/>
                    <a:pt x="38870" y="0"/>
                  </a:cubicBez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4" name="Kombinationstegning: figur 83">
              <a:extLst>
                <a:ext uri="{FF2B5EF4-FFF2-40B4-BE49-F238E27FC236}">
                  <a16:creationId xmlns:a16="http://schemas.microsoft.com/office/drawing/2014/main" id="{6F9BF4E2-0350-94CA-4C0D-49D91245759A}"/>
                </a:ext>
              </a:extLst>
            </p:cNvPr>
            <p:cNvSpPr/>
            <p:nvPr/>
          </p:nvSpPr>
          <p:spPr>
            <a:xfrm>
              <a:off x="8144917" y="5480126"/>
              <a:ext cx="42757" cy="7774"/>
            </a:xfrm>
            <a:custGeom>
              <a:avLst/>
              <a:gdLst>
                <a:gd name="connsiteX0" fmla="*/ 38870 w 42757"/>
                <a:gd name="connsiteY0" fmla="*/ 0 h 7774"/>
                <a:gd name="connsiteX1" fmla="*/ 3887 w 42757"/>
                <a:gd name="connsiteY1" fmla="*/ 0 h 7774"/>
                <a:gd name="connsiteX2" fmla="*/ 0 w 42757"/>
                <a:gd name="connsiteY2" fmla="*/ 3887 h 7774"/>
                <a:gd name="connsiteX3" fmla="*/ 3887 w 42757"/>
                <a:gd name="connsiteY3" fmla="*/ 7774 h 7774"/>
                <a:gd name="connsiteX4" fmla="*/ 38870 w 42757"/>
                <a:gd name="connsiteY4" fmla="*/ 7774 h 7774"/>
                <a:gd name="connsiteX5" fmla="*/ 42757 w 42757"/>
                <a:gd name="connsiteY5" fmla="*/ 3887 h 7774"/>
                <a:gd name="connsiteX6" fmla="*/ 38870 w 42757"/>
                <a:gd name="connsiteY6" fmla="*/ 0 h 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757" h="7774">
                  <a:moveTo>
                    <a:pt x="38870" y="0"/>
                  </a:moveTo>
                  <a:lnTo>
                    <a:pt x="3887" y="0"/>
                  </a:lnTo>
                  <a:cubicBezTo>
                    <a:pt x="1555" y="0"/>
                    <a:pt x="0" y="1555"/>
                    <a:pt x="0" y="3887"/>
                  </a:cubicBezTo>
                  <a:cubicBezTo>
                    <a:pt x="0" y="6219"/>
                    <a:pt x="1555" y="7774"/>
                    <a:pt x="3887" y="7774"/>
                  </a:cubicBezTo>
                  <a:lnTo>
                    <a:pt x="38870" y="7774"/>
                  </a:lnTo>
                  <a:cubicBezTo>
                    <a:pt x="41202" y="7774"/>
                    <a:pt x="42757" y="6219"/>
                    <a:pt x="42757" y="3887"/>
                  </a:cubicBezTo>
                  <a:cubicBezTo>
                    <a:pt x="42757" y="1555"/>
                    <a:pt x="40814" y="0"/>
                    <a:pt x="38870" y="0"/>
                  </a:cubicBez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5" name="Kombinationstegning: figur 84">
              <a:extLst>
                <a:ext uri="{FF2B5EF4-FFF2-40B4-BE49-F238E27FC236}">
                  <a16:creationId xmlns:a16="http://schemas.microsoft.com/office/drawing/2014/main" id="{4AF23FA0-720D-14D2-ABD7-9A51ABA8166C}"/>
                </a:ext>
              </a:extLst>
            </p:cNvPr>
            <p:cNvSpPr/>
            <p:nvPr/>
          </p:nvSpPr>
          <p:spPr>
            <a:xfrm>
              <a:off x="7920971" y="5372791"/>
              <a:ext cx="32704" cy="32704"/>
            </a:xfrm>
            <a:custGeom>
              <a:avLst/>
              <a:gdLst>
                <a:gd name="connsiteX0" fmla="*/ 26097 w 32704"/>
                <a:gd name="connsiteY0" fmla="*/ 31539 h 32704"/>
                <a:gd name="connsiteX1" fmla="*/ 31539 w 32704"/>
                <a:gd name="connsiteY1" fmla="*/ 31539 h 32704"/>
                <a:gd name="connsiteX2" fmla="*/ 31539 w 32704"/>
                <a:gd name="connsiteY2" fmla="*/ 26097 h 32704"/>
                <a:gd name="connsiteX3" fmla="*/ 6662 w 32704"/>
                <a:gd name="connsiteY3" fmla="*/ 1220 h 32704"/>
                <a:gd name="connsiteX4" fmla="*/ 1220 w 32704"/>
                <a:gd name="connsiteY4" fmla="*/ 831 h 32704"/>
                <a:gd name="connsiteX5" fmla="*/ 831 w 32704"/>
                <a:gd name="connsiteY5" fmla="*/ 6273 h 32704"/>
                <a:gd name="connsiteX6" fmla="*/ 1220 w 32704"/>
                <a:gd name="connsiteY6" fmla="*/ 6662 h 32704"/>
                <a:gd name="connsiteX7" fmla="*/ 26097 w 32704"/>
                <a:gd name="connsiteY7" fmla="*/ 31539 h 3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04" h="32704">
                  <a:moveTo>
                    <a:pt x="26097" y="31539"/>
                  </a:moveTo>
                  <a:cubicBezTo>
                    <a:pt x="27652" y="33093"/>
                    <a:pt x="29984" y="33093"/>
                    <a:pt x="31539" y="31539"/>
                  </a:cubicBezTo>
                  <a:cubicBezTo>
                    <a:pt x="33093" y="29984"/>
                    <a:pt x="33093" y="27652"/>
                    <a:pt x="31539" y="26097"/>
                  </a:cubicBezTo>
                  <a:lnTo>
                    <a:pt x="6662" y="1220"/>
                  </a:lnTo>
                  <a:cubicBezTo>
                    <a:pt x="5107" y="-335"/>
                    <a:pt x="2775" y="-335"/>
                    <a:pt x="1220" y="831"/>
                  </a:cubicBezTo>
                  <a:cubicBezTo>
                    <a:pt x="-335" y="2386"/>
                    <a:pt x="-335" y="4718"/>
                    <a:pt x="831" y="6273"/>
                  </a:cubicBezTo>
                  <a:cubicBezTo>
                    <a:pt x="831" y="6273"/>
                    <a:pt x="831" y="6273"/>
                    <a:pt x="1220" y="6662"/>
                  </a:cubicBezTo>
                  <a:lnTo>
                    <a:pt x="26097" y="31539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6" name="Kombinationstegning: figur 85">
              <a:extLst>
                <a:ext uri="{FF2B5EF4-FFF2-40B4-BE49-F238E27FC236}">
                  <a16:creationId xmlns:a16="http://schemas.microsoft.com/office/drawing/2014/main" id="{ECD3D8A1-F629-D542-C08A-6473F08CF9DE}"/>
                </a:ext>
              </a:extLst>
            </p:cNvPr>
            <p:cNvSpPr/>
            <p:nvPr/>
          </p:nvSpPr>
          <p:spPr>
            <a:xfrm>
              <a:off x="8110711" y="5562531"/>
              <a:ext cx="32650" cy="32650"/>
            </a:xfrm>
            <a:custGeom>
              <a:avLst/>
              <a:gdLst>
                <a:gd name="connsiteX0" fmla="*/ 6608 w 32650"/>
                <a:gd name="connsiteY0" fmla="*/ 1166 h 32650"/>
                <a:gd name="connsiteX1" fmla="*/ 1166 w 32650"/>
                <a:gd name="connsiteY1" fmla="*/ 1166 h 32650"/>
                <a:gd name="connsiteX2" fmla="*/ 1166 w 32650"/>
                <a:gd name="connsiteY2" fmla="*/ 6608 h 32650"/>
                <a:gd name="connsiteX3" fmla="*/ 1166 w 32650"/>
                <a:gd name="connsiteY3" fmla="*/ 6608 h 32650"/>
                <a:gd name="connsiteX4" fmla="*/ 26043 w 32650"/>
                <a:gd name="connsiteY4" fmla="*/ 31485 h 32650"/>
                <a:gd name="connsiteX5" fmla="*/ 31485 w 32650"/>
                <a:gd name="connsiteY5" fmla="*/ 31485 h 32650"/>
                <a:gd name="connsiteX6" fmla="*/ 31485 w 32650"/>
                <a:gd name="connsiteY6" fmla="*/ 26043 h 32650"/>
                <a:gd name="connsiteX7" fmla="*/ 6608 w 32650"/>
                <a:gd name="connsiteY7" fmla="*/ 1166 h 3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50" h="32650">
                  <a:moveTo>
                    <a:pt x="6608" y="1166"/>
                  </a:moveTo>
                  <a:cubicBezTo>
                    <a:pt x="5053" y="-389"/>
                    <a:pt x="2721" y="-389"/>
                    <a:pt x="1166" y="1166"/>
                  </a:cubicBezTo>
                  <a:cubicBezTo>
                    <a:pt x="-389" y="2721"/>
                    <a:pt x="-389" y="5053"/>
                    <a:pt x="1166" y="6608"/>
                  </a:cubicBezTo>
                  <a:cubicBezTo>
                    <a:pt x="1166" y="6608"/>
                    <a:pt x="1166" y="6608"/>
                    <a:pt x="1166" y="6608"/>
                  </a:cubicBezTo>
                  <a:lnTo>
                    <a:pt x="26043" y="31485"/>
                  </a:lnTo>
                  <a:cubicBezTo>
                    <a:pt x="27598" y="33040"/>
                    <a:pt x="29930" y="33040"/>
                    <a:pt x="31485" y="31485"/>
                  </a:cubicBezTo>
                  <a:cubicBezTo>
                    <a:pt x="33040" y="29930"/>
                    <a:pt x="33040" y="27598"/>
                    <a:pt x="31485" y="26043"/>
                  </a:cubicBezTo>
                  <a:lnTo>
                    <a:pt x="6608" y="1166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7" name="Kombinationstegning: figur 86">
              <a:extLst>
                <a:ext uri="{FF2B5EF4-FFF2-40B4-BE49-F238E27FC236}">
                  <a16:creationId xmlns:a16="http://schemas.microsoft.com/office/drawing/2014/main" id="{8836CE8C-957A-AD87-295B-0E17AAF01B13}"/>
                </a:ext>
              </a:extLst>
            </p:cNvPr>
            <p:cNvSpPr/>
            <p:nvPr/>
          </p:nvSpPr>
          <p:spPr>
            <a:xfrm>
              <a:off x="8110657" y="5372456"/>
              <a:ext cx="32704" cy="32704"/>
            </a:xfrm>
            <a:custGeom>
              <a:avLst/>
              <a:gdLst>
                <a:gd name="connsiteX0" fmla="*/ 25319 w 32704"/>
                <a:gd name="connsiteY0" fmla="*/ 1944 h 32704"/>
                <a:gd name="connsiteX1" fmla="*/ 1220 w 32704"/>
                <a:gd name="connsiteY1" fmla="*/ 26043 h 32704"/>
                <a:gd name="connsiteX2" fmla="*/ 831 w 32704"/>
                <a:gd name="connsiteY2" fmla="*/ 31485 h 32704"/>
                <a:gd name="connsiteX3" fmla="*/ 6273 w 32704"/>
                <a:gd name="connsiteY3" fmla="*/ 31874 h 32704"/>
                <a:gd name="connsiteX4" fmla="*/ 6662 w 32704"/>
                <a:gd name="connsiteY4" fmla="*/ 31485 h 32704"/>
                <a:gd name="connsiteX5" fmla="*/ 31539 w 32704"/>
                <a:gd name="connsiteY5" fmla="*/ 6608 h 32704"/>
                <a:gd name="connsiteX6" fmla="*/ 31539 w 32704"/>
                <a:gd name="connsiteY6" fmla="*/ 1166 h 32704"/>
                <a:gd name="connsiteX7" fmla="*/ 26097 w 32704"/>
                <a:gd name="connsiteY7" fmla="*/ 1166 h 32704"/>
                <a:gd name="connsiteX8" fmla="*/ 25319 w 32704"/>
                <a:gd name="connsiteY8" fmla="*/ 1944 h 3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04" h="32704">
                  <a:moveTo>
                    <a:pt x="25319" y="1944"/>
                  </a:moveTo>
                  <a:lnTo>
                    <a:pt x="1220" y="26043"/>
                  </a:lnTo>
                  <a:cubicBezTo>
                    <a:pt x="-335" y="27598"/>
                    <a:pt x="-335" y="29930"/>
                    <a:pt x="831" y="31485"/>
                  </a:cubicBezTo>
                  <a:cubicBezTo>
                    <a:pt x="2386" y="33040"/>
                    <a:pt x="4718" y="33040"/>
                    <a:pt x="6273" y="31874"/>
                  </a:cubicBezTo>
                  <a:cubicBezTo>
                    <a:pt x="6273" y="31874"/>
                    <a:pt x="6273" y="31874"/>
                    <a:pt x="6662" y="31485"/>
                  </a:cubicBezTo>
                  <a:lnTo>
                    <a:pt x="31539" y="6608"/>
                  </a:lnTo>
                  <a:cubicBezTo>
                    <a:pt x="33094" y="5053"/>
                    <a:pt x="33094" y="2721"/>
                    <a:pt x="31539" y="1166"/>
                  </a:cubicBezTo>
                  <a:cubicBezTo>
                    <a:pt x="29984" y="-389"/>
                    <a:pt x="27652" y="-389"/>
                    <a:pt x="26097" y="1166"/>
                  </a:cubicBezTo>
                  <a:lnTo>
                    <a:pt x="25319" y="1944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8" name="Kombinationstegning: figur 87">
              <a:extLst>
                <a:ext uri="{FF2B5EF4-FFF2-40B4-BE49-F238E27FC236}">
                  <a16:creationId xmlns:a16="http://schemas.microsoft.com/office/drawing/2014/main" id="{E5C81ACF-E45D-BA3D-7817-E9C8A23C8FC4}"/>
                </a:ext>
              </a:extLst>
            </p:cNvPr>
            <p:cNvSpPr/>
            <p:nvPr/>
          </p:nvSpPr>
          <p:spPr>
            <a:xfrm>
              <a:off x="7921024" y="5562531"/>
              <a:ext cx="32650" cy="32650"/>
            </a:xfrm>
            <a:custGeom>
              <a:avLst/>
              <a:gdLst>
                <a:gd name="connsiteX0" fmla="*/ 26043 w 32650"/>
                <a:gd name="connsiteY0" fmla="*/ 1166 h 32650"/>
                <a:gd name="connsiteX1" fmla="*/ 1166 w 32650"/>
                <a:gd name="connsiteY1" fmla="*/ 26043 h 32650"/>
                <a:gd name="connsiteX2" fmla="*/ 1166 w 32650"/>
                <a:gd name="connsiteY2" fmla="*/ 31485 h 32650"/>
                <a:gd name="connsiteX3" fmla="*/ 6608 w 32650"/>
                <a:gd name="connsiteY3" fmla="*/ 31485 h 32650"/>
                <a:gd name="connsiteX4" fmla="*/ 6608 w 32650"/>
                <a:gd name="connsiteY4" fmla="*/ 31485 h 32650"/>
                <a:gd name="connsiteX5" fmla="*/ 31485 w 32650"/>
                <a:gd name="connsiteY5" fmla="*/ 6608 h 32650"/>
                <a:gd name="connsiteX6" fmla="*/ 31485 w 32650"/>
                <a:gd name="connsiteY6" fmla="*/ 1166 h 32650"/>
                <a:gd name="connsiteX7" fmla="*/ 26043 w 32650"/>
                <a:gd name="connsiteY7" fmla="*/ 1166 h 32650"/>
                <a:gd name="connsiteX8" fmla="*/ 26043 w 32650"/>
                <a:gd name="connsiteY8" fmla="*/ 1166 h 3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50" h="32650">
                  <a:moveTo>
                    <a:pt x="26043" y="1166"/>
                  </a:moveTo>
                  <a:lnTo>
                    <a:pt x="1166" y="26043"/>
                  </a:lnTo>
                  <a:cubicBezTo>
                    <a:pt x="-389" y="27598"/>
                    <a:pt x="-389" y="29930"/>
                    <a:pt x="1166" y="31485"/>
                  </a:cubicBezTo>
                  <a:cubicBezTo>
                    <a:pt x="2721" y="33040"/>
                    <a:pt x="5053" y="33040"/>
                    <a:pt x="6608" y="31485"/>
                  </a:cubicBezTo>
                  <a:cubicBezTo>
                    <a:pt x="6608" y="31485"/>
                    <a:pt x="6608" y="31485"/>
                    <a:pt x="6608" y="31485"/>
                  </a:cubicBezTo>
                  <a:lnTo>
                    <a:pt x="31485" y="6608"/>
                  </a:lnTo>
                  <a:cubicBezTo>
                    <a:pt x="33040" y="5053"/>
                    <a:pt x="33040" y="2721"/>
                    <a:pt x="31485" y="1166"/>
                  </a:cubicBezTo>
                  <a:cubicBezTo>
                    <a:pt x="29930" y="-389"/>
                    <a:pt x="27598" y="-389"/>
                    <a:pt x="26043" y="1166"/>
                  </a:cubicBezTo>
                  <a:lnTo>
                    <a:pt x="26043" y="1166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9" name="Kombinationstegning: figur 88">
              <a:extLst>
                <a:ext uri="{FF2B5EF4-FFF2-40B4-BE49-F238E27FC236}">
                  <a16:creationId xmlns:a16="http://schemas.microsoft.com/office/drawing/2014/main" id="{61431F64-5F4F-5413-E660-1E0E18C38B0B}"/>
                </a:ext>
              </a:extLst>
            </p:cNvPr>
            <p:cNvSpPr/>
            <p:nvPr/>
          </p:nvSpPr>
          <p:spPr>
            <a:xfrm>
              <a:off x="8009648" y="5641826"/>
              <a:ext cx="45089" cy="24876"/>
            </a:xfrm>
            <a:custGeom>
              <a:avLst/>
              <a:gdLst>
                <a:gd name="connsiteX0" fmla="*/ 22545 w 45089"/>
                <a:gd name="connsiteY0" fmla="*/ 24877 h 24876"/>
                <a:gd name="connsiteX1" fmla="*/ 0 w 45089"/>
                <a:gd name="connsiteY1" fmla="*/ 4276 h 24876"/>
                <a:gd name="connsiteX2" fmla="*/ 3498 w 45089"/>
                <a:gd name="connsiteY2" fmla="*/ 0 h 24876"/>
                <a:gd name="connsiteX3" fmla="*/ 3887 w 45089"/>
                <a:gd name="connsiteY3" fmla="*/ 0 h 24876"/>
                <a:gd name="connsiteX4" fmla="*/ 41202 w 45089"/>
                <a:gd name="connsiteY4" fmla="*/ 0 h 24876"/>
                <a:gd name="connsiteX5" fmla="*/ 45089 w 45089"/>
                <a:gd name="connsiteY5" fmla="*/ 3887 h 24876"/>
                <a:gd name="connsiteX6" fmla="*/ 45089 w 45089"/>
                <a:gd name="connsiteY6" fmla="*/ 4276 h 24876"/>
                <a:gd name="connsiteX7" fmla="*/ 22545 w 45089"/>
                <a:gd name="connsiteY7" fmla="*/ 24877 h 24876"/>
                <a:gd name="connsiteX8" fmla="*/ 8940 w 45089"/>
                <a:gd name="connsiteY8" fmla="*/ 7774 h 24876"/>
                <a:gd name="connsiteX9" fmla="*/ 27987 w 45089"/>
                <a:gd name="connsiteY9" fmla="*/ 16326 h 24876"/>
                <a:gd name="connsiteX10" fmla="*/ 36538 w 45089"/>
                <a:gd name="connsiteY10" fmla="*/ 7774 h 24876"/>
                <a:gd name="connsiteX11" fmla="*/ 8940 w 45089"/>
                <a:gd name="connsiteY11" fmla="*/ 7774 h 2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89" h="24876">
                  <a:moveTo>
                    <a:pt x="22545" y="24877"/>
                  </a:moveTo>
                  <a:cubicBezTo>
                    <a:pt x="10884" y="24877"/>
                    <a:pt x="1166" y="15937"/>
                    <a:pt x="0" y="4276"/>
                  </a:cubicBezTo>
                  <a:cubicBezTo>
                    <a:pt x="0" y="1944"/>
                    <a:pt x="1555" y="389"/>
                    <a:pt x="3498" y="0"/>
                  </a:cubicBezTo>
                  <a:cubicBezTo>
                    <a:pt x="3498" y="0"/>
                    <a:pt x="3887" y="0"/>
                    <a:pt x="3887" y="0"/>
                  </a:cubicBezTo>
                  <a:lnTo>
                    <a:pt x="41202" y="0"/>
                  </a:lnTo>
                  <a:cubicBezTo>
                    <a:pt x="43535" y="0"/>
                    <a:pt x="45089" y="1555"/>
                    <a:pt x="45089" y="3887"/>
                  </a:cubicBezTo>
                  <a:cubicBezTo>
                    <a:pt x="45089" y="3887"/>
                    <a:pt x="45089" y="4276"/>
                    <a:pt x="45089" y="4276"/>
                  </a:cubicBezTo>
                  <a:cubicBezTo>
                    <a:pt x="43923" y="15937"/>
                    <a:pt x="34206" y="24877"/>
                    <a:pt x="22545" y="24877"/>
                  </a:cubicBezTo>
                  <a:close/>
                  <a:moveTo>
                    <a:pt x="8940" y="7774"/>
                  </a:moveTo>
                  <a:cubicBezTo>
                    <a:pt x="12050" y="15159"/>
                    <a:pt x="20601" y="19046"/>
                    <a:pt x="27987" y="16326"/>
                  </a:cubicBezTo>
                  <a:cubicBezTo>
                    <a:pt x="31874" y="14771"/>
                    <a:pt x="34983" y="11661"/>
                    <a:pt x="36538" y="7774"/>
                  </a:cubicBezTo>
                  <a:lnTo>
                    <a:pt x="8940" y="7774"/>
                  </a:lnTo>
                  <a:close/>
                </a:path>
              </a:pathLst>
            </a:custGeom>
            <a:solidFill>
              <a:schemeClr val="bg1"/>
            </a:solidFill>
            <a:ln w="38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D81EAB67-2655-0AFF-816E-AEF81801C963}"/>
              </a:ext>
            </a:extLst>
          </p:cNvPr>
          <p:cNvSpPr/>
          <p:nvPr/>
        </p:nvSpPr>
        <p:spPr>
          <a:xfrm>
            <a:off x="6496050" y="3286021"/>
            <a:ext cx="2819191" cy="2547748"/>
          </a:xfrm>
          <a:prstGeom prst="ellipse">
            <a:avLst/>
          </a:pr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8542334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Sjælland - PPT">
  <a:themeElements>
    <a:clrScheme name="Region Sjælland - PPT">
      <a:dk1>
        <a:srgbClr val="0085A0"/>
      </a:dk1>
      <a:lt1>
        <a:srgbClr val="FFFFFF"/>
      </a:lt1>
      <a:dk2>
        <a:srgbClr val="595959"/>
      </a:dk2>
      <a:lt2>
        <a:srgbClr val="EFEFEF"/>
      </a:lt2>
      <a:accent1>
        <a:srgbClr val="0085A1"/>
      </a:accent1>
      <a:accent2>
        <a:srgbClr val="6FD3E3"/>
      </a:accent2>
      <a:accent3>
        <a:srgbClr val="D3E14D"/>
      </a:accent3>
      <a:accent4>
        <a:srgbClr val="4BDBC3"/>
      </a:accent4>
      <a:accent5>
        <a:srgbClr val="FCC860"/>
      </a:accent5>
      <a:accent6>
        <a:srgbClr val="BEB9A6"/>
      </a:accent6>
      <a:hlink>
        <a:srgbClr val="3055A2"/>
      </a:hlink>
      <a:folHlink>
        <a:srgbClr val="448ACA"/>
      </a:folHlink>
    </a:clrScheme>
    <a:fontScheme name="Region Sjælland -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Præsentation1" id="{390A20A3-BACD-41E7-8844-7AEAFE4A71CF}" vid="{6C502163-3C36-4ED6-8D35-151746D4460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Sjællands Universitetshospital_DK_2022</Template>
  <TotalTime>41</TotalTime>
  <Words>222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Region Sjælland - PPT</vt:lpstr>
      <vt:lpstr>PowerPoint-præsentation</vt:lpstr>
      <vt:lpstr>ORDENTLIGHED</vt:lpstr>
      <vt:lpstr>FØLGESKAB</vt:lpstr>
      <vt:lpstr>NYTÆNKNING</vt:lpstr>
      <vt:lpstr>FÆLLESSKAB</vt:lpstr>
    </vt:vector>
  </TitlesOfParts>
  <Company>Region Sjaelland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Tine Ekkelund Kristensen</dc:creator>
  <cp:lastModifiedBy>Tine Ekkelund Kristensen</cp:lastModifiedBy>
  <cp:revision>1</cp:revision>
  <dcterms:created xsi:type="dcterms:W3CDTF">2025-04-29T07:20:41Z</dcterms:created>
  <dcterms:modified xsi:type="dcterms:W3CDTF">2025-04-29T08:02:31Z</dcterms:modified>
</cp:coreProperties>
</file>