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7"/>
  </p:notesMasterIdLst>
  <p:handoutMasterIdLst>
    <p:handoutMasterId r:id="rId8"/>
  </p:handoutMasterIdLst>
  <p:sldIdLst>
    <p:sldId id="312" r:id="rId2"/>
    <p:sldId id="313" r:id="rId3"/>
    <p:sldId id="317" r:id="rId4"/>
    <p:sldId id="318" r:id="rId5"/>
    <p:sldId id="319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14" autoAdjust="0"/>
  </p:normalViewPr>
  <p:slideViewPr>
    <p:cSldViewPr snapToGrid="0" snapToObjects="1">
      <p:cViewPr>
        <p:scale>
          <a:sx n="89" d="100"/>
          <a:sy n="89" d="100"/>
        </p:scale>
        <p:origin x="466" y="-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C55E8A-9D27-3A49-9995-5E6023CA6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E433F60-25B4-C446-ABCB-AA77974EE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96FE1-C4E4-D446-87BD-A02D6B729F2F}" type="datetimeFigureOut">
              <a:t>29-04-2025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322219D-EBCB-EB42-B7E5-290A44B1B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28D745-92E9-C747-B2A0-6EDFC868B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A214-973D-D741-96DB-340BF266A3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36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947D-3E69-7B44-AD59-F1BD27BA42C1}" type="datetimeFigureOut">
              <a:rPr lang="da-DK" smtClean="0"/>
              <a:t>29-04-2025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645C-D7FA-D74E-BD59-FA43DBFDCD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0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EA24838-F701-41BD-B5FD-1D1AE4AA0922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29" y="5670000"/>
            <a:ext cx="401978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025256A-C586-4A40-BBC7-F42B98F71100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972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D7A1F26-DDE1-4A63-ADAA-E3115C8EEF38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B0B9ADD8-96ED-4006-976B-BEE2EB5C6091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78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002EA3E-C8A8-4312-8C22-4D8F0BBE010B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27AA838-E084-46D4-A1D9-BD003CA29E44}" type="datetime2">
              <a:rPr lang="da-DK" smtClean="0"/>
              <a:t>29. april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A757791-8D33-4526-AD54-75C6A0451005}" type="datetime2">
              <a:rPr lang="da-DK" smtClean="0"/>
              <a:t>29. april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D1CEFCBF-2F67-432B-9A88-2037E3C2D385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9810430-BB2A-4DCE-ACE9-59AA4C2A09C7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56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28451F1-4E19-4878-84E0-A5E78913734A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28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29" y="5670000"/>
            <a:ext cx="401978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05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B5B0C562-7696-41D5-B9F5-474C5403F0C9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29" y="326687"/>
            <a:ext cx="401978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61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7C869061-A032-4880-8C16-6DF454C692F5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29" y="5670000"/>
            <a:ext cx="401978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66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C9600076-7E74-49D6-B3C3-DF9E7DC5F7AA}" type="datetime2">
              <a:rPr lang="da-DK" smtClean="0"/>
              <a:t>29. april 2025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29" y="5670000"/>
            <a:ext cx="401978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9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83A6920-38BF-4A0E-A85A-487DB5EED0CF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82A5-D259-4C97-BC1E-01710D5DFDC6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A97B5F3-618C-4F47-AE90-9A506B3654BC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9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04CDF82-C49E-4043-B485-8FC32728E87A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3870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6E078E5-AE61-4BBB-9F54-4E0B24A13D4D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40621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51701FA-0DF8-4A95-A861-03CBEF30E251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6652" userDrawn="1">
          <p15:clr>
            <a:srgbClr val="F26B43"/>
          </p15:clr>
        </p15:guide>
        <p15:guide id="4" pos="3613" userDrawn="1">
          <p15:clr>
            <a:srgbClr val="F26B43"/>
          </p15:clr>
        </p15:guide>
        <p15:guide id="5" pos="3386" userDrawn="1">
          <p15:clr>
            <a:srgbClr val="F26B43"/>
          </p15:clr>
        </p15:guide>
        <p15:guide id="6" pos="4475" userDrawn="1">
          <p15:clr>
            <a:srgbClr val="F26B43"/>
          </p15:clr>
        </p15:guide>
        <p15:guide id="7" pos="4929" userDrawn="1">
          <p15:clr>
            <a:srgbClr val="F26B43"/>
          </p15:clr>
        </p15:guide>
        <p15:guide id="8" pos="2751" userDrawn="1">
          <p15:clr>
            <a:srgbClr val="F26B43"/>
          </p15:clr>
        </p15:guide>
        <p15:guide id="9" pos="2298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orient="horz" pos="913" userDrawn="1">
          <p15:clr>
            <a:srgbClr val="F26B43"/>
          </p15:clr>
        </p15:guide>
        <p15:guide id="12" orient="horz" pos="11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extLst>
              <a:ext uri="{FF2B5EF4-FFF2-40B4-BE49-F238E27FC236}">
                <a16:creationId xmlns:a16="http://schemas.microsoft.com/office/drawing/2014/main" id="{D705237C-8F80-DECE-7BBF-4FAE5E3FE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D8A5D1EE-BDB8-F769-C40B-1D8C077D0116}"/>
              </a:ext>
            </a:extLst>
          </p:cNvPr>
          <p:cNvSpPr txBox="1"/>
          <p:nvPr/>
        </p:nvSpPr>
        <p:spPr>
          <a:xfrm>
            <a:off x="1027440" y="1807880"/>
            <a:ext cx="491475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4500" b="1" dirty="0"/>
              <a:t>FRA VÆRDI TIL ADFÆRD</a:t>
            </a:r>
          </a:p>
          <a:p>
            <a:pPr>
              <a:spcAft>
                <a:spcPts val="600"/>
              </a:spcAft>
            </a:pPr>
            <a:endParaRPr lang="da-DK" sz="2500" dirty="0"/>
          </a:p>
          <a:p>
            <a:pPr>
              <a:spcAft>
                <a:spcPts val="600"/>
              </a:spcAft>
            </a:pPr>
            <a:r>
              <a:rPr lang="da-DK" sz="2500" dirty="0"/>
              <a:t>SÅDAN OMSÆTTER VI </a:t>
            </a:r>
            <a:br>
              <a:rPr lang="da-DK" sz="2500" dirty="0"/>
            </a:br>
            <a:r>
              <a:rPr lang="da-DK" sz="2500" dirty="0"/>
              <a:t>DE FIRE LEDELSESVÆRDIER TIL LEDELSESADFÆRD</a:t>
            </a:r>
          </a:p>
        </p:txBody>
      </p:sp>
      <p:grpSp>
        <p:nvGrpSpPr>
          <p:cNvPr id="93" name="Gruppe 92">
            <a:extLst>
              <a:ext uri="{FF2B5EF4-FFF2-40B4-BE49-F238E27FC236}">
                <a16:creationId xmlns:a16="http://schemas.microsoft.com/office/drawing/2014/main" id="{E38A34AD-36A0-9F73-E39C-21E812DBC705}"/>
              </a:ext>
            </a:extLst>
          </p:cNvPr>
          <p:cNvGrpSpPr/>
          <p:nvPr/>
        </p:nvGrpSpPr>
        <p:grpSpPr>
          <a:xfrm>
            <a:off x="6139171" y="984251"/>
            <a:ext cx="5028184" cy="4889497"/>
            <a:chOff x="3480714" y="1056247"/>
            <a:chExt cx="5028184" cy="4889497"/>
          </a:xfrm>
        </p:grpSpPr>
        <p:sp>
          <p:nvSpPr>
            <p:cNvPr id="50" name="Freeform: Shape 47">
              <a:extLst>
                <a:ext uri="{FF2B5EF4-FFF2-40B4-BE49-F238E27FC236}">
                  <a16:creationId xmlns:a16="http://schemas.microsoft.com/office/drawing/2014/main" id="{3AEC9ACE-CE4C-E837-AFEC-F54C6A11EF92}"/>
                </a:ext>
              </a:extLst>
            </p:cNvPr>
            <p:cNvSpPr/>
            <p:nvPr/>
          </p:nvSpPr>
          <p:spPr>
            <a:xfrm>
              <a:off x="5711729" y="3502597"/>
              <a:ext cx="2230213" cy="1953237"/>
            </a:xfrm>
            <a:custGeom>
              <a:avLst/>
              <a:gdLst>
                <a:gd name="connsiteX0" fmla="*/ 2638873 w 4274360"/>
                <a:gd name="connsiteY0" fmla="*/ 0 h 3743516"/>
                <a:gd name="connsiteX1" fmla="*/ 3266372 w 4274360"/>
                <a:gd name="connsiteY1" fmla="*/ 0 h 3743516"/>
                <a:gd name="connsiteX2" fmla="*/ 3278646 w 4274360"/>
                <a:gd name="connsiteY2" fmla="*/ 55232 h 3743516"/>
                <a:gd name="connsiteX3" fmla="*/ 3189661 w 4274360"/>
                <a:gd name="connsiteY3" fmla="*/ 285367 h 3743516"/>
                <a:gd name="connsiteX4" fmla="*/ 3410589 w 4274360"/>
                <a:gd name="connsiteY4" fmla="*/ 506295 h 3743516"/>
                <a:gd name="connsiteX5" fmla="*/ 3631518 w 4274360"/>
                <a:gd name="connsiteY5" fmla="*/ 285367 h 3743516"/>
                <a:gd name="connsiteX6" fmla="*/ 3540999 w 4274360"/>
                <a:gd name="connsiteY6" fmla="*/ 55232 h 3743516"/>
                <a:gd name="connsiteX7" fmla="*/ 3553273 w 4274360"/>
                <a:gd name="connsiteY7" fmla="*/ 0 h 3743516"/>
                <a:gd name="connsiteX8" fmla="*/ 4274361 w 4274360"/>
                <a:gd name="connsiteY8" fmla="*/ 0 h 3743516"/>
                <a:gd name="connsiteX9" fmla="*/ 3355357 w 4274360"/>
                <a:gd name="connsiteY9" fmla="*/ 2456299 h 3743516"/>
                <a:gd name="connsiteX10" fmla="*/ 3392179 w 4274360"/>
                <a:gd name="connsiteY10" fmla="*/ 2536079 h 3743516"/>
                <a:gd name="connsiteX11" fmla="*/ 3617710 w 4274360"/>
                <a:gd name="connsiteY11" fmla="*/ 2635804 h 3743516"/>
                <a:gd name="connsiteX12" fmla="*/ 3617710 w 4274360"/>
                <a:gd name="connsiteY12" fmla="*/ 2948787 h 3743516"/>
                <a:gd name="connsiteX13" fmla="*/ 3304728 w 4274360"/>
                <a:gd name="connsiteY13" fmla="*/ 2948787 h 3743516"/>
                <a:gd name="connsiteX14" fmla="*/ 3205003 w 4274360"/>
                <a:gd name="connsiteY14" fmla="*/ 2723255 h 3743516"/>
                <a:gd name="connsiteX15" fmla="*/ 3135963 w 4274360"/>
                <a:gd name="connsiteY15" fmla="*/ 2687968 h 3743516"/>
                <a:gd name="connsiteX16" fmla="*/ 530844 w 4274360"/>
                <a:gd name="connsiteY16" fmla="*/ 3743517 h 3743516"/>
                <a:gd name="connsiteX17" fmla="*/ 530844 w 4274360"/>
                <a:gd name="connsiteY17" fmla="*/ 3048512 h 3743516"/>
                <a:gd name="connsiteX18" fmla="*/ 451063 w 4274360"/>
                <a:gd name="connsiteY18" fmla="*/ 3019361 h 3743516"/>
                <a:gd name="connsiteX19" fmla="*/ 220929 w 4274360"/>
                <a:gd name="connsiteY19" fmla="*/ 3108346 h 3743516"/>
                <a:gd name="connsiteX20" fmla="*/ 0 w 4274360"/>
                <a:gd name="connsiteY20" fmla="*/ 2887418 h 3743516"/>
                <a:gd name="connsiteX21" fmla="*/ 220929 w 4274360"/>
                <a:gd name="connsiteY21" fmla="*/ 2666489 h 3743516"/>
                <a:gd name="connsiteX22" fmla="*/ 451063 w 4274360"/>
                <a:gd name="connsiteY22" fmla="*/ 2757008 h 3743516"/>
                <a:gd name="connsiteX23" fmla="*/ 530844 w 4274360"/>
                <a:gd name="connsiteY23" fmla="*/ 2727858 h 3743516"/>
                <a:gd name="connsiteX24" fmla="*/ 530844 w 4274360"/>
                <a:gd name="connsiteY24" fmla="*/ 2106495 h 3743516"/>
                <a:gd name="connsiteX25" fmla="*/ 1962278 w 4274360"/>
                <a:gd name="connsiteY25" fmla="*/ 1544968 h 3743516"/>
                <a:gd name="connsiteX26" fmla="*/ 1930059 w 4274360"/>
                <a:gd name="connsiteY26" fmla="*/ 1486668 h 3743516"/>
                <a:gd name="connsiteX27" fmla="*/ 1704528 w 4274360"/>
                <a:gd name="connsiteY27" fmla="*/ 1386943 h 3743516"/>
                <a:gd name="connsiteX28" fmla="*/ 1704528 w 4274360"/>
                <a:gd name="connsiteY28" fmla="*/ 1073960 h 3743516"/>
                <a:gd name="connsiteX29" fmla="*/ 2017510 w 4274360"/>
                <a:gd name="connsiteY29" fmla="*/ 1073960 h 3743516"/>
                <a:gd name="connsiteX30" fmla="*/ 2117235 w 4274360"/>
                <a:gd name="connsiteY30" fmla="*/ 1299492 h 3743516"/>
                <a:gd name="connsiteX31" fmla="*/ 2164797 w 4274360"/>
                <a:gd name="connsiteY31" fmla="*/ 1328641 h 3743516"/>
                <a:gd name="connsiteX32" fmla="*/ 2638873 w 4274360"/>
                <a:gd name="connsiteY32" fmla="*/ 0 h 3743516"/>
                <a:gd name="connsiteX33" fmla="*/ 2638873 w 4274360"/>
                <a:gd name="connsiteY33" fmla="*/ 0 h 374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74360" h="3743516">
                  <a:moveTo>
                    <a:pt x="2638873" y="0"/>
                  </a:moveTo>
                  <a:lnTo>
                    <a:pt x="3266372" y="0"/>
                  </a:lnTo>
                  <a:cubicBezTo>
                    <a:pt x="3274043" y="16877"/>
                    <a:pt x="3278646" y="35287"/>
                    <a:pt x="3278646" y="55232"/>
                  </a:cubicBezTo>
                  <a:cubicBezTo>
                    <a:pt x="3278646" y="127341"/>
                    <a:pt x="3189661" y="168765"/>
                    <a:pt x="3189661" y="285367"/>
                  </a:cubicBezTo>
                  <a:cubicBezTo>
                    <a:pt x="3189661" y="406570"/>
                    <a:pt x="3287851" y="506295"/>
                    <a:pt x="3410589" y="506295"/>
                  </a:cubicBezTo>
                  <a:cubicBezTo>
                    <a:pt x="3531794" y="506295"/>
                    <a:pt x="3631518" y="408105"/>
                    <a:pt x="3631518" y="285367"/>
                  </a:cubicBezTo>
                  <a:cubicBezTo>
                    <a:pt x="3631518" y="158025"/>
                    <a:pt x="3540999" y="144217"/>
                    <a:pt x="3540999" y="55232"/>
                  </a:cubicBezTo>
                  <a:cubicBezTo>
                    <a:pt x="3540999" y="35287"/>
                    <a:pt x="3545602" y="16877"/>
                    <a:pt x="3553273" y="0"/>
                  </a:cubicBezTo>
                  <a:lnTo>
                    <a:pt x="4274361" y="0"/>
                  </a:lnTo>
                  <a:cubicBezTo>
                    <a:pt x="4274361" y="940482"/>
                    <a:pt x="3927624" y="1799650"/>
                    <a:pt x="3355357" y="2456299"/>
                  </a:cubicBezTo>
                  <a:cubicBezTo>
                    <a:pt x="3356891" y="2485450"/>
                    <a:pt x="3369166" y="2513066"/>
                    <a:pt x="3392179" y="2536079"/>
                  </a:cubicBezTo>
                  <a:cubicBezTo>
                    <a:pt x="3442809" y="2586708"/>
                    <a:pt x="3536396" y="2552956"/>
                    <a:pt x="3617710" y="2635804"/>
                  </a:cubicBezTo>
                  <a:cubicBezTo>
                    <a:pt x="3703627" y="2721721"/>
                    <a:pt x="3703627" y="2861336"/>
                    <a:pt x="3617710" y="2948787"/>
                  </a:cubicBezTo>
                  <a:cubicBezTo>
                    <a:pt x="3531794" y="3034703"/>
                    <a:pt x="3392179" y="3034703"/>
                    <a:pt x="3304728" y="2948787"/>
                  </a:cubicBezTo>
                  <a:cubicBezTo>
                    <a:pt x="3214208" y="2858267"/>
                    <a:pt x="3267906" y="2784624"/>
                    <a:pt x="3205003" y="2723255"/>
                  </a:cubicBezTo>
                  <a:cubicBezTo>
                    <a:pt x="3185058" y="2703310"/>
                    <a:pt x="3162045" y="2692571"/>
                    <a:pt x="3135963" y="2687968"/>
                  </a:cubicBezTo>
                  <a:cubicBezTo>
                    <a:pt x="2462436" y="3341549"/>
                    <a:pt x="1543434" y="3743517"/>
                    <a:pt x="530844" y="3743517"/>
                  </a:cubicBezTo>
                  <a:lnTo>
                    <a:pt x="530844" y="3048512"/>
                  </a:lnTo>
                  <a:cubicBezTo>
                    <a:pt x="509364" y="3030101"/>
                    <a:pt x="481748" y="3019361"/>
                    <a:pt x="451063" y="3019361"/>
                  </a:cubicBezTo>
                  <a:cubicBezTo>
                    <a:pt x="378955" y="3019361"/>
                    <a:pt x="337530" y="3108346"/>
                    <a:pt x="220929" y="3108346"/>
                  </a:cubicBezTo>
                  <a:cubicBezTo>
                    <a:pt x="99725" y="3108346"/>
                    <a:pt x="0" y="3010156"/>
                    <a:pt x="0" y="2887418"/>
                  </a:cubicBezTo>
                  <a:cubicBezTo>
                    <a:pt x="0" y="2766213"/>
                    <a:pt x="98191" y="2666489"/>
                    <a:pt x="220929" y="2666489"/>
                  </a:cubicBezTo>
                  <a:cubicBezTo>
                    <a:pt x="348270" y="2666489"/>
                    <a:pt x="362078" y="2757008"/>
                    <a:pt x="451063" y="2757008"/>
                  </a:cubicBezTo>
                  <a:cubicBezTo>
                    <a:pt x="481748" y="2757008"/>
                    <a:pt x="509364" y="2746269"/>
                    <a:pt x="530844" y="2727858"/>
                  </a:cubicBezTo>
                  <a:lnTo>
                    <a:pt x="530844" y="2106495"/>
                  </a:lnTo>
                  <a:cubicBezTo>
                    <a:pt x="1083166" y="2106495"/>
                    <a:pt x="1586392" y="1893238"/>
                    <a:pt x="1962278" y="1544968"/>
                  </a:cubicBezTo>
                  <a:cubicBezTo>
                    <a:pt x="1957676" y="1523488"/>
                    <a:pt x="1945401" y="1503544"/>
                    <a:pt x="1930059" y="1486668"/>
                  </a:cubicBezTo>
                  <a:cubicBezTo>
                    <a:pt x="1879430" y="1436037"/>
                    <a:pt x="1785842" y="1469790"/>
                    <a:pt x="1704528" y="1386943"/>
                  </a:cubicBezTo>
                  <a:cubicBezTo>
                    <a:pt x="1618611" y="1301025"/>
                    <a:pt x="1618611" y="1161411"/>
                    <a:pt x="1704528" y="1073960"/>
                  </a:cubicBezTo>
                  <a:cubicBezTo>
                    <a:pt x="1790445" y="988043"/>
                    <a:pt x="1930059" y="988043"/>
                    <a:pt x="2017510" y="1073960"/>
                  </a:cubicBezTo>
                  <a:cubicBezTo>
                    <a:pt x="2108030" y="1164480"/>
                    <a:pt x="2054332" y="1238122"/>
                    <a:pt x="2117235" y="1299492"/>
                  </a:cubicBezTo>
                  <a:cubicBezTo>
                    <a:pt x="2131043" y="1313299"/>
                    <a:pt x="2147920" y="1324039"/>
                    <a:pt x="2164797" y="1328641"/>
                  </a:cubicBezTo>
                  <a:cubicBezTo>
                    <a:pt x="2462436" y="968098"/>
                    <a:pt x="2638873" y="504761"/>
                    <a:pt x="2638873" y="0"/>
                  </a:cubicBezTo>
                  <a:lnTo>
                    <a:pt x="2638873" y="0"/>
                  </a:lnTo>
                  <a:close/>
                </a:path>
              </a:pathLst>
            </a:custGeom>
            <a:solidFill>
              <a:schemeClr val="accent6"/>
            </a:solidFill>
            <a:ln w="317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" name="Freeform: Shape 48">
              <a:extLst>
                <a:ext uri="{FF2B5EF4-FFF2-40B4-BE49-F238E27FC236}">
                  <a16:creationId xmlns:a16="http://schemas.microsoft.com/office/drawing/2014/main" id="{AA2FCC0E-03C7-E692-99DC-E23AA86012B7}"/>
                </a:ext>
              </a:extLst>
            </p:cNvPr>
            <p:cNvSpPr/>
            <p:nvPr/>
          </p:nvSpPr>
          <p:spPr>
            <a:xfrm>
              <a:off x="4037066" y="3231225"/>
              <a:ext cx="1953238" cy="2224608"/>
            </a:xfrm>
            <a:custGeom>
              <a:avLst/>
              <a:gdLst>
                <a:gd name="connsiteX0" fmla="*/ 3743517 w 3743516"/>
                <a:gd name="connsiteY0" fmla="*/ 2626599 h 4263620"/>
                <a:gd name="connsiteX1" fmla="*/ 3743517 w 3743516"/>
                <a:gd name="connsiteY1" fmla="*/ 3247961 h 4263620"/>
                <a:gd name="connsiteX2" fmla="*/ 3663738 w 3743516"/>
                <a:gd name="connsiteY2" fmla="*/ 3277112 h 4263620"/>
                <a:gd name="connsiteX3" fmla="*/ 3433604 w 3743516"/>
                <a:gd name="connsiteY3" fmla="*/ 3186592 h 4263620"/>
                <a:gd name="connsiteX4" fmla="*/ 3212674 w 3743516"/>
                <a:gd name="connsiteY4" fmla="*/ 3407521 h 4263620"/>
                <a:gd name="connsiteX5" fmla="*/ 3433604 w 3743516"/>
                <a:gd name="connsiteY5" fmla="*/ 3628449 h 4263620"/>
                <a:gd name="connsiteX6" fmla="*/ 3663738 w 3743516"/>
                <a:gd name="connsiteY6" fmla="*/ 3539464 h 4263620"/>
                <a:gd name="connsiteX7" fmla="*/ 3743517 w 3743516"/>
                <a:gd name="connsiteY7" fmla="*/ 3568615 h 4263620"/>
                <a:gd name="connsiteX8" fmla="*/ 3743517 w 3743516"/>
                <a:gd name="connsiteY8" fmla="*/ 4263620 h 4263620"/>
                <a:gd name="connsiteX9" fmla="*/ 1141466 w 3743516"/>
                <a:gd name="connsiteY9" fmla="*/ 3211140 h 4263620"/>
                <a:gd name="connsiteX10" fmla="*/ 1089302 w 3743516"/>
                <a:gd name="connsiteY10" fmla="*/ 3241825 h 4263620"/>
                <a:gd name="connsiteX11" fmla="*/ 989577 w 3743516"/>
                <a:gd name="connsiteY11" fmla="*/ 3467355 h 4263620"/>
                <a:gd name="connsiteX12" fmla="*/ 676595 w 3743516"/>
                <a:gd name="connsiteY12" fmla="*/ 3467355 h 4263620"/>
                <a:gd name="connsiteX13" fmla="*/ 676595 w 3743516"/>
                <a:gd name="connsiteY13" fmla="*/ 3154373 h 4263620"/>
                <a:gd name="connsiteX14" fmla="*/ 902127 w 3743516"/>
                <a:gd name="connsiteY14" fmla="*/ 3054649 h 4263620"/>
                <a:gd name="connsiteX15" fmla="*/ 935879 w 3743516"/>
                <a:gd name="connsiteY15" fmla="*/ 2994813 h 4263620"/>
                <a:gd name="connsiteX16" fmla="*/ 0 w 3743516"/>
                <a:gd name="connsiteY16" fmla="*/ 520103 h 4263620"/>
                <a:gd name="connsiteX17" fmla="*/ 693471 w 3743516"/>
                <a:gd name="connsiteY17" fmla="*/ 520103 h 4263620"/>
                <a:gd name="connsiteX18" fmla="*/ 714951 w 3743516"/>
                <a:gd name="connsiteY18" fmla="*/ 451063 h 4263620"/>
                <a:gd name="connsiteX19" fmla="*/ 625966 w 3743516"/>
                <a:gd name="connsiteY19" fmla="*/ 220929 h 4263620"/>
                <a:gd name="connsiteX20" fmla="*/ 846894 w 3743516"/>
                <a:gd name="connsiteY20" fmla="*/ 0 h 4263620"/>
                <a:gd name="connsiteX21" fmla="*/ 1067823 w 3743516"/>
                <a:gd name="connsiteY21" fmla="*/ 220929 h 4263620"/>
                <a:gd name="connsiteX22" fmla="*/ 977304 w 3743516"/>
                <a:gd name="connsiteY22" fmla="*/ 451063 h 4263620"/>
                <a:gd name="connsiteX23" fmla="*/ 998783 w 3743516"/>
                <a:gd name="connsiteY23" fmla="*/ 520103 h 4263620"/>
                <a:gd name="connsiteX24" fmla="*/ 1637022 w 3743516"/>
                <a:gd name="connsiteY24" fmla="*/ 520103 h 4263620"/>
                <a:gd name="connsiteX25" fmla="*/ 2111099 w 3743516"/>
                <a:gd name="connsiteY25" fmla="*/ 1850279 h 4263620"/>
                <a:gd name="connsiteX26" fmla="*/ 2158659 w 3743516"/>
                <a:gd name="connsiteY26" fmla="*/ 1821129 h 4263620"/>
                <a:gd name="connsiteX27" fmla="*/ 2258384 w 3743516"/>
                <a:gd name="connsiteY27" fmla="*/ 1595597 h 4263620"/>
                <a:gd name="connsiteX28" fmla="*/ 2571367 w 3743516"/>
                <a:gd name="connsiteY28" fmla="*/ 1595597 h 4263620"/>
                <a:gd name="connsiteX29" fmla="*/ 2571367 w 3743516"/>
                <a:gd name="connsiteY29" fmla="*/ 1908580 h 4263620"/>
                <a:gd name="connsiteX30" fmla="*/ 2345835 w 3743516"/>
                <a:gd name="connsiteY30" fmla="*/ 2008305 h 4263620"/>
                <a:gd name="connsiteX31" fmla="*/ 2313617 w 3743516"/>
                <a:gd name="connsiteY31" fmla="*/ 2065071 h 4263620"/>
                <a:gd name="connsiteX32" fmla="*/ 3743517 w 3743516"/>
                <a:gd name="connsiteY32" fmla="*/ 2626599 h 4263620"/>
                <a:gd name="connsiteX33" fmla="*/ 3743517 w 3743516"/>
                <a:gd name="connsiteY33" fmla="*/ 2626599 h 426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743516" h="4263620">
                  <a:moveTo>
                    <a:pt x="3743517" y="2626599"/>
                  </a:moveTo>
                  <a:lnTo>
                    <a:pt x="3743517" y="3247961"/>
                  </a:lnTo>
                  <a:cubicBezTo>
                    <a:pt x="3722038" y="3266372"/>
                    <a:pt x="3694422" y="3277112"/>
                    <a:pt x="3663738" y="3277112"/>
                  </a:cubicBezTo>
                  <a:cubicBezTo>
                    <a:pt x="3576287" y="3277112"/>
                    <a:pt x="3560944" y="3186592"/>
                    <a:pt x="3433604" y="3186592"/>
                  </a:cubicBezTo>
                  <a:cubicBezTo>
                    <a:pt x="3312399" y="3186592"/>
                    <a:pt x="3212674" y="3284783"/>
                    <a:pt x="3212674" y="3407521"/>
                  </a:cubicBezTo>
                  <a:cubicBezTo>
                    <a:pt x="3212674" y="3528724"/>
                    <a:pt x="3310865" y="3628449"/>
                    <a:pt x="3433604" y="3628449"/>
                  </a:cubicBezTo>
                  <a:cubicBezTo>
                    <a:pt x="3550205" y="3628449"/>
                    <a:pt x="3591629" y="3539464"/>
                    <a:pt x="3663738" y="3539464"/>
                  </a:cubicBezTo>
                  <a:cubicBezTo>
                    <a:pt x="3694422" y="3539464"/>
                    <a:pt x="3722038" y="3550204"/>
                    <a:pt x="3743517" y="3568615"/>
                  </a:cubicBezTo>
                  <a:lnTo>
                    <a:pt x="3743517" y="4263620"/>
                  </a:lnTo>
                  <a:cubicBezTo>
                    <a:pt x="2732461" y="4263620"/>
                    <a:pt x="1814993" y="3863187"/>
                    <a:pt x="1141466" y="3211140"/>
                  </a:cubicBezTo>
                  <a:cubicBezTo>
                    <a:pt x="1121521" y="3217276"/>
                    <a:pt x="1104644" y="3228016"/>
                    <a:pt x="1089302" y="3241825"/>
                  </a:cubicBezTo>
                  <a:cubicBezTo>
                    <a:pt x="1026399" y="3304728"/>
                    <a:pt x="1080097" y="3378370"/>
                    <a:pt x="989577" y="3467355"/>
                  </a:cubicBezTo>
                  <a:cubicBezTo>
                    <a:pt x="903661" y="3553273"/>
                    <a:pt x="764046" y="3553273"/>
                    <a:pt x="676595" y="3467355"/>
                  </a:cubicBezTo>
                  <a:cubicBezTo>
                    <a:pt x="590678" y="3381439"/>
                    <a:pt x="590678" y="3241825"/>
                    <a:pt x="676595" y="3154373"/>
                  </a:cubicBezTo>
                  <a:cubicBezTo>
                    <a:pt x="757909" y="3073059"/>
                    <a:pt x="851497" y="3105278"/>
                    <a:pt x="902127" y="3054649"/>
                  </a:cubicBezTo>
                  <a:cubicBezTo>
                    <a:pt x="919003" y="3037771"/>
                    <a:pt x="929743" y="3016293"/>
                    <a:pt x="935879" y="2994813"/>
                  </a:cubicBezTo>
                  <a:cubicBezTo>
                    <a:pt x="352873" y="2335095"/>
                    <a:pt x="0" y="1468256"/>
                    <a:pt x="0" y="520103"/>
                  </a:cubicBezTo>
                  <a:lnTo>
                    <a:pt x="693471" y="520103"/>
                  </a:lnTo>
                  <a:cubicBezTo>
                    <a:pt x="707280" y="500158"/>
                    <a:pt x="714951" y="477145"/>
                    <a:pt x="714951" y="451063"/>
                  </a:cubicBezTo>
                  <a:cubicBezTo>
                    <a:pt x="714951" y="378954"/>
                    <a:pt x="625966" y="337530"/>
                    <a:pt x="625966" y="220929"/>
                  </a:cubicBezTo>
                  <a:cubicBezTo>
                    <a:pt x="625966" y="98191"/>
                    <a:pt x="724156" y="0"/>
                    <a:pt x="846894" y="0"/>
                  </a:cubicBezTo>
                  <a:cubicBezTo>
                    <a:pt x="968099" y="0"/>
                    <a:pt x="1067823" y="98191"/>
                    <a:pt x="1067823" y="220929"/>
                  </a:cubicBezTo>
                  <a:cubicBezTo>
                    <a:pt x="1067823" y="348270"/>
                    <a:pt x="977304" y="362078"/>
                    <a:pt x="977304" y="451063"/>
                  </a:cubicBezTo>
                  <a:cubicBezTo>
                    <a:pt x="977304" y="477145"/>
                    <a:pt x="984975" y="500158"/>
                    <a:pt x="998783" y="520103"/>
                  </a:cubicBezTo>
                  <a:lnTo>
                    <a:pt x="1637022" y="520103"/>
                  </a:lnTo>
                  <a:cubicBezTo>
                    <a:pt x="1637022" y="1024864"/>
                    <a:pt x="1814993" y="1488201"/>
                    <a:pt x="2111099" y="1850279"/>
                  </a:cubicBezTo>
                  <a:cubicBezTo>
                    <a:pt x="2127975" y="1844142"/>
                    <a:pt x="2144852" y="1834937"/>
                    <a:pt x="2158659" y="1821129"/>
                  </a:cubicBezTo>
                  <a:cubicBezTo>
                    <a:pt x="2221563" y="1758226"/>
                    <a:pt x="2167865" y="1684583"/>
                    <a:pt x="2258384" y="1595597"/>
                  </a:cubicBezTo>
                  <a:cubicBezTo>
                    <a:pt x="2344302" y="1509681"/>
                    <a:pt x="2483916" y="1509681"/>
                    <a:pt x="2571367" y="1595597"/>
                  </a:cubicBezTo>
                  <a:cubicBezTo>
                    <a:pt x="2657284" y="1681514"/>
                    <a:pt x="2657284" y="1821129"/>
                    <a:pt x="2571367" y="1908580"/>
                  </a:cubicBezTo>
                  <a:cubicBezTo>
                    <a:pt x="2490053" y="1989894"/>
                    <a:pt x="2396465" y="1957675"/>
                    <a:pt x="2345835" y="2008305"/>
                  </a:cubicBezTo>
                  <a:cubicBezTo>
                    <a:pt x="2328959" y="2025181"/>
                    <a:pt x="2318219" y="2045127"/>
                    <a:pt x="2313617" y="2065071"/>
                  </a:cubicBezTo>
                  <a:cubicBezTo>
                    <a:pt x="2686434" y="2413341"/>
                    <a:pt x="3189661" y="2626599"/>
                    <a:pt x="3743517" y="2626599"/>
                  </a:cubicBezTo>
                  <a:lnTo>
                    <a:pt x="3743517" y="2626599"/>
                  </a:ln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Freeform: Shape 49">
              <a:extLst>
                <a:ext uri="{FF2B5EF4-FFF2-40B4-BE49-F238E27FC236}">
                  <a16:creationId xmlns:a16="http://schemas.microsoft.com/office/drawing/2014/main" id="{4C43BE96-0554-9B14-604B-A8E43D348B56}"/>
                </a:ext>
              </a:extLst>
            </p:cNvPr>
            <p:cNvSpPr/>
            <p:nvPr/>
          </p:nvSpPr>
          <p:spPr>
            <a:xfrm>
              <a:off x="5990304" y="1549360"/>
              <a:ext cx="1953238" cy="2217405"/>
            </a:xfrm>
            <a:custGeom>
              <a:avLst/>
              <a:gdLst>
                <a:gd name="connsiteX0" fmla="*/ 0 w 3743516"/>
                <a:gd name="connsiteY0" fmla="*/ 1637022 h 4249812"/>
                <a:gd name="connsiteX1" fmla="*/ 0 w 3743516"/>
                <a:gd name="connsiteY1" fmla="*/ 969632 h 4249812"/>
                <a:gd name="connsiteX2" fmla="*/ 82849 w 3743516"/>
                <a:gd name="connsiteY2" fmla="*/ 937414 h 4249812"/>
                <a:gd name="connsiteX3" fmla="*/ 312983 w 3743516"/>
                <a:gd name="connsiteY3" fmla="*/ 1026399 h 4249812"/>
                <a:gd name="connsiteX4" fmla="*/ 533912 w 3743516"/>
                <a:gd name="connsiteY4" fmla="*/ 805470 h 4249812"/>
                <a:gd name="connsiteX5" fmla="*/ 312983 w 3743516"/>
                <a:gd name="connsiteY5" fmla="*/ 584541 h 4249812"/>
                <a:gd name="connsiteX6" fmla="*/ 82849 w 3743516"/>
                <a:gd name="connsiteY6" fmla="*/ 675060 h 4249812"/>
                <a:gd name="connsiteX7" fmla="*/ 0 w 3743516"/>
                <a:gd name="connsiteY7" fmla="*/ 642842 h 4249812"/>
                <a:gd name="connsiteX8" fmla="*/ 0 w 3743516"/>
                <a:gd name="connsiteY8" fmla="*/ 0 h 4249812"/>
                <a:gd name="connsiteX9" fmla="*/ 2600517 w 3743516"/>
                <a:gd name="connsiteY9" fmla="*/ 1050946 h 4249812"/>
                <a:gd name="connsiteX10" fmla="*/ 2674161 w 3743516"/>
                <a:gd name="connsiteY10" fmla="*/ 1015659 h 4249812"/>
                <a:gd name="connsiteX11" fmla="*/ 2773885 w 3743516"/>
                <a:gd name="connsiteY11" fmla="*/ 790128 h 4249812"/>
                <a:gd name="connsiteX12" fmla="*/ 3086867 w 3743516"/>
                <a:gd name="connsiteY12" fmla="*/ 790128 h 4249812"/>
                <a:gd name="connsiteX13" fmla="*/ 3086867 w 3743516"/>
                <a:gd name="connsiteY13" fmla="*/ 1103110 h 4249812"/>
                <a:gd name="connsiteX14" fmla="*/ 2861336 w 3743516"/>
                <a:gd name="connsiteY14" fmla="*/ 1202835 h 4249812"/>
                <a:gd name="connsiteX15" fmla="*/ 2824515 w 3743516"/>
                <a:gd name="connsiteY15" fmla="*/ 1287217 h 4249812"/>
                <a:gd name="connsiteX16" fmla="*/ 3743517 w 3743516"/>
                <a:gd name="connsiteY16" fmla="*/ 3743517 h 4249812"/>
                <a:gd name="connsiteX17" fmla="*/ 3022430 w 3743516"/>
                <a:gd name="connsiteY17" fmla="*/ 3743517 h 4249812"/>
                <a:gd name="connsiteX18" fmla="*/ 3010156 w 3743516"/>
                <a:gd name="connsiteY18" fmla="*/ 3798749 h 4249812"/>
                <a:gd name="connsiteX19" fmla="*/ 3100676 w 3743516"/>
                <a:gd name="connsiteY19" fmla="*/ 4028883 h 4249812"/>
                <a:gd name="connsiteX20" fmla="*/ 2879747 w 3743516"/>
                <a:gd name="connsiteY20" fmla="*/ 4249812 h 4249812"/>
                <a:gd name="connsiteX21" fmla="*/ 2658818 w 3743516"/>
                <a:gd name="connsiteY21" fmla="*/ 4028883 h 4249812"/>
                <a:gd name="connsiteX22" fmla="*/ 2747803 w 3743516"/>
                <a:gd name="connsiteY22" fmla="*/ 3798749 h 4249812"/>
                <a:gd name="connsiteX23" fmla="*/ 2735530 w 3743516"/>
                <a:gd name="connsiteY23" fmla="*/ 3743517 h 4249812"/>
                <a:gd name="connsiteX24" fmla="*/ 2108030 w 3743516"/>
                <a:gd name="connsiteY24" fmla="*/ 3743517 h 4249812"/>
                <a:gd name="connsiteX25" fmla="*/ 1627817 w 3743516"/>
                <a:gd name="connsiteY25" fmla="*/ 2404136 h 4249812"/>
                <a:gd name="connsiteX26" fmla="*/ 1586392 w 3743516"/>
                <a:gd name="connsiteY26" fmla="*/ 2431752 h 4249812"/>
                <a:gd name="connsiteX27" fmla="*/ 1486668 w 3743516"/>
                <a:gd name="connsiteY27" fmla="*/ 2657284 h 4249812"/>
                <a:gd name="connsiteX28" fmla="*/ 1173685 w 3743516"/>
                <a:gd name="connsiteY28" fmla="*/ 2657284 h 4249812"/>
                <a:gd name="connsiteX29" fmla="*/ 1173685 w 3743516"/>
                <a:gd name="connsiteY29" fmla="*/ 2344301 h 4249812"/>
                <a:gd name="connsiteX30" fmla="*/ 1399216 w 3743516"/>
                <a:gd name="connsiteY30" fmla="*/ 2244576 h 4249812"/>
                <a:gd name="connsiteX31" fmla="*/ 1429901 w 3743516"/>
                <a:gd name="connsiteY31" fmla="*/ 2195481 h 4249812"/>
                <a:gd name="connsiteX32" fmla="*/ 0 w 3743516"/>
                <a:gd name="connsiteY32" fmla="*/ 1637022 h 4249812"/>
                <a:gd name="connsiteX33" fmla="*/ 0 w 3743516"/>
                <a:gd name="connsiteY33" fmla="*/ 1637022 h 424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743516" h="4249812">
                  <a:moveTo>
                    <a:pt x="0" y="1637022"/>
                  </a:moveTo>
                  <a:lnTo>
                    <a:pt x="0" y="969632"/>
                  </a:lnTo>
                  <a:cubicBezTo>
                    <a:pt x="21480" y="949687"/>
                    <a:pt x="50630" y="937414"/>
                    <a:pt x="82849" y="937414"/>
                  </a:cubicBezTo>
                  <a:cubicBezTo>
                    <a:pt x="154958" y="937414"/>
                    <a:pt x="196382" y="1026399"/>
                    <a:pt x="312983" y="1026399"/>
                  </a:cubicBezTo>
                  <a:cubicBezTo>
                    <a:pt x="434187" y="1026399"/>
                    <a:pt x="533912" y="928208"/>
                    <a:pt x="533912" y="805470"/>
                  </a:cubicBezTo>
                  <a:cubicBezTo>
                    <a:pt x="533912" y="684266"/>
                    <a:pt x="435721" y="584541"/>
                    <a:pt x="312983" y="584541"/>
                  </a:cubicBezTo>
                  <a:cubicBezTo>
                    <a:pt x="185642" y="584541"/>
                    <a:pt x="171834" y="675060"/>
                    <a:pt x="82849" y="675060"/>
                  </a:cubicBezTo>
                  <a:cubicBezTo>
                    <a:pt x="50630" y="675060"/>
                    <a:pt x="21480" y="662787"/>
                    <a:pt x="0" y="642842"/>
                  </a:cubicBezTo>
                  <a:lnTo>
                    <a:pt x="0" y="0"/>
                  </a:lnTo>
                  <a:cubicBezTo>
                    <a:pt x="1011057" y="0"/>
                    <a:pt x="1926991" y="400434"/>
                    <a:pt x="2600517" y="1050946"/>
                  </a:cubicBezTo>
                  <a:cubicBezTo>
                    <a:pt x="2626599" y="1047878"/>
                    <a:pt x="2652681" y="1035604"/>
                    <a:pt x="2674161" y="1015659"/>
                  </a:cubicBezTo>
                  <a:cubicBezTo>
                    <a:pt x="2737064" y="952756"/>
                    <a:pt x="2683366" y="879113"/>
                    <a:pt x="2773885" y="790128"/>
                  </a:cubicBezTo>
                  <a:cubicBezTo>
                    <a:pt x="2859802" y="704211"/>
                    <a:pt x="2999416" y="704211"/>
                    <a:pt x="3086867" y="790128"/>
                  </a:cubicBezTo>
                  <a:cubicBezTo>
                    <a:pt x="3172785" y="876044"/>
                    <a:pt x="3172785" y="1015659"/>
                    <a:pt x="3086867" y="1103110"/>
                  </a:cubicBezTo>
                  <a:cubicBezTo>
                    <a:pt x="3005554" y="1184424"/>
                    <a:pt x="2911966" y="1152206"/>
                    <a:pt x="2861336" y="1202835"/>
                  </a:cubicBezTo>
                  <a:cubicBezTo>
                    <a:pt x="2838322" y="1225848"/>
                    <a:pt x="2826049" y="1256533"/>
                    <a:pt x="2824515" y="1287217"/>
                  </a:cubicBezTo>
                  <a:cubicBezTo>
                    <a:pt x="3396782" y="1943867"/>
                    <a:pt x="3743517" y="2803035"/>
                    <a:pt x="3743517" y="3743517"/>
                  </a:cubicBezTo>
                  <a:lnTo>
                    <a:pt x="3022430" y="3743517"/>
                  </a:lnTo>
                  <a:cubicBezTo>
                    <a:pt x="3014759" y="3760394"/>
                    <a:pt x="3010156" y="3778804"/>
                    <a:pt x="3010156" y="3798749"/>
                  </a:cubicBezTo>
                  <a:cubicBezTo>
                    <a:pt x="3010156" y="3886200"/>
                    <a:pt x="3100676" y="3901542"/>
                    <a:pt x="3100676" y="4028883"/>
                  </a:cubicBezTo>
                  <a:cubicBezTo>
                    <a:pt x="3100676" y="4150087"/>
                    <a:pt x="3002485" y="4249812"/>
                    <a:pt x="2879747" y="4249812"/>
                  </a:cubicBezTo>
                  <a:cubicBezTo>
                    <a:pt x="2758543" y="4249812"/>
                    <a:pt x="2658818" y="4151622"/>
                    <a:pt x="2658818" y="4028883"/>
                  </a:cubicBezTo>
                  <a:cubicBezTo>
                    <a:pt x="2658818" y="3912282"/>
                    <a:pt x="2747803" y="3870858"/>
                    <a:pt x="2747803" y="3798749"/>
                  </a:cubicBezTo>
                  <a:cubicBezTo>
                    <a:pt x="2747803" y="3778804"/>
                    <a:pt x="2743201" y="3760394"/>
                    <a:pt x="2735530" y="3743517"/>
                  </a:cubicBezTo>
                  <a:lnTo>
                    <a:pt x="2108030" y="3743517"/>
                  </a:lnTo>
                  <a:cubicBezTo>
                    <a:pt x="2108030" y="3234153"/>
                    <a:pt x="1926991" y="2767748"/>
                    <a:pt x="1627817" y="2404136"/>
                  </a:cubicBezTo>
                  <a:cubicBezTo>
                    <a:pt x="1612474" y="2410273"/>
                    <a:pt x="1598666" y="2419478"/>
                    <a:pt x="1586392" y="2431752"/>
                  </a:cubicBezTo>
                  <a:cubicBezTo>
                    <a:pt x="1523489" y="2494655"/>
                    <a:pt x="1577187" y="2568298"/>
                    <a:pt x="1486668" y="2657284"/>
                  </a:cubicBezTo>
                  <a:cubicBezTo>
                    <a:pt x="1400751" y="2743200"/>
                    <a:pt x="1261136" y="2743200"/>
                    <a:pt x="1173685" y="2657284"/>
                  </a:cubicBezTo>
                  <a:cubicBezTo>
                    <a:pt x="1087768" y="2571367"/>
                    <a:pt x="1087768" y="2431752"/>
                    <a:pt x="1173685" y="2344301"/>
                  </a:cubicBezTo>
                  <a:cubicBezTo>
                    <a:pt x="1254999" y="2262987"/>
                    <a:pt x="1348587" y="2295206"/>
                    <a:pt x="1399216" y="2244576"/>
                  </a:cubicBezTo>
                  <a:cubicBezTo>
                    <a:pt x="1413025" y="2230768"/>
                    <a:pt x="1423765" y="2213891"/>
                    <a:pt x="1429901" y="2195481"/>
                  </a:cubicBezTo>
                  <a:cubicBezTo>
                    <a:pt x="1052481" y="1848745"/>
                    <a:pt x="550788" y="1637022"/>
                    <a:pt x="0" y="1637022"/>
                  </a:cubicBezTo>
                  <a:lnTo>
                    <a:pt x="0" y="1637022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" name="Freeform: Shape 50">
              <a:extLst>
                <a:ext uri="{FF2B5EF4-FFF2-40B4-BE49-F238E27FC236}">
                  <a16:creationId xmlns:a16="http://schemas.microsoft.com/office/drawing/2014/main" id="{B82AEDA2-7FAF-4F2E-13AC-739C9FEBA84E}"/>
                </a:ext>
              </a:extLst>
            </p:cNvPr>
            <p:cNvSpPr/>
            <p:nvPr/>
          </p:nvSpPr>
          <p:spPr>
            <a:xfrm>
              <a:off x="4037066" y="1549361"/>
              <a:ext cx="2232614" cy="1954037"/>
            </a:xfrm>
            <a:custGeom>
              <a:avLst/>
              <a:gdLst>
                <a:gd name="connsiteX0" fmla="*/ 937414 w 4278962"/>
                <a:gd name="connsiteY0" fmla="*/ 1267273 h 3745051"/>
                <a:gd name="connsiteX1" fmla="*/ 903661 w 4278962"/>
                <a:gd name="connsiteY1" fmla="*/ 1202835 h 3745051"/>
                <a:gd name="connsiteX2" fmla="*/ 678129 w 4278962"/>
                <a:gd name="connsiteY2" fmla="*/ 1103110 h 3745051"/>
                <a:gd name="connsiteX3" fmla="*/ 678129 w 4278962"/>
                <a:gd name="connsiteY3" fmla="*/ 790128 h 3745051"/>
                <a:gd name="connsiteX4" fmla="*/ 991112 w 4278962"/>
                <a:gd name="connsiteY4" fmla="*/ 790128 h 3745051"/>
                <a:gd name="connsiteX5" fmla="*/ 1090837 w 4278962"/>
                <a:gd name="connsiteY5" fmla="*/ 1015659 h 3745051"/>
                <a:gd name="connsiteX6" fmla="*/ 1147604 w 4278962"/>
                <a:gd name="connsiteY6" fmla="*/ 1047878 h 3745051"/>
                <a:gd name="connsiteX7" fmla="*/ 3745052 w 4278962"/>
                <a:gd name="connsiteY7" fmla="*/ 0 h 3745051"/>
                <a:gd name="connsiteX8" fmla="*/ 3745052 w 4278962"/>
                <a:gd name="connsiteY8" fmla="*/ 642842 h 3745051"/>
                <a:gd name="connsiteX9" fmla="*/ 3827899 w 4278962"/>
                <a:gd name="connsiteY9" fmla="*/ 675060 h 3745051"/>
                <a:gd name="connsiteX10" fmla="*/ 4058034 w 4278962"/>
                <a:gd name="connsiteY10" fmla="*/ 584541 h 3745051"/>
                <a:gd name="connsiteX11" fmla="*/ 4278963 w 4278962"/>
                <a:gd name="connsiteY11" fmla="*/ 805470 h 3745051"/>
                <a:gd name="connsiteX12" fmla="*/ 4058034 w 4278962"/>
                <a:gd name="connsiteY12" fmla="*/ 1026399 h 3745051"/>
                <a:gd name="connsiteX13" fmla="*/ 3827899 w 4278962"/>
                <a:gd name="connsiteY13" fmla="*/ 937414 h 3745051"/>
                <a:gd name="connsiteX14" fmla="*/ 3745052 w 4278962"/>
                <a:gd name="connsiteY14" fmla="*/ 969632 h 3745051"/>
                <a:gd name="connsiteX15" fmla="*/ 3745052 w 4278962"/>
                <a:gd name="connsiteY15" fmla="*/ 1637022 h 3745051"/>
                <a:gd name="connsiteX16" fmla="*/ 2315151 w 4278962"/>
                <a:gd name="connsiteY16" fmla="*/ 2197015 h 3745051"/>
                <a:gd name="connsiteX17" fmla="*/ 2345835 w 4278962"/>
                <a:gd name="connsiteY17" fmla="*/ 2246110 h 3745051"/>
                <a:gd name="connsiteX18" fmla="*/ 2571367 w 4278962"/>
                <a:gd name="connsiteY18" fmla="*/ 2345835 h 3745051"/>
                <a:gd name="connsiteX19" fmla="*/ 2571367 w 4278962"/>
                <a:gd name="connsiteY19" fmla="*/ 2658817 h 3745051"/>
                <a:gd name="connsiteX20" fmla="*/ 2258384 w 4278962"/>
                <a:gd name="connsiteY20" fmla="*/ 2658817 h 3745051"/>
                <a:gd name="connsiteX21" fmla="*/ 2158659 w 4278962"/>
                <a:gd name="connsiteY21" fmla="*/ 2433286 h 3745051"/>
                <a:gd name="connsiteX22" fmla="*/ 2117235 w 4278962"/>
                <a:gd name="connsiteY22" fmla="*/ 2405670 h 3745051"/>
                <a:gd name="connsiteX23" fmla="*/ 1637022 w 4278962"/>
                <a:gd name="connsiteY23" fmla="*/ 3745051 h 3745051"/>
                <a:gd name="connsiteX24" fmla="*/ 998783 w 4278962"/>
                <a:gd name="connsiteY24" fmla="*/ 3745051 h 3745051"/>
                <a:gd name="connsiteX25" fmla="*/ 977304 w 4278962"/>
                <a:gd name="connsiteY25" fmla="*/ 3676011 h 3745051"/>
                <a:gd name="connsiteX26" fmla="*/ 1067823 w 4278962"/>
                <a:gd name="connsiteY26" fmla="*/ 3445877 h 3745051"/>
                <a:gd name="connsiteX27" fmla="*/ 846894 w 4278962"/>
                <a:gd name="connsiteY27" fmla="*/ 3224948 h 3745051"/>
                <a:gd name="connsiteX28" fmla="*/ 625966 w 4278962"/>
                <a:gd name="connsiteY28" fmla="*/ 3445877 h 3745051"/>
                <a:gd name="connsiteX29" fmla="*/ 714951 w 4278962"/>
                <a:gd name="connsiteY29" fmla="*/ 3676011 h 3745051"/>
                <a:gd name="connsiteX30" fmla="*/ 693471 w 4278962"/>
                <a:gd name="connsiteY30" fmla="*/ 3745051 h 3745051"/>
                <a:gd name="connsiteX31" fmla="*/ 0 w 4278962"/>
                <a:gd name="connsiteY31" fmla="*/ 3745051 h 3745051"/>
                <a:gd name="connsiteX32" fmla="*/ 937414 w 4278962"/>
                <a:gd name="connsiteY32" fmla="*/ 1267273 h 3745051"/>
                <a:gd name="connsiteX33" fmla="*/ 937414 w 4278962"/>
                <a:gd name="connsiteY33" fmla="*/ 1267273 h 374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78962" h="3745051">
                  <a:moveTo>
                    <a:pt x="937414" y="1267273"/>
                  </a:moveTo>
                  <a:cubicBezTo>
                    <a:pt x="932812" y="1244259"/>
                    <a:pt x="922072" y="1221246"/>
                    <a:pt x="903661" y="1202835"/>
                  </a:cubicBezTo>
                  <a:cubicBezTo>
                    <a:pt x="853031" y="1152206"/>
                    <a:pt x="759443" y="1185958"/>
                    <a:pt x="678129" y="1103110"/>
                  </a:cubicBezTo>
                  <a:cubicBezTo>
                    <a:pt x="592213" y="1017193"/>
                    <a:pt x="592213" y="877579"/>
                    <a:pt x="678129" y="790128"/>
                  </a:cubicBezTo>
                  <a:cubicBezTo>
                    <a:pt x="764046" y="704211"/>
                    <a:pt x="903661" y="704211"/>
                    <a:pt x="991112" y="790128"/>
                  </a:cubicBezTo>
                  <a:cubicBezTo>
                    <a:pt x="1081631" y="880647"/>
                    <a:pt x="1027933" y="954290"/>
                    <a:pt x="1090837" y="1015659"/>
                  </a:cubicBezTo>
                  <a:cubicBezTo>
                    <a:pt x="1107713" y="1032535"/>
                    <a:pt x="1127658" y="1043275"/>
                    <a:pt x="1147604" y="1047878"/>
                  </a:cubicBezTo>
                  <a:cubicBezTo>
                    <a:pt x="1821129" y="398899"/>
                    <a:pt x="2735530" y="0"/>
                    <a:pt x="3745052" y="0"/>
                  </a:cubicBezTo>
                  <a:lnTo>
                    <a:pt x="3745052" y="642842"/>
                  </a:lnTo>
                  <a:cubicBezTo>
                    <a:pt x="3766530" y="662787"/>
                    <a:pt x="3795681" y="675060"/>
                    <a:pt x="3827899" y="675060"/>
                  </a:cubicBezTo>
                  <a:cubicBezTo>
                    <a:pt x="3915351" y="675060"/>
                    <a:pt x="3930693" y="584541"/>
                    <a:pt x="4058034" y="584541"/>
                  </a:cubicBezTo>
                  <a:cubicBezTo>
                    <a:pt x="4179238" y="584541"/>
                    <a:pt x="4278963" y="682732"/>
                    <a:pt x="4278963" y="805470"/>
                  </a:cubicBezTo>
                  <a:cubicBezTo>
                    <a:pt x="4278963" y="926674"/>
                    <a:pt x="4180772" y="1026399"/>
                    <a:pt x="4058034" y="1026399"/>
                  </a:cubicBezTo>
                  <a:cubicBezTo>
                    <a:pt x="3941433" y="1026399"/>
                    <a:pt x="3900008" y="937414"/>
                    <a:pt x="3827899" y="937414"/>
                  </a:cubicBezTo>
                  <a:cubicBezTo>
                    <a:pt x="3795681" y="937414"/>
                    <a:pt x="3766530" y="949687"/>
                    <a:pt x="3745052" y="969632"/>
                  </a:cubicBezTo>
                  <a:lnTo>
                    <a:pt x="3745052" y="1637022"/>
                  </a:lnTo>
                  <a:cubicBezTo>
                    <a:pt x="3192730" y="1637022"/>
                    <a:pt x="2691037" y="1848745"/>
                    <a:pt x="2315151" y="2197015"/>
                  </a:cubicBezTo>
                  <a:cubicBezTo>
                    <a:pt x="2321288" y="2215426"/>
                    <a:pt x="2330493" y="2232302"/>
                    <a:pt x="2345835" y="2246110"/>
                  </a:cubicBezTo>
                  <a:cubicBezTo>
                    <a:pt x="2396465" y="2296740"/>
                    <a:pt x="2490053" y="2262987"/>
                    <a:pt x="2571367" y="2345835"/>
                  </a:cubicBezTo>
                  <a:cubicBezTo>
                    <a:pt x="2657284" y="2431752"/>
                    <a:pt x="2657284" y="2571367"/>
                    <a:pt x="2571367" y="2658817"/>
                  </a:cubicBezTo>
                  <a:cubicBezTo>
                    <a:pt x="2485450" y="2744734"/>
                    <a:pt x="2345835" y="2744734"/>
                    <a:pt x="2258384" y="2658817"/>
                  </a:cubicBezTo>
                  <a:cubicBezTo>
                    <a:pt x="2167865" y="2568298"/>
                    <a:pt x="2221563" y="2494655"/>
                    <a:pt x="2158659" y="2433286"/>
                  </a:cubicBezTo>
                  <a:cubicBezTo>
                    <a:pt x="2146386" y="2421012"/>
                    <a:pt x="2132577" y="2411807"/>
                    <a:pt x="2117235" y="2405670"/>
                  </a:cubicBezTo>
                  <a:cubicBezTo>
                    <a:pt x="1816527" y="2769282"/>
                    <a:pt x="1637022" y="3235687"/>
                    <a:pt x="1637022" y="3745051"/>
                  </a:cubicBezTo>
                  <a:lnTo>
                    <a:pt x="998783" y="3745051"/>
                  </a:lnTo>
                  <a:cubicBezTo>
                    <a:pt x="984975" y="3725106"/>
                    <a:pt x="977304" y="3702093"/>
                    <a:pt x="977304" y="3676011"/>
                  </a:cubicBezTo>
                  <a:cubicBezTo>
                    <a:pt x="977304" y="3588560"/>
                    <a:pt x="1067823" y="3573217"/>
                    <a:pt x="1067823" y="3445877"/>
                  </a:cubicBezTo>
                  <a:cubicBezTo>
                    <a:pt x="1067823" y="3323138"/>
                    <a:pt x="969632" y="3224948"/>
                    <a:pt x="846894" y="3224948"/>
                  </a:cubicBezTo>
                  <a:cubicBezTo>
                    <a:pt x="725691" y="3224948"/>
                    <a:pt x="625966" y="3323138"/>
                    <a:pt x="625966" y="3445877"/>
                  </a:cubicBezTo>
                  <a:cubicBezTo>
                    <a:pt x="625966" y="3562478"/>
                    <a:pt x="714951" y="3603902"/>
                    <a:pt x="714951" y="3676011"/>
                  </a:cubicBezTo>
                  <a:cubicBezTo>
                    <a:pt x="714951" y="3702093"/>
                    <a:pt x="707280" y="3725106"/>
                    <a:pt x="693471" y="3745051"/>
                  </a:cubicBezTo>
                  <a:lnTo>
                    <a:pt x="0" y="3745051"/>
                  </a:lnTo>
                  <a:cubicBezTo>
                    <a:pt x="0" y="2793830"/>
                    <a:pt x="354407" y="1926991"/>
                    <a:pt x="937414" y="1267273"/>
                  </a:cubicBezTo>
                  <a:lnTo>
                    <a:pt x="937414" y="1267273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TextBox 122">
              <a:extLst>
                <a:ext uri="{FF2B5EF4-FFF2-40B4-BE49-F238E27FC236}">
                  <a16:creationId xmlns:a16="http://schemas.microsoft.com/office/drawing/2014/main" id="{2578F5F5-0594-854B-3D7D-667563D01EBA}"/>
                </a:ext>
              </a:extLst>
            </p:cNvPr>
            <p:cNvSpPr txBox="1"/>
            <p:nvPr/>
          </p:nvSpPr>
          <p:spPr>
            <a:xfrm rot="2702033">
              <a:off x="4394604" y="4313740"/>
              <a:ext cx="1354071" cy="3694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Dow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b="1" dirty="0">
                  <a:solidFill>
                    <a:srgbClr val="FFFFFF"/>
                  </a:solidFill>
                  <a:latin typeface="Verdana"/>
                </a:rPr>
                <a:t>Fællesskab</a:t>
              </a:r>
              <a:endPara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Oval 55">
              <a:extLst>
                <a:ext uri="{FF2B5EF4-FFF2-40B4-BE49-F238E27FC236}">
                  <a16:creationId xmlns:a16="http://schemas.microsoft.com/office/drawing/2014/main" id="{8D5488C3-A895-ABB2-AF95-72B01B8E14B5}"/>
                </a:ext>
              </a:extLst>
            </p:cNvPr>
            <p:cNvSpPr>
              <a:spLocks/>
            </p:cNvSpPr>
            <p:nvPr/>
          </p:nvSpPr>
          <p:spPr>
            <a:xfrm>
              <a:off x="7666680" y="1080828"/>
              <a:ext cx="839860" cy="839860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Oval 56">
              <a:extLst>
                <a:ext uri="{FF2B5EF4-FFF2-40B4-BE49-F238E27FC236}">
                  <a16:creationId xmlns:a16="http://schemas.microsoft.com/office/drawing/2014/main" id="{C623B0CC-24C7-A967-DB0D-970938A6D173}"/>
                </a:ext>
              </a:extLst>
            </p:cNvPr>
            <p:cNvSpPr/>
            <p:nvPr/>
          </p:nvSpPr>
          <p:spPr>
            <a:xfrm>
              <a:off x="3480714" y="1056247"/>
              <a:ext cx="839860" cy="839860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id="{E49F8B09-6402-22DF-1F20-1B5EC543333A}"/>
                </a:ext>
              </a:extLst>
            </p:cNvPr>
            <p:cNvSpPr/>
            <p:nvPr/>
          </p:nvSpPr>
          <p:spPr>
            <a:xfrm>
              <a:off x="3480714" y="5105884"/>
              <a:ext cx="839860" cy="839860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6556C8B1-8C9D-65A1-1215-3E0616667D80}"/>
                </a:ext>
              </a:extLst>
            </p:cNvPr>
            <p:cNvSpPr/>
            <p:nvPr/>
          </p:nvSpPr>
          <p:spPr>
            <a:xfrm>
              <a:off x="3888008" y="1400139"/>
              <a:ext cx="4201715" cy="4201715"/>
            </a:xfrm>
            <a:prstGeom prst="ellipse">
              <a:avLst/>
            </a:pr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7F47A7E2-E7A7-13E4-C4B7-993A13CC1DE1}"/>
                </a:ext>
              </a:extLst>
            </p:cNvPr>
            <p:cNvSpPr/>
            <p:nvPr/>
          </p:nvSpPr>
          <p:spPr>
            <a:xfrm>
              <a:off x="7449051" y="1973318"/>
              <a:ext cx="139935" cy="139935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E6E9C1A1-899C-893C-9D96-C6CF319CC573}"/>
                </a:ext>
              </a:extLst>
            </p:cNvPr>
            <p:cNvSpPr/>
            <p:nvPr/>
          </p:nvSpPr>
          <p:spPr>
            <a:xfrm>
              <a:off x="4405845" y="1973318"/>
              <a:ext cx="139935" cy="139935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B4DC010F-610C-2250-984A-66400EDCA283}"/>
                </a:ext>
              </a:extLst>
            </p:cNvPr>
            <p:cNvSpPr/>
            <p:nvPr/>
          </p:nvSpPr>
          <p:spPr>
            <a:xfrm>
              <a:off x="7443798" y="4885572"/>
              <a:ext cx="139935" cy="139935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CAE727EB-217A-73F0-14B4-D64AE59DE07C}"/>
                </a:ext>
              </a:extLst>
            </p:cNvPr>
            <p:cNvSpPr/>
            <p:nvPr/>
          </p:nvSpPr>
          <p:spPr>
            <a:xfrm>
              <a:off x="4403744" y="4885572"/>
              <a:ext cx="139935" cy="139935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Freeform: Shape 68">
              <a:extLst>
                <a:ext uri="{FF2B5EF4-FFF2-40B4-BE49-F238E27FC236}">
                  <a16:creationId xmlns:a16="http://schemas.microsoft.com/office/drawing/2014/main" id="{D83AE7F1-8486-9F63-F7BC-E48DB3AEEC66}"/>
                </a:ext>
              </a:extLst>
            </p:cNvPr>
            <p:cNvSpPr/>
            <p:nvPr/>
          </p:nvSpPr>
          <p:spPr>
            <a:xfrm flipH="1">
              <a:off x="7554751" y="1764284"/>
              <a:ext cx="241691" cy="242649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Freeform: Shape 71">
              <a:extLst>
                <a:ext uri="{FF2B5EF4-FFF2-40B4-BE49-F238E27FC236}">
                  <a16:creationId xmlns:a16="http://schemas.microsoft.com/office/drawing/2014/main" id="{6035B61A-3D7B-062A-1488-DAF858E517BD}"/>
                </a:ext>
              </a:extLst>
            </p:cNvPr>
            <p:cNvSpPr/>
            <p:nvPr/>
          </p:nvSpPr>
          <p:spPr>
            <a:xfrm>
              <a:off x="4189857" y="1764284"/>
              <a:ext cx="241691" cy="242649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" name="Freeform: Shape 66">
              <a:extLst>
                <a:ext uri="{FF2B5EF4-FFF2-40B4-BE49-F238E27FC236}">
                  <a16:creationId xmlns:a16="http://schemas.microsoft.com/office/drawing/2014/main" id="{673AA0A6-998C-E6FC-0C5F-4FCE0FA3ED76}"/>
                </a:ext>
              </a:extLst>
            </p:cNvPr>
            <p:cNvSpPr/>
            <p:nvPr/>
          </p:nvSpPr>
          <p:spPr>
            <a:xfrm flipH="1" flipV="1">
              <a:off x="7545266" y="4984603"/>
              <a:ext cx="241691" cy="242649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" name="Freeform: Shape 67">
              <a:extLst>
                <a:ext uri="{FF2B5EF4-FFF2-40B4-BE49-F238E27FC236}">
                  <a16:creationId xmlns:a16="http://schemas.microsoft.com/office/drawing/2014/main" id="{8DF780D9-02BF-E524-6038-A7837CBF6BE1}"/>
                </a:ext>
              </a:extLst>
            </p:cNvPr>
            <p:cNvSpPr/>
            <p:nvPr/>
          </p:nvSpPr>
          <p:spPr>
            <a:xfrm flipV="1">
              <a:off x="4189857" y="4998020"/>
              <a:ext cx="241691" cy="242649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" name="Freeform: Shape 51">
              <a:extLst>
                <a:ext uri="{FF2B5EF4-FFF2-40B4-BE49-F238E27FC236}">
                  <a16:creationId xmlns:a16="http://schemas.microsoft.com/office/drawing/2014/main" id="{73A38734-37D9-B665-7FFA-2BE2FBD65B1B}"/>
                </a:ext>
              </a:extLst>
            </p:cNvPr>
            <p:cNvSpPr>
              <a:spLocks/>
            </p:cNvSpPr>
            <p:nvPr/>
          </p:nvSpPr>
          <p:spPr>
            <a:xfrm>
              <a:off x="7780012" y="1185727"/>
              <a:ext cx="613193" cy="613188"/>
            </a:xfrm>
            <a:custGeom>
              <a:avLst/>
              <a:gdLst>
                <a:gd name="connsiteX0" fmla="*/ 587615 w 1175225"/>
                <a:gd name="connsiteY0" fmla="*/ 0 h 1175218"/>
                <a:gd name="connsiteX1" fmla="*/ 1175225 w 1175225"/>
                <a:gd name="connsiteY1" fmla="*/ 587609 h 1175218"/>
                <a:gd name="connsiteX2" fmla="*/ 587615 w 1175225"/>
                <a:gd name="connsiteY2" fmla="*/ 1175219 h 1175218"/>
                <a:gd name="connsiteX3" fmla="*/ 7 w 1175225"/>
                <a:gd name="connsiteY3" fmla="*/ 587609 h 1175218"/>
                <a:gd name="connsiteX4" fmla="*/ 587615 w 1175225"/>
                <a:gd name="connsiteY4" fmla="*/ 0 h 1175218"/>
                <a:gd name="connsiteX5" fmla="*/ 587615 w 1175225"/>
                <a:gd name="connsiteY5" fmla="*/ 0 h 117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25" h="1175218">
                  <a:moveTo>
                    <a:pt x="587615" y="0"/>
                  </a:moveTo>
                  <a:cubicBezTo>
                    <a:pt x="912872" y="0"/>
                    <a:pt x="1175225" y="263887"/>
                    <a:pt x="1175225" y="587609"/>
                  </a:cubicBezTo>
                  <a:cubicBezTo>
                    <a:pt x="1175225" y="912866"/>
                    <a:pt x="911339" y="1175219"/>
                    <a:pt x="587615" y="1175219"/>
                  </a:cubicBezTo>
                  <a:cubicBezTo>
                    <a:pt x="262359" y="1175219"/>
                    <a:pt x="7" y="911331"/>
                    <a:pt x="7" y="587609"/>
                  </a:cubicBezTo>
                  <a:cubicBezTo>
                    <a:pt x="-1528" y="263887"/>
                    <a:pt x="262359" y="0"/>
                    <a:pt x="587615" y="0"/>
                  </a:cubicBezTo>
                  <a:lnTo>
                    <a:pt x="587615" y="0"/>
                  </a:lnTo>
                  <a:close/>
                </a:path>
              </a:pathLst>
            </a:custGeom>
            <a:solidFill>
              <a:schemeClr val="accent2"/>
            </a:solidFill>
            <a:ln w="153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" name="Freeform: Shape 52">
              <a:extLst>
                <a:ext uri="{FF2B5EF4-FFF2-40B4-BE49-F238E27FC236}">
                  <a16:creationId xmlns:a16="http://schemas.microsoft.com/office/drawing/2014/main" id="{FC8A007B-C42D-36F7-882E-FDE59809297C}"/>
                </a:ext>
              </a:extLst>
            </p:cNvPr>
            <p:cNvSpPr/>
            <p:nvPr/>
          </p:nvSpPr>
          <p:spPr>
            <a:xfrm>
              <a:off x="3593585" y="1169118"/>
              <a:ext cx="613188" cy="613188"/>
            </a:xfrm>
            <a:custGeom>
              <a:avLst/>
              <a:gdLst>
                <a:gd name="connsiteX0" fmla="*/ 587609 w 1175218"/>
                <a:gd name="connsiteY0" fmla="*/ 0 h 1175218"/>
                <a:gd name="connsiteX1" fmla="*/ 0 w 1175218"/>
                <a:gd name="connsiteY1" fmla="*/ 587609 h 1175218"/>
                <a:gd name="connsiteX2" fmla="*/ 587609 w 1175218"/>
                <a:gd name="connsiteY2" fmla="*/ 1175219 h 1175218"/>
                <a:gd name="connsiteX3" fmla="*/ 1175218 w 1175218"/>
                <a:gd name="connsiteY3" fmla="*/ 587609 h 1175218"/>
                <a:gd name="connsiteX4" fmla="*/ 587609 w 1175218"/>
                <a:gd name="connsiteY4" fmla="*/ 0 h 1175218"/>
                <a:gd name="connsiteX5" fmla="*/ 587609 w 1175218"/>
                <a:gd name="connsiteY5" fmla="*/ 0 h 117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18" h="1175218">
                  <a:moveTo>
                    <a:pt x="587609" y="0"/>
                  </a:moveTo>
                  <a:cubicBezTo>
                    <a:pt x="262353" y="0"/>
                    <a:pt x="0" y="263887"/>
                    <a:pt x="0" y="587609"/>
                  </a:cubicBezTo>
                  <a:cubicBezTo>
                    <a:pt x="0" y="912866"/>
                    <a:pt x="263887" y="1175219"/>
                    <a:pt x="587609" y="1175219"/>
                  </a:cubicBezTo>
                  <a:cubicBezTo>
                    <a:pt x="912866" y="1175219"/>
                    <a:pt x="1175218" y="911331"/>
                    <a:pt x="1175218" y="587609"/>
                  </a:cubicBezTo>
                  <a:cubicBezTo>
                    <a:pt x="1175218" y="263887"/>
                    <a:pt x="912866" y="0"/>
                    <a:pt x="587609" y="0"/>
                  </a:cubicBezTo>
                  <a:lnTo>
                    <a:pt x="587609" y="0"/>
                  </a:lnTo>
                  <a:close/>
                </a:path>
              </a:pathLst>
            </a:custGeom>
            <a:solidFill>
              <a:schemeClr val="tx1"/>
            </a:solidFill>
            <a:ln w="153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" name="Freeform: Shape 69">
              <a:extLst>
                <a:ext uri="{FF2B5EF4-FFF2-40B4-BE49-F238E27FC236}">
                  <a16:creationId xmlns:a16="http://schemas.microsoft.com/office/drawing/2014/main" id="{47DB16E2-7EEC-BFC0-09D1-9BAAE7E5D7CA}"/>
                </a:ext>
              </a:extLst>
            </p:cNvPr>
            <p:cNvSpPr/>
            <p:nvPr/>
          </p:nvSpPr>
          <p:spPr>
            <a:xfrm>
              <a:off x="3593585" y="5220486"/>
              <a:ext cx="613188" cy="613189"/>
            </a:xfrm>
            <a:custGeom>
              <a:avLst/>
              <a:gdLst>
                <a:gd name="connsiteX0" fmla="*/ 587609 w 1175218"/>
                <a:gd name="connsiteY0" fmla="*/ 1175219 h 1175219"/>
                <a:gd name="connsiteX1" fmla="*/ 0 w 1175218"/>
                <a:gd name="connsiteY1" fmla="*/ 587610 h 1175219"/>
                <a:gd name="connsiteX2" fmla="*/ 587609 w 1175218"/>
                <a:gd name="connsiteY2" fmla="*/ 0 h 1175219"/>
                <a:gd name="connsiteX3" fmla="*/ 1175218 w 1175218"/>
                <a:gd name="connsiteY3" fmla="*/ 587610 h 1175219"/>
                <a:gd name="connsiteX4" fmla="*/ 587609 w 1175218"/>
                <a:gd name="connsiteY4" fmla="*/ 1175219 h 1175219"/>
                <a:gd name="connsiteX5" fmla="*/ 587609 w 1175218"/>
                <a:gd name="connsiteY5" fmla="*/ 1175219 h 11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18" h="1175219">
                  <a:moveTo>
                    <a:pt x="587609" y="1175219"/>
                  </a:moveTo>
                  <a:cubicBezTo>
                    <a:pt x="262353" y="1175219"/>
                    <a:pt x="0" y="911332"/>
                    <a:pt x="0" y="587610"/>
                  </a:cubicBezTo>
                  <a:cubicBezTo>
                    <a:pt x="0" y="263887"/>
                    <a:pt x="263887" y="0"/>
                    <a:pt x="587609" y="0"/>
                  </a:cubicBezTo>
                  <a:cubicBezTo>
                    <a:pt x="912866" y="0"/>
                    <a:pt x="1175218" y="263887"/>
                    <a:pt x="1175218" y="587610"/>
                  </a:cubicBezTo>
                  <a:cubicBezTo>
                    <a:pt x="1175218" y="911332"/>
                    <a:pt x="912866" y="1175219"/>
                    <a:pt x="587609" y="1175219"/>
                  </a:cubicBezTo>
                  <a:lnTo>
                    <a:pt x="587609" y="1175219"/>
                  </a:lnTo>
                  <a:close/>
                </a:path>
              </a:pathLst>
            </a:custGeom>
            <a:solidFill>
              <a:schemeClr val="accent4"/>
            </a:solidFill>
            <a:ln w="153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" name="TextBox 5">
              <a:extLst>
                <a:ext uri="{FF2B5EF4-FFF2-40B4-BE49-F238E27FC236}">
                  <a16:creationId xmlns:a16="http://schemas.microsoft.com/office/drawing/2014/main" id="{30EA9E99-DC61-078D-736D-8DCCE2D4CFD2}"/>
                </a:ext>
              </a:extLst>
            </p:cNvPr>
            <p:cNvSpPr txBox="1"/>
            <p:nvPr/>
          </p:nvSpPr>
          <p:spPr>
            <a:xfrm rot="2902100">
              <a:off x="6295957" y="2431866"/>
              <a:ext cx="1367441" cy="3432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Up">
                <a:avLst>
                  <a:gd name="adj" fmla="val 10042964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Følgeskab</a:t>
              </a:r>
            </a:p>
          </p:txBody>
        </p:sp>
        <p:pic>
          <p:nvPicPr>
            <p:cNvPr id="71" name="Grafik 53">
              <a:extLst>
                <a:ext uri="{FF2B5EF4-FFF2-40B4-BE49-F238E27FC236}">
                  <a16:creationId xmlns:a16="http://schemas.microsoft.com/office/drawing/2014/main" id="{7D00E07B-E758-477B-6B20-497560697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20179" y="5347081"/>
              <a:ext cx="360000" cy="360000"/>
            </a:xfrm>
            <a:prstGeom prst="rect">
              <a:avLst/>
            </a:prstGeom>
          </p:spPr>
        </p:pic>
        <p:pic>
          <p:nvPicPr>
            <p:cNvPr id="72" name="Grafik 101">
              <a:extLst>
                <a:ext uri="{FF2B5EF4-FFF2-40B4-BE49-F238E27FC236}">
                  <a16:creationId xmlns:a16="http://schemas.microsoft.com/office/drawing/2014/main" id="{5496ABD8-0617-D63C-C853-8CA188301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20179" y="1295712"/>
              <a:ext cx="360000" cy="360000"/>
            </a:xfrm>
            <a:prstGeom prst="rect">
              <a:avLst/>
            </a:prstGeom>
          </p:spPr>
        </p:pic>
        <p:pic>
          <p:nvPicPr>
            <p:cNvPr id="73" name="Grafik 72" descr="Sygehus kontur">
              <a:extLst>
                <a:ext uri="{FF2B5EF4-FFF2-40B4-BE49-F238E27FC236}">
                  <a16:creationId xmlns:a16="http://schemas.microsoft.com/office/drawing/2014/main" id="{76B87F7A-0B6B-99D4-5E41-7E41937AD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14568" y="2575075"/>
              <a:ext cx="1604484" cy="1604484"/>
            </a:xfrm>
            <a:prstGeom prst="rect">
              <a:avLst/>
            </a:prstGeom>
          </p:spPr>
        </p:pic>
        <p:pic>
          <p:nvPicPr>
            <p:cNvPr id="74" name="Grafik 73" descr="Tandhjul kontur">
              <a:extLst>
                <a:ext uri="{FF2B5EF4-FFF2-40B4-BE49-F238E27FC236}">
                  <a16:creationId xmlns:a16="http://schemas.microsoft.com/office/drawing/2014/main" id="{85C035E4-D56C-0982-935F-55840F987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24649" y="1233207"/>
              <a:ext cx="392921" cy="392921"/>
            </a:xfrm>
            <a:prstGeom prst="rect">
              <a:avLst/>
            </a:prstGeom>
          </p:spPr>
        </p:pic>
        <p:pic>
          <p:nvPicPr>
            <p:cNvPr id="75" name="Grafik 74" descr="Enkelt tandhjul kontur">
              <a:extLst>
                <a:ext uri="{FF2B5EF4-FFF2-40B4-BE49-F238E27FC236}">
                  <a16:creationId xmlns:a16="http://schemas.microsoft.com/office/drawing/2014/main" id="{14170A0B-A4E2-3099-DF32-78D0C5334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706504">
              <a:off x="8021822" y="1397280"/>
              <a:ext cx="276094" cy="276094"/>
            </a:xfrm>
            <a:prstGeom prst="rect">
              <a:avLst/>
            </a:prstGeom>
          </p:spPr>
        </p:pic>
        <p:sp>
          <p:nvSpPr>
            <p:cNvPr id="76" name="TextBox 5">
              <a:extLst>
                <a:ext uri="{FF2B5EF4-FFF2-40B4-BE49-F238E27FC236}">
                  <a16:creationId xmlns:a16="http://schemas.microsoft.com/office/drawing/2014/main" id="{BCB84DB9-A4A6-46BD-3A47-8E90AD99D95E}"/>
                </a:ext>
              </a:extLst>
            </p:cNvPr>
            <p:cNvSpPr txBox="1"/>
            <p:nvPr/>
          </p:nvSpPr>
          <p:spPr>
            <a:xfrm rot="19043560">
              <a:off x="4401637" y="2219195"/>
              <a:ext cx="1856168" cy="104031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Up">
                <a:avLst>
                  <a:gd name="adj" fmla="val 10510234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Ordentlighed</a:t>
              </a:r>
            </a:p>
          </p:txBody>
        </p:sp>
        <p:sp>
          <p:nvSpPr>
            <p:cNvPr id="77" name="TextBox 122">
              <a:extLst>
                <a:ext uri="{FF2B5EF4-FFF2-40B4-BE49-F238E27FC236}">
                  <a16:creationId xmlns:a16="http://schemas.microsoft.com/office/drawing/2014/main" id="{156E7F61-D194-2494-3154-EF9D571172D0}"/>
                </a:ext>
              </a:extLst>
            </p:cNvPr>
            <p:cNvSpPr txBox="1"/>
            <p:nvPr/>
          </p:nvSpPr>
          <p:spPr>
            <a:xfrm rot="18789628">
              <a:off x="5999672" y="4130285"/>
              <a:ext cx="1682757" cy="5660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Dow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b="1" dirty="0">
                  <a:solidFill>
                    <a:schemeClr val="bg1"/>
                  </a:solidFill>
                  <a:latin typeface="Verdana"/>
                </a:rPr>
                <a:t>Nytænkning</a:t>
              </a:r>
              <a:endPara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8" name="Oval 58">
              <a:extLst>
                <a:ext uri="{FF2B5EF4-FFF2-40B4-BE49-F238E27FC236}">
                  <a16:creationId xmlns:a16="http://schemas.microsoft.com/office/drawing/2014/main" id="{4AF37F4E-C81A-FC56-4738-E6F2049F7146}"/>
                </a:ext>
              </a:extLst>
            </p:cNvPr>
            <p:cNvSpPr/>
            <p:nvPr/>
          </p:nvSpPr>
          <p:spPr>
            <a:xfrm>
              <a:off x="7669038" y="5097971"/>
              <a:ext cx="839860" cy="839860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9" name="Freeform: Shape 69">
              <a:extLst>
                <a:ext uri="{FF2B5EF4-FFF2-40B4-BE49-F238E27FC236}">
                  <a16:creationId xmlns:a16="http://schemas.microsoft.com/office/drawing/2014/main" id="{01185B26-2964-C369-E9DC-66A87CA4F648}"/>
                </a:ext>
              </a:extLst>
            </p:cNvPr>
            <p:cNvSpPr/>
            <p:nvPr/>
          </p:nvSpPr>
          <p:spPr>
            <a:xfrm>
              <a:off x="7780012" y="5211306"/>
              <a:ext cx="613188" cy="613189"/>
            </a:xfrm>
            <a:custGeom>
              <a:avLst/>
              <a:gdLst>
                <a:gd name="connsiteX0" fmla="*/ 587609 w 1175218"/>
                <a:gd name="connsiteY0" fmla="*/ 1175219 h 1175219"/>
                <a:gd name="connsiteX1" fmla="*/ 0 w 1175218"/>
                <a:gd name="connsiteY1" fmla="*/ 587610 h 1175219"/>
                <a:gd name="connsiteX2" fmla="*/ 587609 w 1175218"/>
                <a:gd name="connsiteY2" fmla="*/ 0 h 1175219"/>
                <a:gd name="connsiteX3" fmla="*/ 1175218 w 1175218"/>
                <a:gd name="connsiteY3" fmla="*/ 587610 h 1175219"/>
                <a:gd name="connsiteX4" fmla="*/ 587609 w 1175218"/>
                <a:gd name="connsiteY4" fmla="*/ 1175219 h 1175219"/>
                <a:gd name="connsiteX5" fmla="*/ 587609 w 1175218"/>
                <a:gd name="connsiteY5" fmla="*/ 1175219 h 11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18" h="1175219">
                  <a:moveTo>
                    <a:pt x="587609" y="1175219"/>
                  </a:moveTo>
                  <a:cubicBezTo>
                    <a:pt x="262353" y="1175219"/>
                    <a:pt x="0" y="911332"/>
                    <a:pt x="0" y="587610"/>
                  </a:cubicBezTo>
                  <a:cubicBezTo>
                    <a:pt x="0" y="263887"/>
                    <a:pt x="263887" y="0"/>
                    <a:pt x="587609" y="0"/>
                  </a:cubicBezTo>
                  <a:cubicBezTo>
                    <a:pt x="912866" y="0"/>
                    <a:pt x="1175218" y="263887"/>
                    <a:pt x="1175218" y="587610"/>
                  </a:cubicBezTo>
                  <a:cubicBezTo>
                    <a:pt x="1175218" y="911332"/>
                    <a:pt x="912866" y="1175219"/>
                    <a:pt x="587609" y="1175219"/>
                  </a:cubicBezTo>
                  <a:lnTo>
                    <a:pt x="587609" y="1175219"/>
                  </a:lnTo>
                  <a:close/>
                </a:path>
              </a:pathLst>
            </a:custGeom>
            <a:solidFill>
              <a:srgbClr val="BEB9A6"/>
            </a:solidFill>
            <a:ln w="15340" cap="flat">
              <a:solidFill>
                <a:srgbClr val="BEB9A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80" name="Grafik 59" descr="Lyspære og tandhjul  kontur">
              <a:extLst>
                <a:ext uri="{FF2B5EF4-FFF2-40B4-BE49-F238E27FC236}">
                  <a16:creationId xmlns:a16="http://schemas.microsoft.com/office/drawing/2014/main" id="{0313354F-3896-4737-AE70-BFBC2BBD78F4}"/>
                </a:ext>
              </a:extLst>
            </p:cNvPr>
            <p:cNvGrpSpPr/>
            <p:nvPr/>
          </p:nvGrpSpPr>
          <p:grpSpPr>
            <a:xfrm>
              <a:off x="7939927" y="5357492"/>
              <a:ext cx="310961" cy="338170"/>
              <a:chOff x="7876712" y="5328533"/>
              <a:chExt cx="310961" cy="338170"/>
            </a:xfrm>
            <a:solidFill>
              <a:schemeClr val="bg1"/>
            </a:solidFill>
          </p:grpSpPr>
          <p:sp>
            <p:nvSpPr>
              <p:cNvPr id="81" name="Kombinationstegning: figur 80">
                <a:extLst>
                  <a:ext uri="{FF2B5EF4-FFF2-40B4-BE49-F238E27FC236}">
                    <a16:creationId xmlns:a16="http://schemas.microsoft.com/office/drawing/2014/main" id="{7C58A86A-347A-EACF-81F3-744A54240FA7}"/>
                  </a:ext>
                </a:extLst>
              </p:cNvPr>
              <p:cNvSpPr/>
              <p:nvPr/>
            </p:nvSpPr>
            <p:spPr>
              <a:xfrm>
                <a:off x="8012758" y="5463801"/>
                <a:ext cx="38870" cy="38870"/>
              </a:xfrm>
              <a:custGeom>
                <a:avLst/>
                <a:gdLst>
                  <a:gd name="connsiteX0" fmla="*/ 19435 w 38870"/>
                  <a:gd name="connsiteY0" fmla="*/ 0 h 38870"/>
                  <a:gd name="connsiteX1" fmla="*/ 0 w 38870"/>
                  <a:gd name="connsiteY1" fmla="*/ 19435 h 38870"/>
                  <a:gd name="connsiteX2" fmla="*/ 19435 w 38870"/>
                  <a:gd name="connsiteY2" fmla="*/ 38870 h 38870"/>
                  <a:gd name="connsiteX3" fmla="*/ 38870 w 38870"/>
                  <a:gd name="connsiteY3" fmla="*/ 19435 h 38870"/>
                  <a:gd name="connsiteX4" fmla="*/ 38870 w 38870"/>
                  <a:gd name="connsiteY4" fmla="*/ 19435 h 38870"/>
                  <a:gd name="connsiteX5" fmla="*/ 19435 w 38870"/>
                  <a:gd name="connsiteY5" fmla="*/ 0 h 38870"/>
                  <a:gd name="connsiteX6" fmla="*/ 19435 w 38870"/>
                  <a:gd name="connsiteY6" fmla="*/ 31096 h 38870"/>
                  <a:gd name="connsiteX7" fmla="*/ 7774 w 38870"/>
                  <a:gd name="connsiteY7" fmla="*/ 19435 h 38870"/>
                  <a:gd name="connsiteX8" fmla="*/ 19435 w 38870"/>
                  <a:gd name="connsiteY8" fmla="*/ 7774 h 38870"/>
                  <a:gd name="connsiteX9" fmla="*/ 31096 w 38870"/>
                  <a:gd name="connsiteY9" fmla="*/ 19435 h 38870"/>
                  <a:gd name="connsiteX10" fmla="*/ 19435 w 38870"/>
                  <a:gd name="connsiteY10" fmla="*/ 31096 h 38870"/>
                  <a:gd name="connsiteX11" fmla="*/ 19435 w 38870"/>
                  <a:gd name="connsiteY11" fmla="*/ 31096 h 38870"/>
                  <a:gd name="connsiteX12" fmla="*/ 19435 w 38870"/>
                  <a:gd name="connsiteY12" fmla="*/ 31096 h 38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870" h="38870">
                    <a:moveTo>
                      <a:pt x="19435" y="0"/>
                    </a:moveTo>
                    <a:cubicBezTo>
                      <a:pt x="8551" y="0"/>
                      <a:pt x="0" y="8551"/>
                      <a:pt x="0" y="19435"/>
                    </a:cubicBezTo>
                    <a:cubicBezTo>
                      <a:pt x="0" y="30319"/>
                      <a:pt x="8551" y="38870"/>
                      <a:pt x="19435" y="38870"/>
                    </a:cubicBezTo>
                    <a:cubicBezTo>
                      <a:pt x="30319" y="38870"/>
                      <a:pt x="38870" y="30319"/>
                      <a:pt x="38870" y="19435"/>
                    </a:cubicBezTo>
                    <a:cubicBezTo>
                      <a:pt x="38870" y="19435"/>
                      <a:pt x="38870" y="19435"/>
                      <a:pt x="38870" y="19435"/>
                    </a:cubicBezTo>
                    <a:cubicBezTo>
                      <a:pt x="38870" y="8551"/>
                      <a:pt x="30319" y="0"/>
                      <a:pt x="19435" y="0"/>
                    </a:cubicBezTo>
                    <a:close/>
                    <a:moveTo>
                      <a:pt x="19435" y="31096"/>
                    </a:moveTo>
                    <a:cubicBezTo>
                      <a:pt x="12827" y="31096"/>
                      <a:pt x="7774" y="26043"/>
                      <a:pt x="7774" y="19435"/>
                    </a:cubicBezTo>
                    <a:cubicBezTo>
                      <a:pt x="7774" y="12827"/>
                      <a:pt x="12827" y="7774"/>
                      <a:pt x="19435" y="7774"/>
                    </a:cubicBezTo>
                    <a:cubicBezTo>
                      <a:pt x="26043" y="7774"/>
                      <a:pt x="31096" y="12827"/>
                      <a:pt x="31096" y="19435"/>
                    </a:cubicBezTo>
                    <a:cubicBezTo>
                      <a:pt x="31096" y="26043"/>
                      <a:pt x="26043" y="31096"/>
                      <a:pt x="19435" y="31096"/>
                    </a:cubicBezTo>
                    <a:cubicBezTo>
                      <a:pt x="19435" y="31096"/>
                      <a:pt x="19435" y="31096"/>
                      <a:pt x="19435" y="31096"/>
                    </a:cubicBezTo>
                    <a:lnTo>
                      <a:pt x="19435" y="31096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2" name="Kombinationstegning: figur 81">
                <a:extLst>
                  <a:ext uri="{FF2B5EF4-FFF2-40B4-BE49-F238E27FC236}">
                    <a16:creationId xmlns:a16="http://schemas.microsoft.com/office/drawing/2014/main" id="{461C8D06-33F1-C3F7-D234-BF58F2BD59E2}"/>
                  </a:ext>
                </a:extLst>
              </p:cNvPr>
              <p:cNvSpPr/>
              <p:nvPr/>
            </p:nvSpPr>
            <p:spPr>
              <a:xfrm>
                <a:off x="7983605" y="5435037"/>
                <a:ext cx="96786" cy="96786"/>
              </a:xfrm>
              <a:custGeom>
                <a:avLst/>
                <a:gdLst>
                  <a:gd name="connsiteX0" fmla="*/ 84737 w 96786"/>
                  <a:gd name="connsiteY0" fmla="*/ 29930 h 96786"/>
                  <a:gd name="connsiteX1" fmla="*/ 88235 w 96786"/>
                  <a:gd name="connsiteY1" fmla="*/ 19435 h 96786"/>
                  <a:gd name="connsiteX2" fmla="*/ 77352 w 96786"/>
                  <a:gd name="connsiteY2" fmla="*/ 8551 h 96786"/>
                  <a:gd name="connsiteX3" fmla="*/ 66857 w 96786"/>
                  <a:gd name="connsiteY3" fmla="*/ 12050 h 96786"/>
                  <a:gd name="connsiteX4" fmla="*/ 61026 w 96786"/>
                  <a:gd name="connsiteY4" fmla="*/ 9718 h 96786"/>
                  <a:gd name="connsiteX5" fmla="*/ 55973 w 96786"/>
                  <a:gd name="connsiteY5" fmla="*/ 0 h 96786"/>
                  <a:gd name="connsiteX6" fmla="*/ 40814 w 96786"/>
                  <a:gd name="connsiteY6" fmla="*/ 0 h 96786"/>
                  <a:gd name="connsiteX7" fmla="*/ 35761 w 96786"/>
                  <a:gd name="connsiteY7" fmla="*/ 9718 h 96786"/>
                  <a:gd name="connsiteX8" fmla="*/ 29930 w 96786"/>
                  <a:gd name="connsiteY8" fmla="*/ 12050 h 96786"/>
                  <a:gd name="connsiteX9" fmla="*/ 19435 w 96786"/>
                  <a:gd name="connsiteY9" fmla="*/ 8551 h 96786"/>
                  <a:gd name="connsiteX10" fmla="*/ 8551 w 96786"/>
                  <a:gd name="connsiteY10" fmla="*/ 19435 h 96786"/>
                  <a:gd name="connsiteX11" fmla="*/ 12050 w 96786"/>
                  <a:gd name="connsiteY11" fmla="*/ 29930 h 96786"/>
                  <a:gd name="connsiteX12" fmla="*/ 9718 w 96786"/>
                  <a:gd name="connsiteY12" fmla="*/ 35761 h 96786"/>
                  <a:gd name="connsiteX13" fmla="*/ 0 w 96786"/>
                  <a:gd name="connsiteY13" fmla="*/ 40814 h 96786"/>
                  <a:gd name="connsiteX14" fmla="*/ 0 w 96786"/>
                  <a:gd name="connsiteY14" fmla="*/ 55973 h 96786"/>
                  <a:gd name="connsiteX15" fmla="*/ 9718 w 96786"/>
                  <a:gd name="connsiteY15" fmla="*/ 61026 h 96786"/>
                  <a:gd name="connsiteX16" fmla="*/ 12050 w 96786"/>
                  <a:gd name="connsiteY16" fmla="*/ 66857 h 96786"/>
                  <a:gd name="connsiteX17" fmla="*/ 8551 w 96786"/>
                  <a:gd name="connsiteY17" fmla="*/ 77352 h 96786"/>
                  <a:gd name="connsiteX18" fmla="*/ 19824 w 96786"/>
                  <a:gd name="connsiteY18" fmla="*/ 88235 h 96786"/>
                  <a:gd name="connsiteX19" fmla="*/ 30319 w 96786"/>
                  <a:gd name="connsiteY19" fmla="*/ 84737 h 96786"/>
                  <a:gd name="connsiteX20" fmla="*/ 36149 w 96786"/>
                  <a:gd name="connsiteY20" fmla="*/ 87069 h 96786"/>
                  <a:gd name="connsiteX21" fmla="*/ 41202 w 96786"/>
                  <a:gd name="connsiteY21" fmla="*/ 96787 h 96786"/>
                  <a:gd name="connsiteX22" fmla="*/ 56362 w 96786"/>
                  <a:gd name="connsiteY22" fmla="*/ 96787 h 96786"/>
                  <a:gd name="connsiteX23" fmla="*/ 61415 w 96786"/>
                  <a:gd name="connsiteY23" fmla="*/ 87069 h 96786"/>
                  <a:gd name="connsiteX24" fmla="*/ 66857 w 96786"/>
                  <a:gd name="connsiteY24" fmla="*/ 84737 h 96786"/>
                  <a:gd name="connsiteX25" fmla="*/ 77352 w 96786"/>
                  <a:gd name="connsiteY25" fmla="*/ 88235 h 96786"/>
                  <a:gd name="connsiteX26" fmla="*/ 88235 w 96786"/>
                  <a:gd name="connsiteY26" fmla="*/ 77352 h 96786"/>
                  <a:gd name="connsiteX27" fmla="*/ 84737 w 96786"/>
                  <a:gd name="connsiteY27" fmla="*/ 66857 h 96786"/>
                  <a:gd name="connsiteX28" fmla="*/ 87069 w 96786"/>
                  <a:gd name="connsiteY28" fmla="*/ 61026 h 96786"/>
                  <a:gd name="connsiteX29" fmla="*/ 96787 w 96786"/>
                  <a:gd name="connsiteY29" fmla="*/ 55973 h 96786"/>
                  <a:gd name="connsiteX30" fmla="*/ 96787 w 96786"/>
                  <a:gd name="connsiteY30" fmla="*/ 40814 h 96786"/>
                  <a:gd name="connsiteX31" fmla="*/ 87069 w 96786"/>
                  <a:gd name="connsiteY31" fmla="*/ 35761 h 96786"/>
                  <a:gd name="connsiteX32" fmla="*/ 84737 w 96786"/>
                  <a:gd name="connsiteY32" fmla="*/ 29930 h 96786"/>
                  <a:gd name="connsiteX33" fmla="*/ 89013 w 96786"/>
                  <a:gd name="connsiteY33" fmla="*/ 50920 h 96786"/>
                  <a:gd name="connsiteX34" fmla="*/ 80461 w 96786"/>
                  <a:gd name="connsiteY34" fmla="*/ 55196 h 96786"/>
                  <a:gd name="connsiteX35" fmla="*/ 80073 w 96786"/>
                  <a:gd name="connsiteY35" fmla="*/ 56751 h 96786"/>
                  <a:gd name="connsiteX36" fmla="*/ 76963 w 96786"/>
                  <a:gd name="connsiteY36" fmla="*/ 64136 h 96786"/>
                  <a:gd name="connsiteX37" fmla="*/ 76186 w 96786"/>
                  <a:gd name="connsiteY37" fmla="*/ 65691 h 96786"/>
                  <a:gd name="connsiteX38" fmla="*/ 79295 w 96786"/>
                  <a:gd name="connsiteY38" fmla="*/ 75020 h 96786"/>
                  <a:gd name="connsiteX39" fmla="*/ 75408 w 96786"/>
                  <a:gd name="connsiteY39" fmla="*/ 78907 h 96786"/>
                  <a:gd name="connsiteX40" fmla="*/ 66468 w 96786"/>
                  <a:gd name="connsiteY40" fmla="*/ 75797 h 96786"/>
                  <a:gd name="connsiteX41" fmla="*/ 64913 w 96786"/>
                  <a:gd name="connsiteY41" fmla="*/ 76574 h 96786"/>
                  <a:gd name="connsiteX42" fmla="*/ 57917 w 96786"/>
                  <a:gd name="connsiteY42" fmla="*/ 79295 h 96786"/>
                  <a:gd name="connsiteX43" fmla="*/ 55973 w 96786"/>
                  <a:gd name="connsiteY43" fmla="*/ 80073 h 96786"/>
                  <a:gd name="connsiteX44" fmla="*/ 51697 w 96786"/>
                  <a:gd name="connsiteY44" fmla="*/ 88624 h 96786"/>
                  <a:gd name="connsiteX45" fmla="*/ 45867 w 96786"/>
                  <a:gd name="connsiteY45" fmla="*/ 88624 h 96786"/>
                  <a:gd name="connsiteX46" fmla="*/ 41591 w 96786"/>
                  <a:gd name="connsiteY46" fmla="*/ 80073 h 96786"/>
                  <a:gd name="connsiteX47" fmla="*/ 40036 w 96786"/>
                  <a:gd name="connsiteY47" fmla="*/ 79684 h 96786"/>
                  <a:gd name="connsiteX48" fmla="*/ 33040 w 96786"/>
                  <a:gd name="connsiteY48" fmla="*/ 76574 h 96786"/>
                  <a:gd name="connsiteX49" fmla="*/ 31485 w 96786"/>
                  <a:gd name="connsiteY49" fmla="*/ 75797 h 96786"/>
                  <a:gd name="connsiteX50" fmla="*/ 22156 w 96786"/>
                  <a:gd name="connsiteY50" fmla="*/ 78907 h 96786"/>
                  <a:gd name="connsiteX51" fmla="*/ 17880 w 96786"/>
                  <a:gd name="connsiteY51" fmla="*/ 74631 h 96786"/>
                  <a:gd name="connsiteX52" fmla="*/ 20990 w 96786"/>
                  <a:gd name="connsiteY52" fmla="*/ 65691 h 96786"/>
                  <a:gd name="connsiteX53" fmla="*/ 20213 w 96786"/>
                  <a:gd name="connsiteY53" fmla="*/ 64136 h 96786"/>
                  <a:gd name="connsiteX54" fmla="*/ 17103 w 96786"/>
                  <a:gd name="connsiteY54" fmla="*/ 57139 h 96786"/>
                  <a:gd name="connsiteX55" fmla="*/ 16714 w 96786"/>
                  <a:gd name="connsiteY55" fmla="*/ 55584 h 96786"/>
                  <a:gd name="connsiteX56" fmla="*/ 8163 w 96786"/>
                  <a:gd name="connsiteY56" fmla="*/ 51309 h 96786"/>
                  <a:gd name="connsiteX57" fmla="*/ 8163 w 96786"/>
                  <a:gd name="connsiteY57" fmla="*/ 45867 h 96786"/>
                  <a:gd name="connsiteX58" fmla="*/ 16714 w 96786"/>
                  <a:gd name="connsiteY58" fmla="*/ 41591 h 96786"/>
                  <a:gd name="connsiteX59" fmla="*/ 17103 w 96786"/>
                  <a:gd name="connsiteY59" fmla="*/ 40036 h 96786"/>
                  <a:gd name="connsiteX60" fmla="*/ 20213 w 96786"/>
                  <a:gd name="connsiteY60" fmla="*/ 33040 h 96786"/>
                  <a:gd name="connsiteX61" fmla="*/ 20990 w 96786"/>
                  <a:gd name="connsiteY61" fmla="*/ 31485 h 96786"/>
                  <a:gd name="connsiteX62" fmla="*/ 17880 w 96786"/>
                  <a:gd name="connsiteY62" fmla="*/ 21767 h 96786"/>
                  <a:gd name="connsiteX63" fmla="*/ 21767 w 96786"/>
                  <a:gd name="connsiteY63" fmla="*/ 17492 h 96786"/>
                  <a:gd name="connsiteX64" fmla="*/ 31096 w 96786"/>
                  <a:gd name="connsiteY64" fmla="*/ 20601 h 96786"/>
                  <a:gd name="connsiteX65" fmla="*/ 32651 w 96786"/>
                  <a:gd name="connsiteY65" fmla="*/ 19824 h 96786"/>
                  <a:gd name="connsiteX66" fmla="*/ 40036 w 96786"/>
                  <a:gd name="connsiteY66" fmla="*/ 16714 h 96786"/>
                  <a:gd name="connsiteX67" fmla="*/ 41591 w 96786"/>
                  <a:gd name="connsiteY67" fmla="*/ 16325 h 96786"/>
                  <a:gd name="connsiteX68" fmla="*/ 45867 w 96786"/>
                  <a:gd name="connsiteY68" fmla="*/ 7774 h 96786"/>
                  <a:gd name="connsiteX69" fmla="*/ 51309 w 96786"/>
                  <a:gd name="connsiteY69" fmla="*/ 7774 h 96786"/>
                  <a:gd name="connsiteX70" fmla="*/ 55584 w 96786"/>
                  <a:gd name="connsiteY70" fmla="*/ 16325 h 96786"/>
                  <a:gd name="connsiteX71" fmla="*/ 57139 w 96786"/>
                  <a:gd name="connsiteY71" fmla="*/ 16714 h 96786"/>
                  <a:gd name="connsiteX72" fmla="*/ 64136 w 96786"/>
                  <a:gd name="connsiteY72" fmla="*/ 19824 h 96786"/>
                  <a:gd name="connsiteX73" fmla="*/ 65691 w 96786"/>
                  <a:gd name="connsiteY73" fmla="*/ 20601 h 96786"/>
                  <a:gd name="connsiteX74" fmla="*/ 75020 w 96786"/>
                  <a:gd name="connsiteY74" fmla="*/ 17492 h 96786"/>
                  <a:gd name="connsiteX75" fmla="*/ 78907 w 96786"/>
                  <a:gd name="connsiteY75" fmla="*/ 21379 h 96786"/>
                  <a:gd name="connsiteX76" fmla="*/ 75797 w 96786"/>
                  <a:gd name="connsiteY76" fmla="*/ 30707 h 96786"/>
                  <a:gd name="connsiteX77" fmla="*/ 76574 w 96786"/>
                  <a:gd name="connsiteY77" fmla="*/ 32262 h 96786"/>
                  <a:gd name="connsiteX78" fmla="*/ 79684 w 96786"/>
                  <a:gd name="connsiteY78" fmla="*/ 39259 h 96786"/>
                  <a:gd name="connsiteX79" fmla="*/ 80073 w 96786"/>
                  <a:gd name="connsiteY79" fmla="*/ 40814 h 96786"/>
                  <a:gd name="connsiteX80" fmla="*/ 88624 w 96786"/>
                  <a:gd name="connsiteY80" fmla="*/ 45089 h 96786"/>
                  <a:gd name="connsiteX81" fmla="*/ 89013 w 96786"/>
                  <a:gd name="connsiteY81" fmla="*/ 50920 h 96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96786" h="96786">
                    <a:moveTo>
                      <a:pt x="84737" y="29930"/>
                    </a:moveTo>
                    <a:lnTo>
                      <a:pt x="88235" y="19435"/>
                    </a:lnTo>
                    <a:lnTo>
                      <a:pt x="77352" y="8551"/>
                    </a:lnTo>
                    <a:lnTo>
                      <a:pt x="66857" y="12050"/>
                    </a:lnTo>
                    <a:cubicBezTo>
                      <a:pt x="64913" y="11272"/>
                      <a:pt x="62970" y="10495"/>
                      <a:pt x="61026" y="9718"/>
                    </a:cubicBezTo>
                    <a:lnTo>
                      <a:pt x="55973" y="0"/>
                    </a:lnTo>
                    <a:lnTo>
                      <a:pt x="40814" y="0"/>
                    </a:lnTo>
                    <a:lnTo>
                      <a:pt x="35761" y="9718"/>
                    </a:lnTo>
                    <a:cubicBezTo>
                      <a:pt x="33817" y="10495"/>
                      <a:pt x="31874" y="11272"/>
                      <a:pt x="29930" y="12050"/>
                    </a:cubicBezTo>
                    <a:lnTo>
                      <a:pt x="19435" y="8551"/>
                    </a:lnTo>
                    <a:lnTo>
                      <a:pt x="8551" y="19435"/>
                    </a:lnTo>
                    <a:lnTo>
                      <a:pt x="12050" y="29930"/>
                    </a:lnTo>
                    <a:cubicBezTo>
                      <a:pt x="10884" y="31874"/>
                      <a:pt x="10106" y="33817"/>
                      <a:pt x="9718" y="35761"/>
                    </a:cubicBezTo>
                    <a:lnTo>
                      <a:pt x="0" y="40814"/>
                    </a:lnTo>
                    <a:lnTo>
                      <a:pt x="0" y="55973"/>
                    </a:lnTo>
                    <a:lnTo>
                      <a:pt x="9718" y="61026"/>
                    </a:lnTo>
                    <a:cubicBezTo>
                      <a:pt x="10495" y="62970"/>
                      <a:pt x="11272" y="64913"/>
                      <a:pt x="12050" y="66857"/>
                    </a:cubicBezTo>
                    <a:lnTo>
                      <a:pt x="8551" y="77352"/>
                    </a:lnTo>
                    <a:lnTo>
                      <a:pt x="19824" y="88235"/>
                    </a:lnTo>
                    <a:lnTo>
                      <a:pt x="30319" y="84737"/>
                    </a:lnTo>
                    <a:cubicBezTo>
                      <a:pt x="32262" y="85514"/>
                      <a:pt x="34206" y="86292"/>
                      <a:pt x="36149" y="87069"/>
                    </a:cubicBezTo>
                    <a:lnTo>
                      <a:pt x="41202" y="96787"/>
                    </a:lnTo>
                    <a:lnTo>
                      <a:pt x="56362" y="96787"/>
                    </a:lnTo>
                    <a:lnTo>
                      <a:pt x="61415" y="87069"/>
                    </a:lnTo>
                    <a:cubicBezTo>
                      <a:pt x="63358" y="86292"/>
                      <a:pt x="65302" y="85514"/>
                      <a:pt x="66857" y="84737"/>
                    </a:cubicBezTo>
                    <a:lnTo>
                      <a:pt x="77352" y="88235"/>
                    </a:lnTo>
                    <a:lnTo>
                      <a:pt x="88235" y="77352"/>
                    </a:lnTo>
                    <a:lnTo>
                      <a:pt x="84737" y="66857"/>
                    </a:lnTo>
                    <a:cubicBezTo>
                      <a:pt x="85514" y="64913"/>
                      <a:pt x="86681" y="62970"/>
                      <a:pt x="87069" y="61026"/>
                    </a:cubicBezTo>
                    <a:lnTo>
                      <a:pt x="96787" y="55973"/>
                    </a:lnTo>
                    <a:lnTo>
                      <a:pt x="96787" y="40814"/>
                    </a:lnTo>
                    <a:lnTo>
                      <a:pt x="87069" y="35761"/>
                    </a:lnTo>
                    <a:cubicBezTo>
                      <a:pt x="86681" y="33817"/>
                      <a:pt x="85903" y="31874"/>
                      <a:pt x="84737" y="29930"/>
                    </a:cubicBezTo>
                    <a:close/>
                    <a:moveTo>
                      <a:pt x="89013" y="50920"/>
                    </a:moveTo>
                    <a:lnTo>
                      <a:pt x="80461" y="55196"/>
                    </a:lnTo>
                    <a:lnTo>
                      <a:pt x="80073" y="56751"/>
                    </a:lnTo>
                    <a:cubicBezTo>
                      <a:pt x="79295" y="59471"/>
                      <a:pt x="78129" y="61804"/>
                      <a:pt x="76963" y="64136"/>
                    </a:cubicBezTo>
                    <a:lnTo>
                      <a:pt x="76186" y="65691"/>
                    </a:lnTo>
                    <a:lnTo>
                      <a:pt x="79295" y="75020"/>
                    </a:lnTo>
                    <a:lnTo>
                      <a:pt x="75408" y="78907"/>
                    </a:lnTo>
                    <a:lnTo>
                      <a:pt x="66468" y="75797"/>
                    </a:lnTo>
                    <a:lnTo>
                      <a:pt x="64913" y="76574"/>
                    </a:lnTo>
                    <a:cubicBezTo>
                      <a:pt x="62581" y="77740"/>
                      <a:pt x="60249" y="78907"/>
                      <a:pt x="57917" y="79295"/>
                    </a:cubicBezTo>
                    <a:lnTo>
                      <a:pt x="55973" y="80073"/>
                    </a:lnTo>
                    <a:lnTo>
                      <a:pt x="51697" y="88624"/>
                    </a:lnTo>
                    <a:lnTo>
                      <a:pt x="45867" y="88624"/>
                    </a:lnTo>
                    <a:lnTo>
                      <a:pt x="41591" y="80073"/>
                    </a:lnTo>
                    <a:lnTo>
                      <a:pt x="40036" y="79684"/>
                    </a:lnTo>
                    <a:cubicBezTo>
                      <a:pt x="37704" y="78907"/>
                      <a:pt x="34983" y="78129"/>
                      <a:pt x="33040" y="76574"/>
                    </a:cubicBezTo>
                    <a:lnTo>
                      <a:pt x="31485" y="75797"/>
                    </a:lnTo>
                    <a:lnTo>
                      <a:pt x="22156" y="78907"/>
                    </a:lnTo>
                    <a:lnTo>
                      <a:pt x="17880" y="74631"/>
                    </a:lnTo>
                    <a:lnTo>
                      <a:pt x="20990" y="65691"/>
                    </a:lnTo>
                    <a:lnTo>
                      <a:pt x="20213" y="64136"/>
                    </a:lnTo>
                    <a:cubicBezTo>
                      <a:pt x="19046" y="61804"/>
                      <a:pt x="17880" y="59471"/>
                      <a:pt x="17103" y="57139"/>
                    </a:cubicBezTo>
                    <a:lnTo>
                      <a:pt x="16714" y="55584"/>
                    </a:lnTo>
                    <a:lnTo>
                      <a:pt x="8163" y="51309"/>
                    </a:lnTo>
                    <a:lnTo>
                      <a:pt x="8163" y="45867"/>
                    </a:lnTo>
                    <a:lnTo>
                      <a:pt x="16714" y="41591"/>
                    </a:lnTo>
                    <a:lnTo>
                      <a:pt x="17103" y="40036"/>
                    </a:lnTo>
                    <a:cubicBezTo>
                      <a:pt x="17880" y="37704"/>
                      <a:pt x="18658" y="34983"/>
                      <a:pt x="20213" y="33040"/>
                    </a:cubicBezTo>
                    <a:lnTo>
                      <a:pt x="20990" y="31485"/>
                    </a:lnTo>
                    <a:lnTo>
                      <a:pt x="17880" y="21767"/>
                    </a:lnTo>
                    <a:lnTo>
                      <a:pt x="21767" y="17492"/>
                    </a:lnTo>
                    <a:lnTo>
                      <a:pt x="31096" y="20601"/>
                    </a:lnTo>
                    <a:lnTo>
                      <a:pt x="32651" y="19824"/>
                    </a:lnTo>
                    <a:cubicBezTo>
                      <a:pt x="34983" y="18658"/>
                      <a:pt x="37315" y="17492"/>
                      <a:pt x="40036" y="16714"/>
                    </a:cubicBezTo>
                    <a:lnTo>
                      <a:pt x="41591" y="16325"/>
                    </a:lnTo>
                    <a:lnTo>
                      <a:pt x="45867" y="7774"/>
                    </a:lnTo>
                    <a:lnTo>
                      <a:pt x="51309" y="7774"/>
                    </a:lnTo>
                    <a:lnTo>
                      <a:pt x="55584" y="16325"/>
                    </a:lnTo>
                    <a:lnTo>
                      <a:pt x="57139" y="16714"/>
                    </a:lnTo>
                    <a:cubicBezTo>
                      <a:pt x="59471" y="17492"/>
                      <a:pt x="62192" y="18269"/>
                      <a:pt x="64136" y="19824"/>
                    </a:cubicBezTo>
                    <a:lnTo>
                      <a:pt x="65691" y="20601"/>
                    </a:lnTo>
                    <a:lnTo>
                      <a:pt x="75020" y="17492"/>
                    </a:lnTo>
                    <a:lnTo>
                      <a:pt x="78907" y="21379"/>
                    </a:lnTo>
                    <a:lnTo>
                      <a:pt x="75797" y="30707"/>
                    </a:lnTo>
                    <a:lnTo>
                      <a:pt x="76574" y="32262"/>
                    </a:lnTo>
                    <a:cubicBezTo>
                      <a:pt x="77740" y="34594"/>
                      <a:pt x="78907" y="36927"/>
                      <a:pt x="79684" y="39259"/>
                    </a:cubicBezTo>
                    <a:lnTo>
                      <a:pt x="80073" y="40814"/>
                    </a:lnTo>
                    <a:lnTo>
                      <a:pt x="88624" y="45089"/>
                    </a:lnTo>
                    <a:lnTo>
                      <a:pt x="89013" y="50920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3" name="Kombinationstegning: figur 82">
                <a:extLst>
                  <a:ext uri="{FF2B5EF4-FFF2-40B4-BE49-F238E27FC236}">
                    <a16:creationId xmlns:a16="http://schemas.microsoft.com/office/drawing/2014/main" id="{C859F125-3161-31E0-D790-7089DEF5D5AD}"/>
                  </a:ext>
                </a:extLst>
              </p:cNvPr>
              <p:cNvSpPr/>
              <p:nvPr/>
            </p:nvSpPr>
            <p:spPr>
              <a:xfrm>
                <a:off x="7935018" y="5385283"/>
                <a:ext cx="194351" cy="203291"/>
              </a:xfrm>
              <a:custGeom>
                <a:avLst/>
                <a:gdLst>
                  <a:gd name="connsiteX0" fmla="*/ 194351 w 194351"/>
                  <a:gd name="connsiteY0" fmla="*/ 100674 h 203291"/>
                  <a:gd name="connsiteX1" fmla="*/ 194351 w 194351"/>
                  <a:gd name="connsiteY1" fmla="*/ 97176 h 203291"/>
                  <a:gd name="connsiteX2" fmla="*/ 97176 w 194351"/>
                  <a:gd name="connsiteY2" fmla="*/ 0 h 203291"/>
                  <a:gd name="connsiteX3" fmla="*/ 0 w 194351"/>
                  <a:gd name="connsiteY3" fmla="*/ 97176 h 203291"/>
                  <a:gd name="connsiteX4" fmla="*/ 0 w 194351"/>
                  <a:gd name="connsiteY4" fmla="*/ 100674 h 203291"/>
                  <a:gd name="connsiteX5" fmla="*/ 6608 w 194351"/>
                  <a:gd name="connsiteY5" fmla="*/ 134491 h 203291"/>
                  <a:gd name="connsiteX6" fmla="*/ 23322 w 194351"/>
                  <a:gd name="connsiteY6" fmla="*/ 162089 h 203291"/>
                  <a:gd name="connsiteX7" fmla="*/ 46256 w 194351"/>
                  <a:gd name="connsiteY7" fmla="*/ 199015 h 203291"/>
                  <a:gd name="connsiteX8" fmla="*/ 52863 w 194351"/>
                  <a:gd name="connsiteY8" fmla="*/ 203291 h 203291"/>
                  <a:gd name="connsiteX9" fmla="*/ 141099 w 194351"/>
                  <a:gd name="connsiteY9" fmla="*/ 203291 h 203291"/>
                  <a:gd name="connsiteX10" fmla="*/ 147707 w 194351"/>
                  <a:gd name="connsiteY10" fmla="*/ 199015 h 203291"/>
                  <a:gd name="connsiteX11" fmla="*/ 170252 w 194351"/>
                  <a:gd name="connsiteY11" fmla="*/ 162089 h 203291"/>
                  <a:gd name="connsiteX12" fmla="*/ 186966 w 194351"/>
                  <a:gd name="connsiteY12" fmla="*/ 134491 h 203291"/>
                  <a:gd name="connsiteX13" fmla="*/ 194351 w 194351"/>
                  <a:gd name="connsiteY13" fmla="*/ 100674 h 203291"/>
                  <a:gd name="connsiteX14" fmla="*/ 186577 w 194351"/>
                  <a:gd name="connsiteY14" fmla="*/ 100674 h 203291"/>
                  <a:gd name="connsiteX15" fmla="*/ 180358 w 194351"/>
                  <a:gd name="connsiteY15" fmla="*/ 131770 h 203291"/>
                  <a:gd name="connsiteX16" fmla="*/ 164810 w 194351"/>
                  <a:gd name="connsiteY16" fmla="*/ 157036 h 203291"/>
                  <a:gd name="connsiteX17" fmla="*/ 141099 w 194351"/>
                  <a:gd name="connsiteY17" fmla="*/ 195517 h 203291"/>
                  <a:gd name="connsiteX18" fmla="*/ 53252 w 194351"/>
                  <a:gd name="connsiteY18" fmla="*/ 195517 h 203291"/>
                  <a:gd name="connsiteX19" fmla="*/ 29541 w 194351"/>
                  <a:gd name="connsiteY19" fmla="*/ 157036 h 203291"/>
                  <a:gd name="connsiteX20" fmla="*/ 13993 w 194351"/>
                  <a:gd name="connsiteY20" fmla="*/ 131770 h 203291"/>
                  <a:gd name="connsiteX21" fmla="*/ 7774 w 194351"/>
                  <a:gd name="connsiteY21" fmla="*/ 100674 h 203291"/>
                  <a:gd name="connsiteX22" fmla="*/ 7774 w 194351"/>
                  <a:gd name="connsiteY22" fmla="*/ 97564 h 203291"/>
                  <a:gd name="connsiteX23" fmla="*/ 97176 w 194351"/>
                  <a:gd name="connsiteY23" fmla="*/ 8163 h 203291"/>
                  <a:gd name="connsiteX24" fmla="*/ 186577 w 194351"/>
                  <a:gd name="connsiteY24" fmla="*/ 97564 h 203291"/>
                  <a:gd name="connsiteX25" fmla="*/ 186577 w 194351"/>
                  <a:gd name="connsiteY25" fmla="*/ 97564 h 203291"/>
                  <a:gd name="connsiteX26" fmla="*/ 186577 w 194351"/>
                  <a:gd name="connsiteY26" fmla="*/ 100674 h 20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4351" h="203291">
                    <a:moveTo>
                      <a:pt x="194351" y="100674"/>
                    </a:moveTo>
                    <a:lnTo>
                      <a:pt x="194351" y="97176"/>
                    </a:lnTo>
                    <a:cubicBezTo>
                      <a:pt x="194351" y="43535"/>
                      <a:pt x="150816" y="0"/>
                      <a:pt x="97176" y="0"/>
                    </a:cubicBezTo>
                    <a:cubicBezTo>
                      <a:pt x="43535" y="0"/>
                      <a:pt x="0" y="43535"/>
                      <a:pt x="0" y="97176"/>
                    </a:cubicBezTo>
                    <a:lnTo>
                      <a:pt x="0" y="100674"/>
                    </a:lnTo>
                    <a:cubicBezTo>
                      <a:pt x="389" y="112335"/>
                      <a:pt x="2721" y="123607"/>
                      <a:pt x="6608" y="134491"/>
                    </a:cubicBezTo>
                    <a:cubicBezTo>
                      <a:pt x="10495" y="144597"/>
                      <a:pt x="16325" y="153926"/>
                      <a:pt x="23322" y="162089"/>
                    </a:cubicBezTo>
                    <a:cubicBezTo>
                      <a:pt x="32262" y="171806"/>
                      <a:pt x="41980" y="190464"/>
                      <a:pt x="46256" y="199015"/>
                    </a:cubicBezTo>
                    <a:cubicBezTo>
                      <a:pt x="47422" y="201348"/>
                      <a:pt x="50143" y="203291"/>
                      <a:pt x="52863" y="203291"/>
                    </a:cubicBezTo>
                    <a:lnTo>
                      <a:pt x="141099" y="203291"/>
                    </a:lnTo>
                    <a:cubicBezTo>
                      <a:pt x="143820" y="203291"/>
                      <a:pt x="146541" y="201736"/>
                      <a:pt x="147707" y="199015"/>
                    </a:cubicBezTo>
                    <a:cubicBezTo>
                      <a:pt x="151983" y="190464"/>
                      <a:pt x="161700" y="171806"/>
                      <a:pt x="170252" y="162089"/>
                    </a:cubicBezTo>
                    <a:cubicBezTo>
                      <a:pt x="177637" y="153926"/>
                      <a:pt x="183079" y="144597"/>
                      <a:pt x="186966" y="134491"/>
                    </a:cubicBezTo>
                    <a:cubicBezTo>
                      <a:pt x="191630" y="123607"/>
                      <a:pt x="193962" y="111946"/>
                      <a:pt x="194351" y="100674"/>
                    </a:cubicBezTo>
                    <a:close/>
                    <a:moveTo>
                      <a:pt x="186577" y="100674"/>
                    </a:moveTo>
                    <a:cubicBezTo>
                      <a:pt x="186188" y="111169"/>
                      <a:pt x="184245" y="121664"/>
                      <a:pt x="180358" y="131770"/>
                    </a:cubicBezTo>
                    <a:cubicBezTo>
                      <a:pt x="176859" y="141099"/>
                      <a:pt x="171418" y="149650"/>
                      <a:pt x="164810" y="157036"/>
                    </a:cubicBezTo>
                    <a:cubicBezTo>
                      <a:pt x="155481" y="167142"/>
                      <a:pt x="145763" y="185411"/>
                      <a:pt x="141099" y="195517"/>
                    </a:cubicBezTo>
                    <a:lnTo>
                      <a:pt x="53252" y="195517"/>
                    </a:lnTo>
                    <a:cubicBezTo>
                      <a:pt x="48199" y="185411"/>
                      <a:pt x="38482" y="167142"/>
                      <a:pt x="29541" y="157036"/>
                    </a:cubicBezTo>
                    <a:cubicBezTo>
                      <a:pt x="22933" y="149650"/>
                      <a:pt x="17880" y="141099"/>
                      <a:pt x="13993" y="131770"/>
                    </a:cubicBezTo>
                    <a:cubicBezTo>
                      <a:pt x="10106" y="122052"/>
                      <a:pt x="8163" y="111557"/>
                      <a:pt x="7774" y="100674"/>
                    </a:cubicBezTo>
                    <a:lnTo>
                      <a:pt x="7774" y="97564"/>
                    </a:lnTo>
                    <a:cubicBezTo>
                      <a:pt x="7774" y="48199"/>
                      <a:pt x="47810" y="8163"/>
                      <a:pt x="97176" y="8163"/>
                    </a:cubicBezTo>
                    <a:cubicBezTo>
                      <a:pt x="146541" y="8163"/>
                      <a:pt x="186577" y="48199"/>
                      <a:pt x="186577" y="97564"/>
                    </a:cubicBezTo>
                    <a:lnTo>
                      <a:pt x="186577" y="97564"/>
                    </a:lnTo>
                    <a:lnTo>
                      <a:pt x="186577" y="100674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4" name="Kombinationstegning: figur 83">
                <a:extLst>
                  <a:ext uri="{FF2B5EF4-FFF2-40B4-BE49-F238E27FC236}">
                    <a16:creationId xmlns:a16="http://schemas.microsoft.com/office/drawing/2014/main" id="{F6ADEC82-EDF2-AE40-637F-C919E329BECE}"/>
                  </a:ext>
                </a:extLst>
              </p:cNvPr>
              <p:cNvSpPr/>
              <p:nvPr/>
            </p:nvSpPr>
            <p:spPr>
              <a:xfrm>
                <a:off x="7985938" y="5611896"/>
                <a:ext cx="93288" cy="7774"/>
              </a:xfrm>
              <a:custGeom>
                <a:avLst/>
                <a:gdLst>
                  <a:gd name="connsiteX0" fmla="*/ 89401 w 93288"/>
                  <a:gd name="connsiteY0" fmla="*/ 0 h 7774"/>
                  <a:gd name="connsiteX1" fmla="*/ 3887 w 93288"/>
                  <a:gd name="connsiteY1" fmla="*/ 0 h 7774"/>
                  <a:gd name="connsiteX2" fmla="*/ 0 w 93288"/>
                  <a:gd name="connsiteY2" fmla="*/ 3887 h 7774"/>
                  <a:gd name="connsiteX3" fmla="*/ 3887 w 93288"/>
                  <a:gd name="connsiteY3" fmla="*/ 7774 h 7774"/>
                  <a:gd name="connsiteX4" fmla="*/ 89401 w 93288"/>
                  <a:gd name="connsiteY4" fmla="*/ 7774 h 7774"/>
                  <a:gd name="connsiteX5" fmla="*/ 93289 w 93288"/>
                  <a:gd name="connsiteY5" fmla="*/ 3887 h 7774"/>
                  <a:gd name="connsiteX6" fmla="*/ 89401 w 93288"/>
                  <a:gd name="connsiteY6" fmla="*/ 0 h 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288" h="7774">
                    <a:moveTo>
                      <a:pt x="89401" y="0"/>
                    </a:moveTo>
                    <a:lnTo>
                      <a:pt x="3887" y="0"/>
                    </a:lnTo>
                    <a:cubicBezTo>
                      <a:pt x="1555" y="0"/>
                      <a:pt x="0" y="1555"/>
                      <a:pt x="0" y="3887"/>
                    </a:cubicBezTo>
                    <a:cubicBezTo>
                      <a:pt x="0" y="6219"/>
                      <a:pt x="1555" y="7774"/>
                      <a:pt x="3887" y="7774"/>
                    </a:cubicBezTo>
                    <a:lnTo>
                      <a:pt x="89401" y="7774"/>
                    </a:lnTo>
                    <a:cubicBezTo>
                      <a:pt x="91734" y="7774"/>
                      <a:pt x="93289" y="6219"/>
                      <a:pt x="93289" y="3887"/>
                    </a:cubicBezTo>
                    <a:cubicBezTo>
                      <a:pt x="93289" y="1555"/>
                      <a:pt x="91734" y="0"/>
                      <a:pt x="894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5" name="Kombinationstegning: figur 84">
                <a:extLst>
                  <a:ext uri="{FF2B5EF4-FFF2-40B4-BE49-F238E27FC236}">
                    <a16:creationId xmlns:a16="http://schemas.microsoft.com/office/drawing/2014/main" id="{3ECE55BC-3387-BA76-FDA0-F2B5F985C25D}"/>
                  </a:ext>
                </a:extLst>
              </p:cNvPr>
              <p:cNvSpPr/>
              <p:nvPr/>
            </p:nvSpPr>
            <p:spPr>
              <a:xfrm>
                <a:off x="8029472" y="5328533"/>
                <a:ext cx="7774" cy="42757"/>
              </a:xfrm>
              <a:custGeom>
                <a:avLst/>
                <a:gdLst>
                  <a:gd name="connsiteX0" fmla="*/ 3887 w 7774"/>
                  <a:gd name="connsiteY0" fmla="*/ 42757 h 42757"/>
                  <a:gd name="connsiteX1" fmla="*/ 7774 w 7774"/>
                  <a:gd name="connsiteY1" fmla="*/ 38870 h 42757"/>
                  <a:gd name="connsiteX2" fmla="*/ 7774 w 7774"/>
                  <a:gd name="connsiteY2" fmla="*/ 3887 h 42757"/>
                  <a:gd name="connsiteX3" fmla="*/ 3887 w 7774"/>
                  <a:gd name="connsiteY3" fmla="*/ 0 h 42757"/>
                  <a:gd name="connsiteX4" fmla="*/ 0 w 7774"/>
                  <a:gd name="connsiteY4" fmla="*/ 3887 h 42757"/>
                  <a:gd name="connsiteX5" fmla="*/ 0 w 7774"/>
                  <a:gd name="connsiteY5" fmla="*/ 38870 h 42757"/>
                  <a:gd name="connsiteX6" fmla="*/ 3887 w 7774"/>
                  <a:gd name="connsiteY6" fmla="*/ 42757 h 4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74" h="42757">
                    <a:moveTo>
                      <a:pt x="3887" y="42757"/>
                    </a:moveTo>
                    <a:cubicBezTo>
                      <a:pt x="6219" y="42757"/>
                      <a:pt x="7774" y="41202"/>
                      <a:pt x="7774" y="38870"/>
                    </a:cubicBezTo>
                    <a:lnTo>
                      <a:pt x="7774" y="3887"/>
                    </a:lnTo>
                    <a:cubicBezTo>
                      <a:pt x="7774" y="1555"/>
                      <a:pt x="6219" y="0"/>
                      <a:pt x="3887" y="0"/>
                    </a:cubicBezTo>
                    <a:cubicBezTo>
                      <a:pt x="1555" y="0"/>
                      <a:pt x="0" y="1555"/>
                      <a:pt x="0" y="3887"/>
                    </a:cubicBezTo>
                    <a:lnTo>
                      <a:pt x="0" y="38870"/>
                    </a:lnTo>
                    <a:cubicBezTo>
                      <a:pt x="0" y="41202"/>
                      <a:pt x="1555" y="42757"/>
                      <a:pt x="3887" y="4275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6" name="Kombinationstegning: figur 85">
                <a:extLst>
                  <a:ext uri="{FF2B5EF4-FFF2-40B4-BE49-F238E27FC236}">
                    <a16:creationId xmlns:a16="http://schemas.microsoft.com/office/drawing/2014/main" id="{8550CBA6-2580-A25D-006B-1FCE2B0FB30A}"/>
                  </a:ext>
                </a:extLst>
              </p:cNvPr>
              <p:cNvSpPr/>
              <p:nvPr/>
            </p:nvSpPr>
            <p:spPr>
              <a:xfrm>
                <a:off x="7876712" y="5480126"/>
                <a:ext cx="42757" cy="7774"/>
              </a:xfrm>
              <a:custGeom>
                <a:avLst/>
                <a:gdLst>
                  <a:gd name="connsiteX0" fmla="*/ 38870 w 42757"/>
                  <a:gd name="connsiteY0" fmla="*/ 0 h 7774"/>
                  <a:gd name="connsiteX1" fmla="*/ 3887 w 42757"/>
                  <a:gd name="connsiteY1" fmla="*/ 0 h 7774"/>
                  <a:gd name="connsiteX2" fmla="*/ 0 w 42757"/>
                  <a:gd name="connsiteY2" fmla="*/ 3887 h 7774"/>
                  <a:gd name="connsiteX3" fmla="*/ 3887 w 42757"/>
                  <a:gd name="connsiteY3" fmla="*/ 7774 h 7774"/>
                  <a:gd name="connsiteX4" fmla="*/ 38870 w 42757"/>
                  <a:gd name="connsiteY4" fmla="*/ 7774 h 7774"/>
                  <a:gd name="connsiteX5" fmla="*/ 42757 w 42757"/>
                  <a:gd name="connsiteY5" fmla="*/ 3887 h 7774"/>
                  <a:gd name="connsiteX6" fmla="*/ 38870 w 42757"/>
                  <a:gd name="connsiteY6" fmla="*/ 0 h 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757" h="7774">
                    <a:moveTo>
                      <a:pt x="38870" y="0"/>
                    </a:moveTo>
                    <a:lnTo>
                      <a:pt x="3887" y="0"/>
                    </a:lnTo>
                    <a:cubicBezTo>
                      <a:pt x="1555" y="0"/>
                      <a:pt x="0" y="1555"/>
                      <a:pt x="0" y="3887"/>
                    </a:cubicBezTo>
                    <a:cubicBezTo>
                      <a:pt x="0" y="6219"/>
                      <a:pt x="1555" y="7774"/>
                      <a:pt x="3887" y="7774"/>
                    </a:cubicBezTo>
                    <a:lnTo>
                      <a:pt x="38870" y="7774"/>
                    </a:lnTo>
                    <a:cubicBezTo>
                      <a:pt x="41202" y="7774"/>
                      <a:pt x="42757" y="6219"/>
                      <a:pt x="42757" y="3887"/>
                    </a:cubicBezTo>
                    <a:cubicBezTo>
                      <a:pt x="42757" y="1555"/>
                      <a:pt x="40814" y="0"/>
                      <a:pt x="388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7" name="Kombinationstegning: figur 86">
                <a:extLst>
                  <a:ext uri="{FF2B5EF4-FFF2-40B4-BE49-F238E27FC236}">
                    <a16:creationId xmlns:a16="http://schemas.microsoft.com/office/drawing/2014/main" id="{7A621901-90E1-72A1-0A66-569D188C3064}"/>
                  </a:ext>
                </a:extLst>
              </p:cNvPr>
              <p:cNvSpPr/>
              <p:nvPr/>
            </p:nvSpPr>
            <p:spPr>
              <a:xfrm>
                <a:off x="8144917" y="5480126"/>
                <a:ext cx="42757" cy="7774"/>
              </a:xfrm>
              <a:custGeom>
                <a:avLst/>
                <a:gdLst>
                  <a:gd name="connsiteX0" fmla="*/ 38870 w 42757"/>
                  <a:gd name="connsiteY0" fmla="*/ 0 h 7774"/>
                  <a:gd name="connsiteX1" fmla="*/ 3887 w 42757"/>
                  <a:gd name="connsiteY1" fmla="*/ 0 h 7774"/>
                  <a:gd name="connsiteX2" fmla="*/ 0 w 42757"/>
                  <a:gd name="connsiteY2" fmla="*/ 3887 h 7774"/>
                  <a:gd name="connsiteX3" fmla="*/ 3887 w 42757"/>
                  <a:gd name="connsiteY3" fmla="*/ 7774 h 7774"/>
                  <a:gd name="connsiteX4" fmla="*/ 38870 w 42757"/>
                  <a:gd name="connsiteY4" fmla="*/ 7774 h 7774"/>
                  <a:gd name="connsiteX5" fmla="*/ 42757 w 42757"/>
                  <a:gd name="connsiteY5" fmla="*/ 3887 h 7774"/>
                  <a:gd name="connsiteX6" fmla="*/ 38870 w 42757"/>
                  <a:gd name="connsiteY6" fmla="*/ 0 h 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757" h="7774">
                    <a:moveTo>
                      <a:pt x="38870" y="0"/>
                    </a:moveTo>
                    <a:lnTo>
                      <a:pt x="3887" y="0"/>
                    </a:lnTo>
                    <a:cubicBezTo>
                      <a:pt x="1555" y="0"/>
                      <a:pt x="0" y="1555"/>
                      <a:pt x="0" y="3887"/>
                    </a:cubicBezTo>
                    <a:cubicBezTo>
                      <a:pt x="0" y="6219"/>
                      <a:pt x="1555" y="7774"/>
                      <a:pt x="3887" y="7774"/>
                    </a:cubicBezTo>
                    <a:lnTo>
                      <a:pt x="38870" y="7774"/>
                    </a:lnTo>
                    <a:cubicBezTo>
                      <a:pt x="41202" y="7774"/>
                      <a:pt x="42757" y="6219"/>
                      <a:pt x="42757" y="3887"/>
                    </a:cubicBezTo>
                    <a:cubicBezTo>
                      <a:pt x="42757" y="1555"/>
                      <a:pt x="40814" y="0"/>
                      <a:pt x="388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8" name="Kombinationstegning: figur 87">
                <a:extLst>
                  <a:ext uri="{FF2B5EF4-FFF2-40B4-BE49-F238E27FC236}">
                    <a16:creationId xmlns:a16="http://schemas.microsoft.com/office/drawing/2014/main" id="{494C8C1E-A7CA-65BC-D531-C264F87F6093}"/>
                  </a:ext>
                </a:extLst>
              </p:cNvPr>
              <p:cNvSpPr/>
              <p:nvPr/>
            </p:nvSpPr>
            <p:spPr>
              <a:xfrm>
                <a:off x="7920971" y="5372791"/>
                <a:ext cx="32704" cy="32704"/>
              </a:xfrm>
              <a:custGeom>
                <a:avLst/>
                <a:gdLst>
                  <a:gd name="connsiteX0" fmla="*/ 26097 w 32704"/>
                  <a:gd name="connsiteY0" fmla="*/ 31539 h 32704"/>
                  <a:gd name="connsiteX1" fmla="*/ 31539 w 32704"/>
                  <a:gd name="connsiteY1" fmla="*/ 31539 h 32704"/>
                  <a:gd name="connsiteX2" fmla="*/ 31539 w 32704"/>
                  <a:gd name="connsiteY2" fmla="*/ 26097 h 32704"/>
                  <a:gd name="connsiteX3" fmla="*/ 6662 w 32704"/>
                  <a:gd name="connsiteY3" fmla="*/ 1220 h 32704"/>
                  <a:gd name="connsiteX4" fmla="*/ 1220 w 32704"/>
                  <a:gd name="connsiteY4" fmla="*/ 831 h 32704"/>
                  <a:gd name="connsiteX5" fmla="*/ 831 w 32704"/>
                  <a:gd name="connsiteY5" fmla="*/ 6273 h 32704"/>
                  <a:gd name="connsiteX6" fmla="*/ 1220 w 32704"/>
                  <a:gd name="connsiteY6" fmla="*/ 6662 h 32704"/>
                  <a:gd name="connsiteX7" fmla="*/ 26097 w 32704"/>
                  <a:gd name="connsiteY7" fmla="*/ 31539 h 3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04" h="32704">
                    <a:moveTo>
                      <a:pt x="26097" y="31539"/>
                    </a:moveTo>
                    <a:cubicBezTo>
                      <a:pt x="27652" y="33093"/>
                      <a:pt x="29984" y="33093"/>
                      <a:pt x="31539" y="31539"/>
                    </a:cubicBezTo>
                    <a:cubicBezTo>
                      <a:pt x="33093" y="29984"/>
                      <a:pt x="33093" y="27652"/>
                      <a:pt x="31539" y="26097"/>
                    </a:cubicBezTo>
                    <a:lnTo>
                      <a:pt x="6662" y="1220"/>
                    </a:lnTo>
                    <a:cubicBezTo>
                      <a:pt x="5107" y="-335"/>
                      <a:pt x="2775" y="-335"/>
                      <a:pt x="1220" y="831"/>
                    </a:cubicBezTo>
                    <a:cubicBezTo>
                      <a:pt x="-335" y="2386"/>
                      <a:pt x="-335" y="4718"/>
                      <a:pt x="831" y="6273"/>
                    </a:cubicBezTo>
                    <a:cubicBezTo>
                      <a:pt x="831" y="6273"/>
                      <a:pt x="831" y="6273"/>
                      <a:pt x="1220" y="6662"/>
                    </a:cubicBezTo>
                    <a:lnTo>
                      <a:pt x="26097" y="31539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9" name="Kombinationstegning: figur 88">
                <a:extLst>
                  <a:ext uri="{FF2B5EF4-FFF2-40B4-BE49-F238E27FC236}">
                    <a16:creationId xmlns:a16="http://schemas.microsoft.com/office/drawing/2014/main" id="{CF9553FB-F266-8BEB-3E20-7DE7A6CC4CC3}"/>
                  </a:ext>
                </a:extLst>
              </p:cNvPr>
              <p:cNvSpPr/>
              <p:nvPr/>
            </p:nvSpPr>
            <p:spPr>
              <a:xfrm>
                <a:off x="8110711" y="5562531"/>
                <a:ext cx="32650" cy="32650"/>
              </a:xfrm>
              <a:custGeom>
                <a:avLst/>
                <a:gdLst>
                  <a:gd name="connsiteX0" fmla="*/ 6608 w 32650"/>
                  <a:gd name="connsiteY0" fmla="*/ 1166 h 32650"/>
                  <a:gd name="connsiteX1" fmla="*/ 1166 w 32650"/>
                  <a:gd name="connsiteY1" fmla="*/ 1166 h 32650"/>
                  <a:gd name="connsiteX2" fmla="*/ 1166 w 32650"/>
                  <a:gd name="connsiteY2" fmla="*/ 6608 h 32650"/>
                  <a:gd name="connsiteX3" fmla="*/ 1166 w 32650"/>
                  <a:gd name="connsiteY3" fmla="*/ 6608 h 32650"/>
                  <a:gd name="connsiteX4" fmla="*/ 26043 w 32650"/>
                  <a:gd name="connsiteY4" fmla="*/ 31485 h 32650"/>
                  <a:gd name="connsiteX5" fmla="*/ 31485 w 32650"/>
                  <a:gd name="connsiteY5" fmla="*/ 31485 h 32650"/>
                  <a:gd name="connsiteX6" fmla="*/ 31485 w 32650"/>
                  <a:gd name="connsiteY6" fmla="*/ 26043 h 32650"/>
                  <a:gd name="connsiteX7" fmla="*/ 6608 w 32650"/>
                  <a:gd name="connsiteY7" fmla="*/ 1166 h 3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50" h="32650">
                    <a:moveTo>
                      <a:pt x="6608" y="1166"/>
                    </a:moveTo>
                    <a:cubicBezTo>
                      <a:pt x="5053" y="-389"/>
                      <a:pt x="2721" y="-389"/>
                      <a:pt x="1166" y="1166"/>
                    </a:cubicBezTo>
                    <a:cubicBezTo>
                      <a:pt x="-389" y="2721"/>
                      <a:pt x="-389" y="5053"/>
                      <a:pt x="1166" y="6608"/>
                    </a:cubicBezTo>
                    <a:cubicBezTo>
                      <a:pt x="1166" y="6608"/>
                      <a:pt x="1166" y="6608"/>
                      <a:pt x="1166" y="6608"/>
                    </a:cubicBezTo>
                    <a:lnTo>
                      <a:pt x="26043" y="31485"/>
                    </a:lnTo>
                    <a:cubicBezTo>
                      <a:pt x="27598" y="33040"/>
                      <a:pt x="29930" y="33040"/>
                      <a:pt x="31485" y="31485"/>
                    </a:cubicBezTo>
                    <a:cubicBezTo>
                      <a:pt x="33040" y="29930"/>
                      <a:pt x="33040" y="27598"/>
                      <a:pt x="31485" y="26043"/>
                    </a:cubicBezTo>
                    <a:lnTo>
                      <a:pt x="6608" y="1166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90" name="Kombinationstegning: figur 89">
                <a:extLst>
                  <a:ext uri="{FF2B5EF4-FFF2-40B4-BE49-F238E27FC236}">
                    <a16:creationId xmlns:a16="http://schemas.microsoft.com/office/drawing/2014/main" id="{A730F115-131C-F073-7E4F-85B84A2334FB}"/>
                  </a:ext>
                </a:extLst>
              </p:cNvPr>
              <p:cNvSpPr/>
              <p:nvPr/>
            </p:nvSpPr>
            <p:spPr>
              <a:xfrm>
                <a:off x="8110657" y="5372456"/>
                <a:ext cx="32704" cy="32704"/>
              </a:xfrm>
              <a:custGeom>
                <a:avLst/>
                <a:gdLst>
                  <a:gd name="connsiteX0" fmla="*/ 25319 w 32704"/>
                  <a:gd name="connsiteY0" fmla="*/ 1944 h 32704"/>
                  <a:gd name="connsiteX1" fmla="*/ 1220 w 32704"/>
                  <a:gd name="connsiteY1" fmla="*/ 26043 h 32704"/>
                  <a:gd name="connsiteX2" fmla="*/ 831 w 32704"/>
                  <a:gd name="connsiteY2" fmla="*/ 31485 h 32704"/>
                  <a:gd name="connsiteX3" fmla="*/ 6273 w 32704"/>
                  <a:gd name="connsiteY3" fmla="*/ 31874 h 32704"/>
                  <a:gd name="connsiteX4" fmla="*/ 6662 w 32704"/>
                  <a:gd name="connsiteY4" fmla="*/ 31485 h 32704"/>
                  <a:gd name="connsiteX5" fmla="*/ 31539 w 32704"/>
                  <a:gd name="connsiteY5" fmla="*/ 6608 h 32704"/>
                  <a:gd name="connsiteX6" fmla="*/ 31539 w 32704"/>
                  <a:gd name="connsiteY6" fmla="*/ 1166 h 32704"/>
                  <a:gd name="connsiteX7" fmla="*/ 26097 w 32704"/>
                  <a:gd name="connsiteY7" fmla="*/ 1166 h 32704"/>
                  <a:gd name="connsiteX8" fmla="*/ 25319 w 32704"/>
                  <a:gd name="connsiteY8" fmla="*/ 1944 h 3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04" h="32704">
                    <a:moveTo>
                      <a:pt x="25319" y="1944"/>
                    </a:moveTo>
                    <a:lnTo>
                      <a:pt x="1220" y="26043"/>
                    </a:lnTo>
                    <a:cubicBezTo>
                      <a:pt x="-335" y="27598"/>
                      <a:pt x="-335" y="29930"/>
                      <a:pt x="831" y="31485"/>
                    </a:cubicBezTo>
                    <a:cubicBezTo>
                      <a:pt x="2386" y="33040"/>
                      <a:pt x="4718" y="33040"/>
                      <a:pt x="6273" y="31874"/>
                    </a:cubicBezTo>
                    <a:cubicBezTo>
                      <a:pt x="6273" y="31874"/>
                      <a:pt x="6273" y="31874"/>
                      <a:pt x="6662" y="31485"/>
                    </a:cubicBezTo>
                    <a:lnTo>
                      <a:pt x="31539" y="6608"/>
                    </a:lnTo>
                    <a:cubicBezTo>
                      <a:pt x="33094" y="5053"/>
                      <a:pt x="33094" y="2721"/>
                      <a:pt x="31539" y="1166"/>
                    </a:cubicBezTo>
                    <a:cubicBezTo>
                      <a:pt x="29984" y="-389"/>
                      <a:pt x="27652" y="-389"/>
                      <a:pt x="26097" y="1166"/>
                    </a:cubicBezTo>
                    <a:lnTo>
                      <a:pt x="25319" y="1944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91" name="Kombinationstegning: figur 90">
                <a:extLst>
                  <a:ext uri="{FF2B5EF4-FFF2-40B4-BE49-F238E27FC236}">
                    <a16:creationId xmlns:a16="http://schemas.microsoft.com/office/drawing/2014/main" id="{F4AD0C62-14C9-9FE3-BA73-D6087D324878}"/>
                  </a:ext>
                </a:extLst>
              </p:cNvPr>
              <p:cNvSpPr/>
              <p:nvPr/>
            </p:nvSpPr>
            <p:spPr>
              <a:xfrm>
                <a:off x="7921024" y="5562531"/>
                <a:ext cx="32650" cy="32650"/>
              </a:xfrm>
              <a:custGeom>
                <a:avLst/>
                <a:gdLst>
                  <a:gd name="connsiteX0" fmla="*/ 26043 w 32650"/>
                  <a:gd name="connsiteY0" fmla="*/ 1166 h 32650"/>
                  <a:gd name="connsiteX1" fmla="*/ 1166 w 32650"/>
                  <a:gd name="connsiteY1" fmla="*/ 26043 h 32650"/>
                  <a:gd name="connsiteX2" fmla="*/ 1166 w 32650"/>
                  <a:gd name="connsiteY2" fmla="*/ 31485 h 32650"/>
                  <a:gd name="connsiteX3" fmla="*/ 6608 w 32650"/>
                  <a:gd name="connsiteY3" fmla="*/ 31485 h 32650"/>
                  <a:gd name="connsiteX4" fmla="*/ 6608 w 32650"/>
                  <a:gd name="connsiteY4" fmla="*/ 31485 h 32650"/>
                  <a:gd name="connsiteX5" fmla="*/ 31485 w 32650"/>
                  <a:gd name="connsiteY5" fmla="*/ 6608 h 32650"/>
                  <a:gd name="connsiteX6" fmla="*/ 31485 w 32650"/>
                  <a:gd name="connsiteY6" fmla="*/ 1166 h 32650"/>
                  <a:gd name="connsiteX7" fmla="*/ 26043 w 32650"/>
                  <a:gd name="connsiteY7" fmla="*/ 1166 h 32650"/>
                  <a:gd name="connsiteX8" fmla="*/ 26043 w 32650"/>
                  <a:gd name="connsiteY8" fmla="*/ 1166 h 3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50" h="32650">
                    <a:moveTo>
                      <a:pt x="26043" y="1166"/>
                    </a:moveTo>
                    <a:lnTo>
                      <a:pt x="1166" y="26043"/>
                    </a:lnTo>
                    <a:cubicBezTo>
                      <a:pt x="-389" y="27598"/>
                      <a:pt x="-389" y="29930"/>
                      <a:pt x="1166" y="31485"/>
                    </a:cubicBezTo>
                    <a:cubicBezTo>
                      <a:pt x="2721" y="33040"/>
                      <a:pt x="5053" y="33040"/>
                      <a:pt x="6608" y="31485"/>
                    </a:cubicBezTo>
                    <a:cubicBezTo>
                      <a:pt x="6608" y="31485"/>
                      <a:pt x="6608" y="31485"/>
                      <a:pt x="6608" y="31485"/>
                    </a:cubicBezTo>
                    <a:lnTo>
                      <a:pt x="31485" y="6608"/>
                    </a:lnTo>
                    <a:cubicBezTo>
                      <a:pt x="33040" y="5053"/>
                      <a:pt x="33040" y="2721"/>
                      <a:pt x="31485" y="1166"/>
                    </a:cubicBezTo>
                    <a:cubicBezTo>
                      <a:pt x="29930" y="-389"/>
                      <a:pt x="27598" y="-389"/>
                      <a:pt x="26043" y="1166"/>
                    </a:cubicBezTo>
                    <a:lnTo>
                      <a:pt x="26043" y="1166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92" name="Kombinationstegning: figur 91">
                <a:extLst>
                  <a:ext uri="{FF2B5EF4-FFF2-40B4-BE49-F238E27FC236}">
                    <a16:creationId xmlns:a16="http://schemas.microsoft.com/office/drawing/2014/main" id="{B4915472-77DA-1896-7F65-863C263DF416}"/>
                  </a:ext>
                </a:extLst>
              </p:cNvPr>
              <p:cNvSpPr/>
              <p:nvPr/>
            </p:nvSpPr>
            <p:spPr>
              <a:xfrm>
                <a:off x="8009648" y="5641826"/>
                <a:ext cx="45089" cy="24876"/>
              </a:xfrm>
              <a:custGeom>
                <a:avLst/>
                <a:gdLst>
                  <a:gd name="connsiteX0" fmla="*/ 22545 w 45089"/>
                  <a:gd name="connsiteY0" fmla="*/ 24877 h 24876"/>
                  <a:gd name="connsiteX1" fmla="*/ 0 w 45089"/>
                  <a:gd name="connsiteY1" fmla="*/ 4276 h 24876"/>
                  <a:gd name="connsiteX2" fmla="*/ 3498 w 45089"/>
                  <a:gd name="connsiteY2" fmla="*/ 0 h 24876"/>
                  <a:gd name="connsiteX3" fmla="*/ 3887 w 45089"/>
                  <a:gd name="connsiteY3" fmla="*/ 0 h 24876"/>
                  <a:gd name="connsiteX4" fmla="*/ 41202 w 45089"/>
                  <a:gd name="connsiteY4" fmla="*/ 0 h 24876"/>
                  <a:gd name="connsiteX5" fmla="*/ 45089 w 45089"/>
                  <a:gd name="connsiteY5" fmla="*/ 3887 h 24876"/>
                  <a:gd name="connsiteX6" fmla="*/ 45089 w 45089"/>
                  <a:gd name="connsiteY6" fmla="*/ 4276 h 24876"/>
                  <a:gd name="connsiteX7" fmla="*/ 22545 w 45089"/>
                  <a:gd name="connsiteY7" fmla="*/ 24877 h 24876"/>
                  <a:gd name="connsiteX8" fmla="*/ 8940 w 45089"/>
                  <a:gd name="connsiteY8" fmla="*/ 7774 h 24876"/>
                  <a:gd name="connsiteX9" fmla="*/ 27987 w 45089"/>
                  <a:gd name="connsiteY9" fmla="*/ 16326 h 24876"/>
                  <a:gd name="connsiteX10" fmla="*/ 36538 w 45089"/>
                  <a:gd name="connsiteY10" fmla="*/ 7774 h 24876"/>
                  <a:gd name="connsiteX11" fmla="*/ 8940 w 45089"/>
                  <a:gd name="connsiteY11" fmla="*/ 7774 h 2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089" h="24876">
                    <a:moveTo>
                      <a:pt x="22545" y="24877"/>
                    </a:moveTo>
                    <a:cubicBezTo>
                      <a:pt x="10884" y="24877"/>
                      <a:pt x="1166" y="15937"/>
                      <a:pt x="0" y="4276"/>
                    </a:cubicBezTo>
                    <a:cubicBezTo>
                      <a:pt x="0" y="1944"/>
                      <a:pt x="1555" y="389"/>
                      <a:pt x="3498" y="0"/>
                    </a:cubicBezTo>
                    <a:cubicBezTo>
                      <a:pt x="3498" y="0"/>
                      <a:pt x="3887" y="0"/>
                      <a:pt x="3887" y="0"/>
                    </a:cubicBezTo>
                    <a:lnTo>
                      <a:pt x="41202" y="0"/>
                    </a:lnTo>
                    <a:cubicBezTo>
                      <a:pt x="43535" y="0"/>
                      <a:pt x="45089" y="1555"/>
                      <a:pt x="45089" y="3887"/>
                    </a:cubicBezTo>
                    <a:cubicBezTo>
                      <a:pt x="45089" y="3887"/>
                      <a:pt x="45089" y="4276"/>
                      <a:pt x="45089" y="4276"/>
                    </a:cubicBezTo>
                    <a:cubicBezTo>
                      <a:pt x="43923" y="15937"/>
                      <a:pt x="34206" y="24877"/>
                      <a:pt x="22545" y="24877"/>
                    </a:cubicBezTo>
                    <a:close/>
                    <a:moveTo>
                      <a:pt x="8940" y="7774"/>
                    </a:moveTo>
                    <a:cubicBezTo>
                      <a:pt x="12050" y="15159"/>
                      <a:pt x="20601" y="19046"/>
                      <a:pt x="27987" y="16326"/>
                    </a:cubicBezTo>
                    <a:cubicBezTo>
                      <a:pt x="31874" y="14771"/>
                      <a:pt x="34983" y="11661"/>
                      <a:pt x="36538" y="7774"/>
                    </a:cubicBezTo>
                    <a:lnTo>
                      <a:pt x="8940" y="7774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767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ktangel 89">
            <a:extLst>
              <a:ext uri="{FF2B5EF4-FFF2-40B4-BE49-F238E27FC236}">
                <a16:creationId xmlns:a16="http://schemas.microsoft.com/office/drawing/2014/main" id="{49B051EC-1057-9F74-598A-F1CA291485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11225" y="369794"/>
            <a:ext cx="4784726" cy="1079594"/>
          </a:xfrm>
        </p:spPr>
        <p:txBody>
          <a:bodyPr/>
          <a:lstStyle/>
          <a:p>
            <a:r>
              <a:rPr lang="da-DK" dirty="0"/>
              <a:t>ORDENTLIGHED</a:t>
            </a:r>
          </a:p>
        </p:txBody>
      </p:sp>
      <p:sp>
        <p:nvSpPr>
          <p:cNvPr id="95" name="Rectangle 114">
            <a:extLst>
              <a:ext uri="{FF2B5EF4-FFF2-40B4-BE49-F238E27FC236}">
                <a16:creationId xmlns:a16="http://schemas.microsoft.com/office/drawing/2014/main" id="{99452666-9EF0-9083-3BEC-789FC9508580}"/>
              </a:ext>
            </a:extLst>
          </p:cNvPr>
          <p:cNvSpPr/>
          <p:nvPr/>
        </p:nvSpPr>
        <p:spPr>
          <a:xfrm>
            <a:off x="6897691" y="1382746"/>
            <a:ext cx="3964386" cy="16419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40"/>
              </a:lnSpc>
              <a:spcBef>
                <a:spcPts val="1000"/>
              </a:spcBef>
              <a:defRPr/>
            </a:pPr>
            <a:r>
              <a:rPr lang="da-DK" sz="1200" dirty="0">
                <a:solidFill>
                  <a:srgbClr val="000000"/>
                </a:solidFill>
              </a:rPr>
              <a:t>Vi fremmer en inkluderende kultur præget af tillid og ansvarlighed. </a:t>
            </a:r>
          </a:p>
          <a:p>
            <a:pPr>
              <a:lnSpc>
                <a:spcPts val="1440"/>
              </a:lnSpc>
              <a:spcBef>
                <a:spcPts val="1000"/>
              </a:spcBef>
              <a:defRPr/>
            </a:pPr>
            <a:r>
              <a:rPr lang="da-DK" sz="1200" dirty="0">
                <a:solidFill>
                  <a:srgbClr val="000000"/>
                </a:solidFill>
              </a:rPr>
              <a:t>Vi lytter aktivt og møder medarbejdere, patienter og samarbejdspartnere med værdighed og empati. </a:t>
            </a:r>
          </a:p>
          <a:p>
            <a:pPr>
              <a:lnSpc>
                <a:spcPts val="1440"/>
              </a:lnSpc>
              <a:spcBef>
                <a:spcPts val="1000"/>
              </a:spcBef>
              <a:defRPr/>
            </a:pPr>
            <a:r>
              <a:rPr lang="da-DK" sz="1200" dirty="0">
                <a:solidFill>
                  <a:srgbClr val="000000"/>
                </a:solidFill>
              </a:rPr>
              <a:t>Ordentlighed betyder, at vi tager ansvar for vores handlinger og skaber et samarbejde baseret på gensidig respekt og ligeværd.</a:t>
            </a:r>
            <a:endParaRPr kumimoji="0" lang="da-DK" sz="12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7" name="Tekstfelt 96">
            <a:extLst>
              <a:ext uri="{FF2B5EF4-FFF2-40B4-BE49-F238E27FC236}">
                <a16:creationId xmlns:a16="http://schemas.microsoft.com/office/drawing/2014/main" id="{1D775FA1-8B0C-B367-5A52-841EEAAB8C38}"/>
              </a:ext>
            </a:extLst>
          </p:cNvPr>
          <p:cNvSpPr txBox="1"/>
          <p:nvPr/>
        </p:nvSpPr>
        <p:spPr>
          <a:xfrm>
            <a:off x="6904332" y="4372614"/>
            <a:ext cx="3957745" cy="764643"/>
          </a:xfrm>
          <a:prstGeom prst="wedgeRectCallou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defRPr sz="1000" b="1">
                <a:solidFill>
                  <a:srgbClr val="153149"/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da-DK" sz="1600" dirty="0">
                <a:solidFill>
                  <a:schemeClr val="bg1"/>
                </a:solidFill>
              </a:rPr>
              <a:t>Jeg tager ansvar for beslutninger og konsekvenser </a:t>
            </a:r>
          </a:p>
        </p:txBody>
      </p:sp>
      <p:sp>
        <p:nvSpPr>
          <p:cNvPr id="98" name="Tekstfelt 97">
            <a:extLst>
              <a:ext uri="{FF2B5EF4-FFF2-40B4-BE49-F238E27FC236}">
                <a16:creationId xmlns:a16="http://schemas.microsoft.com/office/drawing/2014/main" id="{FD01F082-B147-C655-D0C0-2E4D12D8F29B}"/>
              </a:ext>
            </a:extLst>
          </p:cNvPr>
          <p:cNvSpPr txBox="1"/>
          <p:nvPr/>
        </p:nvSpPr>
        <p:spPr>
          <a:xfrm>
            <a:off x="6879465" y="5317584"/>
            <a:ext cx="3982612" cy="663462"/>
          </a:xfrm>
          <a:prstGeom prst="wedgeRectCallout">
            <a:avLst>
              <a:gd name="adj1" fmla="val -5809"/>
              <a:gd name="adj2" fmla="val 6612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defRPr sz="1000" b="1">
                <a:solidFill>
                  <a:srgbClr val="153149"/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da-DK" sz="1600" dirty="0">
                <a:solidFill>
                  <a:schemeClr val="bg1"/>
                </a:solidFill>
              </a:rPr>
              <a:t>Jeg dyrker en positiv kultur gennem åbenhed</a:t>
            </a:r>
          </a:p>
        </p:txBody>
      </p:sp>
      <p:cxnSp>
        <p:nvCxnSpPr>
          <p:cNvPr id="99" name="Lige forbindelse 98">
            <a:extLst>
              <a:ext uri="{FF2B5EF4-FFF2-40B4-BE49-F238E27FC236}">
                <a16:creationId xmlns:a16="http://schemas.microsoft.com/office/drawing/2014/main" id="{D14FB317-FC90-0775-459B-E03544F71931}"/>
              </a:ext>
            </a:extLst>
          </p:cNvPr>
          <p:cNvCxnSpPr>
            <a:cxnSpLocks/>
          </p:cNvCxnSpPr>
          <p:nvPr/>
        </p:nvCxnSpPr>
        <p:spPr>
          <a:xfrm flipH="1">
            <a:off x="6535182" y="3227560"/>
            <a:ext cx="7323" cy="274818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kstfelt 99">
            <a:extLst>
              <a:ext uri="{FF2B5EF4-FFF2-40B4-BE49-F238E27FC236}">
                <a16:creationId xmlns:a16="http://schemas.microsoft.com/office/drawing/2014/main" id="{000766C7-4CED-716C-D929-848111CF361F}"/>
              </a:ext>
            </a:extLst>
          </p:cNvPr>
          <p:cNvSpPr txBox="1"/>
          <p:nvPr/>
        </p:nvSpPr>
        <p:spPr>
          <a:xfrm rot="16200000">
            <a:off x="5969424" y="4449812"/>
            <a:ext cx="1116872" cy="3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buNone/>
              <a:defRPr>
                <a:solidFill>
                  <a:schemeClr val="bg1">
                    <a:lumMod val="100000"/>
                  </a:schemeClr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9pPr>
          </a:lstStyle>
          <a:p>
            <a:pPr marL="0" lvl="1" indent="0" algn="ctr">
              <a:lnSpc>
                <a:spcPct val="100000"/>
              </a:lnSpc>
              <a:buNone/>
            </a:pPr>
            <a:r>
              <a:rPr lang="da-DK" sz="1100" b="1" dirty="0">
                <a:solidFill>
                  <a:schemeClr val="tx1"/>
                </a:solidFill>
              </a:rPr>
              <a:t>ADFÆRD</a:t>
            </a:r>
          </a:p>
        </p:txBody>
      </p:sp>
      <p:sp>
        <p:nvSpPr>
          <p:cNvPr id="101" name="Tekstfelt 100">
            <a:extLst>
              <a:ext uri="{FF2B5EF4-FFF2-40B4-BE49-F238E27FC236}">
                <a16:creationId xmlns:a16="http://schemas.microsoft.com/office/drawing/2014/main" id="{2610FDA3-F435-BDB0-97B2-17674F9E5378}"/>
              </a:ext>
            </a:extLst>
          </p:cNvPr>
          <p:cNvSpPr txBox="1"/>
          <p:nvPr/>
        </p:nvSpPr>
        <p:spPr>
          <a:xfrm>
            <a:off x="6897690" y="3227560"/>
            <a:ext cx="3964387" cy="942151"/>
          </a:xfrm>
          <a:prstGeom prst="wedgeRectCallout">
            <a:avLst>
              <a:gd name="adj1" fmla="val 3197"/>
              <a:gd name="adj2" fmla="val 60011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defRPr sz="1000" b="1">
                <a:solidFill>
                  <a:srgbClr val="153149"/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da-DK" sz="16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Jeg</a:t>
            </a:r>
            <a:r>
              <a:rPr lang="da-DK" sz="16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lytter aktivt og inddrager relevante personer / data i beslutningsprocesser</a:t>
            </a:r>
            <a:endParaRPr lang="da-DK" sz="1600" dirty="0">
              <a:solidFill>
                <a:schemeClr val="bg1"/>
              </a:solidFill>
            </a:endParaRPr>
          </a:p>
        </p:txBody>
      </p:sp>
      <p:grpSp>
        <p:nvGrpSpPr>
          <p:cNvPr id="146" name="Gruppe 145">
            <a:extLst>
              <a:ext uri="{FF2B5EF4-FFF2-40B4-BE49-F238E27FC236}">
                <a16:creationId xmlns:a16="http://schemas.microsoft.com/office/drawing/2014/main" id="{3BF7D03B-1953-4D75-3245-F9879D67CC0B}"/>
              </a:ext>
            </a:extLst>
          </p:cNvPr>
          <p:cNvGrpSpPr/>
          <p:nvPr/>
        </p:nvGrpSpPr>
        <p:grpSpPr>
          <a:xfrm>
            <a:off x="792984" y="2362199"/>
            <a:ext cx="3268271" cy="3162727"/>
            <a:chOff x="6496050" y="1019175"/>
            <a:chExt cx="4656115" cy="4505752"/>
          </a:xfrm>
        </p:grpSpPr>
        <p:sp>
          <p:nvSpPr>
            <p:cNvPr id="102" name="Freeform: Shape 47">
              <a:extLst>
                <a:ext uri="{FF2B5EF4-FFF2-40B4-BE49-F238E27FC236}">
                  <a16:creationId xmlns:a16="http://schemas.microsoft.com/office/drawing/2014/main" id="{DA429FCF-1E04-0D55-2C66-97E375C5E7FE}"/>
                </a:ext>
              </a:extLst>
            </p:cNvPr>
            <p:cNvSpPr/>
            <p:nvPr/>
          </p:nvSpPr>
          <p:spPr>
            <a:xfrm>
              <a:off x="8749491" y="3426346"/>
              <a:ext cx="1915678" cy="1677765"/>
            </a:xfrm>
            <a:custGeom>
              <a:avLst/>
              <a:gdLst>
                <a:gd name="connsiteX0" fmla="*/ 2638873 w 4274360"/>
                <a:gd name="connsiteY0" fmla="*/ 0 h 3743516"/>
                <a:gd name="connsiteX1" fmla="*/ 3266372 w 4274360"/>
                <a:gd name="connsiteY1" fmla="*/ 0 h 3743516"/>
                <a:gd name="connsiteX2" fmla="*/ 3278646 w 4274360"/>
                <a:gd name="connsiteY2" fmla="*/ 55232 h 3743516"/>
                <a:gd name="connsiteX3" fmla="*/ 3189661 w 4274360"/>
                <a:gd name="connsiteY3" fmla="*/ 285367 h 3743516"/>
                <a:gd name="connsiteX4" fmla="*/ 3410589 w 4274360"/>
                <a:gd name="connsiteY4" fmla="*/ 506295 h 3743516"/>
                <a:gd name="connsiteX5" fmla="*/ 3631518 w 4274360"/>
                <a:gd name="connsiteY5" fmla="*/ 285367 h 3743516"/>
                <a:gd name="connsiteX6" fmla="*/ 3540999 w 4274360"/>
                <a:gd name="connsiteY6" fmla="*/ 55232 h 3743516"/>
                <a:gd name="connsiteX7" fmla="*/ 3553273 w 4274360"/>
                <a:gd name="connsiteY7" fmla="*/ 0 h 3743516"/>
                <a:gd name="connsiteX8" fmla="*/ 4274361 w 4274360"/>
                <a:gd name="connsiteY8" fmla="*/ 0 h 3743516"/>
                <a:gd name="connsiteX9" fmla="*/ 3355357 w 4274360"/>
                <a:gd name="connsiteY9" fmla="*/ 2456299 h 3743516"/>
                <a:gd name="connsiteX10" fmla="*/ 3392179 w 4274360"/>
                <a:gd name="connsiteY10" fmla="*/ 2536079 h 3743516"/>
                <a:gd name="connsiteX11" fmla="*/ 3617710 w 4274360"/>
                <a:gd name="connsiteY11" fmla="*/ 2635804 h 3743516"/>
                <a:gd name="connsiteX12" fmla="*/ 3617710 w 4274360"/>
                <a:gd name="connsiteY12" fmla="*/ 2948787 h 3743516"/>
                <a:gd name="connsiteX13" fmla="*/ 3304728 w 4274360"/>
                <a:gd name="connsiteY13" fmla="*/ 2948787 h 3743516"/>
                <a:gd name="connsiteX14" fmla="*/ 3205003 w 4274360"/>
                <a:gd name="connsiteY14" fmla="*/ 2723255 h 3743516"/>
                <a:gd name="connsiteX15" fmla="*/ 3135963 w 4274360"/>
                <a:gd name="connsiteY15" fmla="*/ 2687968 h 3743516"/>
                <a:gd name="connsiteX16" fmla="*/ 530844 w 4274360"/>
                <a:gd name="connsiteY16" fmla="*/ 3743517 h 3743516"/>
                <a:gd name="connsiteX17" fmla="*/ 530844 w 4274360"/>
                <a:gd name="connsiteY17" fmla="*/ 3048512 h 3743516"/>
                <a:gd name="connsiteX18" fmla="*/ 451063 w 4274360"/>
                <a:gd name="connsiteY18" fmla="*/ 3019361 h 3743516"/>
                <a:gd name="connsiteX19" fmla="*/ 220929 w 4274360"/>
                <a:gd name="connsiteY19" fmla="*/ 3108346 h 3743516"/>
                <a:gd name="connsiteX20" fmla="*/ 0 w 4274360"/>
                <a:gd name="connsiteY20" fmla="*/ 2887418 h 3743516"/>
                <a:gd name="connsiteX21" fmla="*/ 220929 w 4274360"/>
                <a:gd name="connsiteY21" fmla="*/ 2666489 h 3743516"/>
                <a:gd name="connsiteX22" fmla="*/ 451063 w 4274360"/>
                <a:gd name="connsiteY22" fmla="*/ 2757008 h 3743516"/>
                <a:gd name="connsiteX23" fmla="*/ 530844 w 4274360"/>
                <a:gd name="connsiteY23" fmla="*/ 2727858 h 3743516"/>
                <a:gd name="connsiteX24" fmla="*/ 530844 w 4274360"/>
                <a:gd name="connsiteY24" fmla="*/ 2106495 h 3743516"/>
                <a:gd name="connsiteX25" fmla="*/ 1962278 w 4274360"/>
                <a:gd name="connsiteY25" fmla="*/ 1544968 h 3743516"/>
                <a:gd name="connsiteX26" fmla="*/ 1930059 w 4274360"/>
                <a:gd name="connsiteY26" fmla="*/ 1486668 h 3743516"/>
                <a:gd name="connsiteX27" fmla="*/ 1704528 w 4274360"/>
                <a:gd name="connsiteY27" fmla="*/ 1386943 h 3743516"/>
                <a:gd name="connsiteX28" fmla="*/ 1704528 w 4274360"/>
                <a:gd name="connsiteY28" fmla="*/ 1073960 h 3743516"/>
                <a:gd name="connsiteX29" fmla="*/ 2017510 w 4274360"/>
                <a:gd name="connsiteY29" fmla="*/ 1073960 h 3743516"/>
                <a:gd name="connsiteX30" fmla="*/ 2117235 w 4274360"/>
                <a:gd name="connsiteY30" fmla="*/ 1299492 h 3743516"/>
                <a:gd name="connsiteX31" fmla="*/ 2164797 w 4274360"/>
                <a:gd name="connsiteY31" fmla="*/ 1328641 h 3743516"/>
                <a:gd name="connsiteX32" fmla="*/ 2638873 w 4274360"/>
                <a:gd name="connsiteY32" fmla="*/ 0 h 3743516"/>
                <a:gd name="connsiteX33" fmla="*/ 2638873 w 4274360"/>
                <a:gd name="connsiteY33" fmla="*/ 0 h 374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74360" h="3743516">
                  <a:moveTo>
                    <a:pt x="2638873" y="0"/>
                  </a:moveTo>
                  <a:lnTo>
                    <a:pt x="3266372" y="0"/>
                  </a:lnTo>
                  <a:cubicBezTo>
                    <a:pt x="3274043" y="16877"/>
                    <a:pt x="3278646" y="35287"/>
                    <a:pt x="3278646" y="55232"/>
                  </a:cubicBezTo>
                  <a:cubicBezTo>
                    <a:pt x="3278646" y="127341"/>
                    <a:pt x="3189661" y="168765"/>
                    <a:pt x="3189661" y="285367"/>
                  </a:cubicBezTo>
                  <a:cubicBezTo>
                    <a:pt x="3189661" y="406570"/>
                    <a:pt x="3287851" y="506295"/>
                    <a:pt x="3410589" y="506295"/>
                  </a:cubicBezTo>
                  <a:cubicBezTo>
                    <a:pt x="3531794" y="506295"/>
                    <a:pt x="3631518" y="408105"/>
                    <a:pt x="3631518" y="285367"/>
                  </a:cubicBezTo>
                  <a:cubicBezTo>
                    <a:pt x="3631518" y="158025"/>
                    <a:pt x="3540999" y="144217"/>
                    <a:pt x="3540999" y="55232"/>
                  </a:cubicBezTo>
                  <a:cubicBezTo>
                    <a:pt x="3540999" y="35287"/>
                    <a:pt x="3545602" y="16877"/>
                    <a:pt x="3553273" y="0"/>
                  </a:cubicBezTo>
                  <a:lnTo>
                    <a:pt x="4274361" y="0"/>
                  </a:lnTo>
                  <a:cubicBezTo>
                    <a:pt x="4274361" y="940482"/>
                    <a:pt x="3927624" y="1799650"/>
                    <a:pt x="3355357" y="2456299"/>
                  </a:cubicBezTo>
                  <a:cubicBezTo>
                    <a:pt x="3356891" y="2485450"/>
                    <a:pt x="3369166" y="2513066"/>
                    <a:pt x="3392179" y="2536079"/>
                  </a:cubicBezTo>
                  <a:cubicBezTo>
                    <a:pt x="3442809" y="2586708"/>
                    <a:pt x="3536396" y="2552956"/>
                    <a:pt x="3617710" y="2635804"/>
                  </a:cubicBezTo>
                  <a:cubicBezTo>
                    <a:pt x="3703627" y="2721721"/>
                    <a:pt x="3703627" y="2861336"/>
                    <a:pt x="3617710" y="2948787"/>
                  </a:cubicBezTo>
                  <a:cubicBezTo>
                    <a:pt x="3531794" y="3034703"/>
                    <a:pt x="3392179" y="3034703"/>
                    <a:pt x="3304728" y="2948787"/>
                  </a:cubicBezTo>
                  <a:cubicBezTo>
                    <a:pt x="3214208" y="2858267"/>
                    <a:pt x="3267906" y="2784624"/>
                    <a:pt x="3205003" y="2723255"/>
                  </a:cubicBezTo>
                  <a:cubicBezTo>
                    <a:pt x="3185058" y="2703310"/>
                    <a:pt x="3162045" y="2692571"/>
                    <a:pt x="3135963" y="2687968"/>
                  </a:cubicBezTo>
                  <a:cubicBezTo>
                    <a:pt x="2462436" y="3341549"/>
                    <a:pt x="1543434" y="3743517"/>
                    <a:pt x="530844" y="3743517"/>
                  </a:cubicBezTo>
                  <a:lnTo>
                    <a:pt x="530844" y="3048512"/>
                  </a:lnTo>
                  <a:cubicBezTo>
                    <a:pt x="509364" y="3030101"/>
                    <a:pt x="481748" y="3019361"/>
                    <a:pt x="451063" y="3019361"/>
                  </a:cubicBezTo>
                  <a:cubicBezTo>
                    <a:pt x="378955" y="3019361"/>
                    <a:pt x="337530" y="3108346"/>
                    <a:pt x="220929" y="3108346"/>
                  </a:cubicBezTo>
                  <a:cubicBezTo>
                    <a:pt x="99725" y="3108346"/>
                    <a:pt x="0" y="3010156"/>
                    <a:pt x="0" y="2887418"/>
                  </a:cubicBezTo>
                  <a:cubicBezTo>
                    <a:pt x="0" y="2766213"/>
                    <a:pt x="98191" y="2666489"/>
                    <a:pt x="220929" y="2666489"/>
                  </a:cubicBezTo>
                  <a:cubicBezTo>
                    <a:pt x="348270" y="2666489"/>
                    <a:pt x="362078" y="2757008"/>
                    <a:pt x="451063" y="2757008"/>
                  </a:cubicBezTo>
                  <a:cubicBezTo>
                    <a:pt x="481748" y="2757008"/>
                    <a:pt x="509364" y="2746269"/>
                    <a:pt x="530844" y="2727858"/>
                  </a:cubicBezTo>
                  <a:lnTo>
                    <a:pt x="530844" y="2106495"/>
                  </a:lnTo>
                  <a:cubicBezTo>
                    <a:pt x="1083166" y="2106495"/>
                    <a:pt x="1586392" y="1893238"/>
                    <a:pt x="1962278" y="1544968"/>
                  </a:cubicBezTo>
                  <a:cubicBezTo>
                    <a:pt x="1957676" y="1523488"/>
                    <a:pt x="1945401" y="1503544"/>
                    <a:pt x="1930059" y="1486668"/>
                  </a:cubicBezTo>
                  <a:cubicBezTo>
                    <a:pt x="1879430" y="1436037"/>
                    <a:pt x="1785842" y="1469790"/>
                    <a:pt x="1704528" y="1386943"/>
                  </a:cubicBezTo>
                  <a:cubicBezTo>
                    <a:pt x="1618611" y="1301025"/>
                    <a:pt x="1618611" y="1161411"/>
                    <a:pt x="1704528" y="1073960"/>
                  </a:cubicBezTo>
                  <a:cubicBezTo>
                    <a:pt x="1790445" y="988043"/>
                    <a:pt x="1930059" y="988043"/>
                    <a:pt x="2017510" y="1073960"/>
                  </a:cubicBezTo>
                  <a:cubicBezTo>
                    <a:pt x="2108030" y="1164480"/>
                    <a:pt x="2054332" y="1238122"/>
                    <a:pt x="2117235" y="1299492"/>
                  </a:cubicBezTo>
                  <a:cubicBezTo>
                    <a:pt x="2131043" y="1313299"/>
                    <a:pt x="2147920" y="1324039"/>
                    <a:pt x="2164797" y="1328641"/>
                  </a:cubicBezTo>
                  <a:cubicBezTo>
                    <a:pt x="2462436" y="968098"/>
                    <a:pt x="2638873" y="504761"/>
                    <a:pt x="2638873" y="0"/>
                  </a:cubicBezTo>
                  <a:lnTo>
                    <a:pt x="2638873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17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" name="Freeform: Shape 48">
              <a:extLst>
                <a:ext uri="{FF2B5EF4-FFF2-40B4-BE49-F238E27FC236}">
                  <a16:creationId xmlns:a16="http://schemas.microsoft.com/office/drawing/2014/main" id="{23EF1301-B4B3-A88B-356A-CF77ABCC75B6}"/>
                </a:ext>
              </a:extLst>
            </p:cNvPr>
            <p:cNvSpPr/>
            <p:nvPr/>
          </p:nvSpPr>
          <p:spPr>
            <a:xfrm>
              <a:off x="7311012" y="3193246"/>
              <a:ext cx="1677766" cy="1910864"/>
            </a:xfrm>
            <a:custGeom>
              <a:avLst/>
              <a:gdLst>
                <a:gd name="connsiteX0" fmla="*/ 3743517 w 3743516"/>
                <a:gd name="connsiteY0" fmla="*/ 2626599 h 4263620"/>
                <a:gd name="connsiteX1" fmla="*/ 3743517 w 3743516"/>
                <a:gd name="connsiteY1" fmla="*/ 3247961 h 4263620"/>
                <a:gd name="connsiteX2" fmla="*/ 3663738 w 3743516"/>
                <a:gd name="connsiteY2" fmla="*/ 3277112 h 4263620"/>
                <a:gd name="connsiteX3" fmla="*/ 3433604 w 3743516"/>
                <a:gd name="connsiteY3" fmla="*/ 3186592 h 4263620"/>
                <a:gd name="connsiteX4" fmla="*/ 3212674 w 3743516"/>
                <a:gd name="connsiteY4" fmla="*/ 3407521 h 4263620"/>
                <a:gd name="connsiteX5" fmla="*/ 3433604 w 3743516"/>
                <a:gd name="connsiteY5" fmla="*/ 3628449 h 4263620"/>
                <a:gd name="connsiteX6" fmla="*/ 3663738 w 3743516"/>
                <a:gd name="connsiteY6" fmla="*/ 3539464 h 4263620"/>
                <a:gd name="connsiteX7" fmla="*/ 3743517 w 3743516"/>
                <a:gd name="connsiteY7" fmla="*/ 3568615 h 4263620"/>
                <a:gd name="connsiteX8" fmla="*/ 3743517 w 3743516"/>
                <a:gd name="connsiteY8" fmla="*/ 4263620 h 4263620"/>
                <a:gd name="connsiteX9" fmla="*/ 1141466 w 3743516"/>
                <a:gd name="connsiteY9" fmla="*/ 3211140 h 4263620"/>
                <a:gd name="connsiteX10" fmla="*/ 1089302 w 3743516"/>
                <a:gd name="connsiteY10" fmla="*/ 3241825 h 4263620"/>
                <a:gd name="connsiteX11" fmla="*/ 989577 w 3743516"/>
                <a:gd name="connsiteY11" fmla="*/ 3467355 h 4263620"/>
                <a:gd name="connsiteX12" fmla="*/ 676595 w 3743516"/>
                <a:gd name="connsiteY12" fmla="*/ 3467355 h 4263620"/>
                <a:gd name="connsiteX13" fmla="*/ 676595 w 3743516"/>
                <a:gd name="connsiteY13" fmla="*/ 3154373 h 4263620"/>
                <a:gd name="connsiteX14" fmla="*/ 902127 w 3743516"/>
                <a:gd name="connsiteY14" fmla="*/ 3054649 h 4263620"/>
                <a:gd name="connsiteX15" fmla="*/ 935879 w 3743516"/>
                <a:gd name="connsiteY15" fmla="*/ 2994813 h 4263620"/>
                <a:gd name="connsiteX16" fmla="*/ 0 w 3743516"/>
                <a:gd name="connsiteY16" fmla="*/ 520103 h 4263620"/>
                <a:gd name="connsiteX17" fmla="*/ 693471 w 3743516"/>
                <a:gd name="connsiteY17" fmla="*/ 520103 h 4263620"/>
                <a:gd name="connsiteX18" fmla="*/ 714951 w 3743516"/>
                <a:gd name="connsiteY18" fmla="*/ 451063 h 4263620"/>
                <a:gd name="connsiteX19" fmla="*/ 625966 w 3743516"/>
                <a:gd name="connsiteY19" fmla="*/ 220929 h 4263620"/>
                <a:gd name="connsiteX20" fmla="*/ 846894 w 3743516"/>
                <a:gd name="connsiteY20" fmla="*/ 0 h 4263620"/>
                <a:gd name="connsiteX21" fmla="*/ 1067823 w 3743516"/>
                <a:gd name="connsiteY21" fmla="*/ 220929 h 4263620"/>
                <a:gd name="connsiteX22" fmla="*/ 977304 w 3743516"/>
                <a:gd name="connsiteY22" fmla="*/ 451063 h 4263620"/>
                <a:gd name="connsiteX23" fmla="*/ 998783 w 3743516"/>
                <a:gd name="connsiteY23" fmla="*/ 520103 h 4263620"/>
                <a:gd name="connsiteX24" fmla="*/ 1637022 w 3743516"/>
                <a:gd name="connsiteY24" fmla="*/ 520103 h 4263620"/>
                <a:gd name="connsiteX25" fmla="*/ 2111099 w 3743516"/>
                <a:gd name="connsiteY25" fmla="*/ 1850279 h 4263620"/>
                <a:gd name="connsiteX26" fmla="*/ 2158659 w 3743516"/>
                <a:gd name="connsiteY26" fmla="*/ 1821129 h 4263620"/>
                <a:gd name="connsiteX27" fmla="*/ 2258384 w 3743516"/>
                <a:gd name="connsiteY27" fmla="*/ 1595597 h 4263620"/>
                <a:gd name="connsiteX28" fmla="*/ 2571367 w 3743516"/>
                <a:gd name="connsiteY28" fmla="*/ 1595597 h 4263620"/>
                <a:gd name="connsiteX29" fmla="*/ 2571367 w 3743516"/>
                <a:gd name="connsiteY29" fmla="*/ 1908580 h 4263620"/>
                <a:gd name="connsiteX30" fmla="*/ 2345835 w 3743516"/>
                <a:gd name="connsiteY30" fmla="*/ 2008305 h 4263620"/>
                <a:gd name="connsiteX31" fmla="*/ 2313617 w 3743516"/>
                <a:gd name="connsiteY31" fmla="*/ 2065071 h 4263620"/>
                <a:gd name="connsiteX32" fmla="*/ 3743517 w 3743516"/>
                <a:gd name="connsiteY32" fmla="*/ 2626599 h 4263620"/>
                <a:gd name="connsiteX33" fmla="*/ 3743517 w 3743516"/>
                <a:gd name="connsiteY33" fmla="*/ 2626599 h 426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743516" h="4263620">
                  <a:moveTo>
                    <a:pt x="3743517" y="2626599"/>
                  </a:moveTo>
                  <a:lnTo>
                    <a:pt x="3743517" y="3247961"/>
                  </a:lnTo>
                  <a:cubicBezTo>
                    <a:pt x="3722038" y="3266372"/>
                    <a:pt x="3694422" y="3277112"/>
                    <a:pt x="3663738" y="3277112"/>
                  </a:cubicBezTo>
                  <a:cubicBezTo>
                    <a:pt x="3576287" y="3277112"/>
                    <a:pt x="3560944" y="3186592"/>
                    <a:pt x="3433604" y="3186592"/>
                  </a:cubicBezTo>
                  <a:cubicBezTo>
                    <a:pt x="3312399" y="3186592"/>
                    <a:pt x="3212674" y="3284783"/>
                    <a:pt x="3212674" y="3407521"/>
                  </a:cubicBezTo>
                  <a:cubicBezTo>
                    <a:pt x="3212674" y="3528724"/>
                    <a:pt x="3310865" y="3628449"/>
                    <a:pt x="3433604" y="3628449"/>
                  </a:cubicBezTo>
                  <a:cubicBezTo>
                    <a:pt x="3550205" y="3628449"/>
                    <a:pt x="3591629" y="3539464"/>
                    <a:pt x="3663738" y="3539464"/>
                  </a:cubicBezTo>
                  <a:cubicBezTo>
                    <a:pt x="3694422" y="3539464"/>
                    <a:pt x="3722038" y="3550204"/>
                    <a:pt x="3743517" y="3568615"/>
                  </a:cubicBezTo>
                  <a:lnTo>
                    <a:pt x="3743517" y="4263620"/>
                  </a:lnTo>
                  <a:cubicBezTo>
                    <a:pt x="2732461" y="4263620"/>
                    <a:pt x="1814993" y="3863187"/>
                    <a:pt x="1141466" y="3211140"/>
                  </a:cubicBezTo>
                  <a:cubicBezTo>
                    <a:pt x="1121521" y="3217276"/>
                    <a:pt x="1104644" y="3228016"/>
                    <a:pt x="1089302" y="3241825"/>
                  </a:cubicBezTo>
                  <a:cubicBezTo>
                    <a:pt x="1026399" y="3304728"/>
                    <a:pt x="1080097" y="3378370"/>
                    <a:pt x="989577" y="3467355"/>
                  </a:cubicBezTo>
                  <a:cubicBezTo>
                    <a:pt x="903661" y="3553273"/>
                    <a:pt x="764046" y="3553273"/>
                    <a:pt x="676595" y="3467355"/>
                  </a:cubicBezTo>
                  <a:cubicBezTo>
                    <a:pt x="590678" y="3381439"/>
                    <a:pt x="590678" y="3241825"/>
                    <a:pt x="676595" y="3154373"/>
                  </a:cubicBezTo>
                  <a:cubicBezTo>
                    <a:pt x="757909" y="3073059"/>
                    <a:pt x="851497" y="3105278"/>
                    <a:pt x="902127" y="3054649"/>
                  </a:cubicBezTo>
                  <a:cubicBezTo>
                    <a:pt x="919003" y="3037771"/>
                    <a:pt x="929743" y="3016293"/>
                    <a:pt x="935879" y="2994813"/>
                  </a:cubicBezTo>
                  <a:cubicBezTo>
                    <a:pt x="352873" y="2335095"/>
                    <a:pt x="0" y="1468256"/>
                    <a:pt x="0" y="520103"/>
                  </a:cubicBezTo>
                  <a:lnTo>
                    <a:pt x="693471" y="520103"/>
                  </a:lnTo>
                  <a:cubicBezTo>
                    <a:pt x="707280" y="500158"/>
                    <a:pt x="714951" y="477145"/>
                    <a:pt x="714951" y="451063"/>
                  </a:cubicBezTo>
                  <a:cubicBezTo>
                    <a:pt x="714951" y="378954"/>
                    <a:pt x="625966" y="337530"/>
                    <a:pt x="625966" y="220929"/>
                  </a:cubicBezTo>
                  <a:cubicBezTo>
                    <a:pt x="625966" y="98191"/>
                    <a:pt x="724156" y="0"/>
                    <a:pt x="846894" y="0"/>
                  </a:cubicBezTo>
                  <a:cubicBezTo>
                    <a:pt x="968099" y="0"/>
                    <a:pt x="1067823" y="98191"/>
                    <a:pt x="1067823" y="220929"/>
                  </a:cubicBezTo>
                  <a:cubicBezTo>
                    <a:pt x="1067823" y="348270"/>
                    <a:pt x="977304" y="362078"/>
                    <a:pt x="977304" y="451063"/>
                  </a:cubicBezTo>
                  <a:cubicBezTo>
                    <a:pt x="977304" y="477145"/>
                    <a:pt x="984975" y="500158"/>
                    <a:pt x="998783" y="520103"/>
                  </a:cubicBezTo>
                  <a:lnTo>
                    <a:pt x="1637022" y="520103"/>
                  </a:lnTo>
                  <a:cubicBezTo>
                    <a:pt x="1637022" y="1024864"/>
                    <a:pt x="1814993" y="1488201"/>
                    <a:pt x="2111099" y="1850279"/>
                  </a:cubicBezTo>
                  <a:cubicBezTo>
                    <a:pt x="2127975" y="1844142"/>
                    <a:pt x="2144852" y="1834937"/>
                    <a:pt x="2158659" y="1821129"/>
                  </a:cubicBezTo>
                  <a:cubicBezTo>
                    <a:pt x="2221563" y="1758226"/>
                    <a:pt x="2167865" y="1684583"/>
                    <a:pt x="2258384" y="1595597"/>
                  </a:cubicBezTo>
                  <a:cubicBezTo>
                    <a:pt x="2344302" y="1509681"/>
                    <a:pt x="2483916" y="1509681"/>
                    <a:pt x="2571367" y="1595597"/>
                  </a:cubicBezTo>
                  <a:cubicBezTo>
                    <a:pt x="2657284" y="1681514"/>
                    <a:pt x="2657284" y="1821129"/>
                    <a:pt x="2571367" y="1908580"/>
                  </a:cubicBezTo>
                  <a:cubicBezTo>
                    <a:pt x="2490053" y="1989894"/>
                    <a:pt x="2396465" y="1957675"/>
                    <a:pt x="2345835" y="2008305"/>
                  </a:cubicBezTo>
                  <a:cubicBezTo>
                    <a:pt x="2328959" y="2025181"/>
                    <a:pt x="2318219" y="2045127"/>
                    <a:pt x="2313617" y="2065071"/>
                  </a:cubicBezTo>
                  <a:cubicBezTo>
                    <a:pt x="2686434" y="2413341"/>
                    <a:pt x="3189661" y="2626599"/>
                    <a:pt x="3743517" y="2626599"/>
                  </a:cubicBezTo>
                  <a:lnTo>
                    <a:pt x="3743517" y="2626599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 w="31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" name="Freeform: Shape 49">
              <a:extLst>
                <a:ext uri="{FF2B5EF4-FFF2-40B4-BE49-F238E27FC236}">
                  <a16:creationId xmlns:a16="http://schemas.microsoft.com/office/drawing/2014/main" id="{F150AD93-566E-F27A-5E73-01E9F6F658BF}"/>
                </a:ext>
              </a:extLst>
            </p:cNvPr>
            <p:cNvSpPr/>
            <p:nvPr/>
          </p:nvSpPr>
          <p:spPr>
            <a:xfrm>
              <a:off x="8988777" y="1748581"/>
              <a:ext cx="1677766" cy="1904677"/>
            </a:xfrm>
            <a:custGeom>
              <a:avLst/>
              <a:gdLst>
                <a:gd name="connsiteX0" fmla="*/ 0 w 3743516"/>
                <a:gd name="connsiteY0" fmla="*/ 1637022 h 4249812"/>
                <a:gd name="connsiteX1" fmla="*/ 0 w 3743516"/>
                <a:gd name="connsiteY1" fmla="*/ 969632 h 4249812"/>
                <a:gd name="connsiteX2" fmla="*/ 82849 w 3743516"/>
                <a:gd name="connsiteY2" fmla="*/ 937414 h 4249812"/>
                <a:gd name="connsiteX3" fmla="*/ 312983 w 3743516"/>
                <a:gd name="connsiteY3" fmla="*/ 1026399 h 4249812"/>
                <a:gd name="connsiteX4" fmla="*/ 533912 w 3743516"/>
                <a:gd name="connsiteY4" fmla="*/ 805470 h 4249812"/>
                <a:gd name="connsiteX5" fmla="*/ 312983 w 3743516"/>
                <a:gd name="connsiteY5" fmla="*/ 584541 h 4249812"/>
                <a:gd name="connsiteX6" fmla="*/ 82849 w 3743516"/>
                <a:gd name="connsiteY6" fmla="*/ 675060 h 4249812"/>
                <a:gd name="connsiteX7" fmla="*/ 0 w 3743516"/>
                <a:gd name="connsiteY7" fmla="*/ 642842 h 4249812"/>
                <a:gd name="connsiteX8" fmla="*/ 0 w 3743516"/>
                <a:gd name="connsiteY8" fmla="*/ 0 h 4249812"/>
                <a:gd name="connsiteX9" fmla="*/ 2600517 w 3743516"/>
                <a:gd name="connsiteY9" fmla="*/ 1050946 h 4249812"/>
                <a:gd name="connsiteX10" fmla="*/ 2674161 w 3743516"/>
                <a:gd name="connsiteY10" fmla="*/ 1015659 h 4249812"/>
                <a:gd name="connsiteX11" fmla="*/ 2773885 w 3743516"/>
                <a:gd name="connsiteY11" fmla="*/ 790128 h 4249812"/>
                <a:gd name="connsiteX12" fmla="*/ 3086867 w 3743516"/>
                <a:gd name="connsiteY12" fmla="*/ 790128 h 4249812"/>
                <a:gd name="connsiteX13" fmla="*/ 3086867 w 3743516"/>
                <a:gd name="connsiteY13" fmla="*/ 1103110 h 4249812"/>
                <a:gd name="connsiteX14" fmla="*/ 2861336 w 3743516"/>
                <a:gd name="connsiteY14" fmla="*/ 1202835 h 4249812"/>
                <a:gd name="connsiteX15" fmla="*/ 2824515 w 3743516"/>
                <a:gd name="connsiteY15" fmla="*/ 1287217 h 4249812"/>
                <a:gd name="connsiteX16" fmla="*/ 3743517 w 3743516"/>
                <a:gd name="connsiteY16" fmla="*/ 3743517 h 4249812"/>
                <a:gd name="connsiteX17" fmla="*/ 3022430 w 3743516"/>
                <a:gd name="connsiteY17" fmla="*/ 3743517 h 4249812"/>
                <a:gd name="connsiteX18" fmla="*/ 3010156 w 3743516"/>
                <a:gd name="connsiteY18" fmla="*/ 3798749 h 4249812"/>
                <a:gd name="connsiteX19" fmla="*/ 3100676 w 3743516"/>
                <a:gd name="connsiteY19" fmla="*/ 4028883 h 4249812"/>
                <a:gd name="connsiteX20" fmla="*/ 2879747 w 3743516"/>
                <a:gd name="connsiteY20" fmla="*/ 4249812 h 4249812"/>
                <a:gd name="connsiteX21" fmla="*/ 2658818 w 3743516"/>
                <a:gd name="connsiteY21" fmla="*/ 4028883 h 4249812"/>
                <a:gd name="connsiteX22" fmla="*/ 2747803 w 3743516"/>
                <a:gd name="connsiteY22" fmla="*/ 3798749 h 4249812"/>
                <a:gd name="connsiteX23" fmla="*/ 2735530 w 3743516"/>
                <a:gd name="connsiteY23" fmla="*/ 3743517 h 4249812"/>
                <a:gd name="connsiteX24" fmla="*/ 2108030 w 3743516"/>
                <a:gd name="connsiteY24" fmla="*/ 3743517 h 4249812"/>
                <a:gd name="connsiteX25" fmla="*/ 1627817 w 3743516"/>
                <a:gd name="connsiteY25" fmla="*/ 2404136 h 4249812"/>
                <a:gd name="connsiteX26" fmla="*/ 1586392 w 3743516"/>
                <a:gd name="connsiteY26" fmla="*/ 2431752 h 4249812"/>
                <a:gd name="connsiteX27" fmla="*/ 1486668 w 3743516"/>
                <a:gd name="connsiteY27" fmla="*/ 2657284 h 4249812"/>
                <a:gd name="connsiteX28" fmla="*/ 1173685 w 3743516"/>
                <a:gd name="connsiteY28" fmla="*/ 2657284 h 4249812"/>
                <a:gd name="connsiteX29" fmla="*/ 1173685 w 3743516"/>
                <a:gd name="connsiteY29" fmla="*/ 2344301 h 4249812"/>
                <a:gd name="connsiteX30" fmla="*/ 1399216 w 3743516"/>
                <a:gd name="connsiteY30" fmla="*/ 2244576 h 4249812"/>
                <a:gd name="connsiteX31" fmla="*/ 1429901 w 3743516"/>
                <a:gd name="connsiteY31" fmla="*/ 2195481 h 4249812"/>
                <a:gd name="connsiteX32" fmla="*/ 0 w 3743516"/>
                <a:gd name="connsiteY32" fmla="*/ 1637022 h 4249812"/>
                <a:gd name="connsiteX33" fmla="*/ 0 w 3743516"/>
                <a:gd name="connsiteY33" fmla="*/ 1637022 h 424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743516" h="4249812">
                  <a:moveTo>
                    <a:pt x="0" y="1637022"/>
                  </a:moveTo>
                  <a:lnTo>
                    <a:pt x="0" y="969632"/>
                  </a:lnTo>
                  <a:cubicBezTo>
                    <a:pt x="21480" y="949687"/>
                    <a:pt x="50630" y="937414"/>
                    <a:pt x="82849" y="937414"/>
                  </a:cubicBezTo>
                  <a:cubicBezTo>
                    <a:pt x="154958" y="937414"/>
                    <a:pt x="196382" y="1026399"/>
                    <a:pt x="312983" y="1026399"/>
                  </a:cubicBezTo>
                  <a:cubicBezTo>
                    <a:pt x="434187" y="1026399"/>
                    <a:pt x="533912" y="928208"/>
                    <a:pt x="533912" y="805470"/>
                  </a:cubicBezTo>
                  <a:cubicBezTo>
                    <a:pt x="533912" y="684266"/>
                    <a:pt x="435721" y="584541"/>
                    <a:pt x="312983" y="584541"/>
                  </a:cubicBezTo>
                  <a:cubicBezTo>
                    <a:pt x="185642" y="584541"/>
                    <a:pt x="171834" y="675060"/>
                    <a:pt x="82849" y="675060"/>
                  </a:cubicBezTo>
                  <a:cubicBezTo>
                    <a:pt x="50630" y="675060"/>
                    <a:pt x="21480" y="662787"/>
                    <a:pt x="0" y="642842"/>
                  </a:cubicBezTo>
                  <a:lnTo>
                    <a:pt x="0" y="0"/>
                  </a:lnTo>
                  <a:cubicBezTo>
                    <a:pt x="1011057" y="0"/>
                    <a:pt x="1926991" y="400434"/>
                    <a:pt x="2600517" y="1050946"/>
                  </a:cubicBezTo>
                  <a:cubicBezTo>
                    <a:pt x="2626599" y="1047878"/>
                    <a:pt x="2652681" y="1035604"/>
                    <a:pt x="2674161" y="1015659"/>
                  </a:cubicBezTo>
                  <a:cubicBezTo>
                    <a:pt x="2737064" y="952756"/>
                    <a:pt x="2683366" y="879113"/>
                    <a:pt x="2773885" y="790128"/>
                  </a:cubicBezTo>
                  <a:cubicBezTo>
                    <a:pt x="2859802" y="704211"/>
                    <a:pt x="2999416" y="704211"/>
                    <a:pt x="3086867" y="790128"/>
                  </a:cubicBezTo>
                  <a:cubicBezTo>
                    <a:pt x="3172785" y="876044"/>
                    <a:pt x="3172785" y="1015659"/>
                    <a:pt x="3086867" y="1103110"/>
                  </a:cubicBezTo>
                  <a:cubicBezTo>
                    <a:pt x="3005554" y="1184424"/>
                    <a:pt x="2911966" y="1152206"/>
                    <a:pt x="2861336" y="1202835"/>
                  </a:cubicBezTo>
                  <a:cubicBezTo>
                    <a:pt x="2838322" y="1225848"/>
                    <a:pt x="2826049" y="1256533"/>
                    <a:pt x="2824515" y="1287217"/>
                  </a:cubicBezTo>
                  <a:cubicBezTo>
                    <a:pt x="3396782" y="1943867"/>
                    <a:pt x="3743517" y="2803035"/>
                    <a:pt x="3743517" y="3743517"/>
                  </a:cubicBezTo>
                  <a:lnTo>
                    <a:pt x="3022430" y="3743517"/>
                  </a:lnTo>
                  <a:cubicBezTo>
                    <a:pt x="3014759" y="3760394"/>
                    <a:pt x="3010156" y="3778804"/>
                    <a:pt x="3010156" y="3798749"/>
                  </a:cubicBezTo>
                  <a:cubicBezTo>
                    <a:pt x="3010156" y="3886200"/>
                    <a:pt x="3100676" y="3901542"/>
                    <a:pt x="3100676" y="4028883"/>
                  </a:cubicBezTo>
                  <a:cubicBezTo>
                    <a:pt x="3100676" y="4150087"/>
                    <a:pt x="3002485" y="4249812"/>
                    <a:pt x="2879747" y="4249812"/>
                  </a:cubicBezTo>
                  <a:cubicBezTo>
                    <a:pt x="2758543" y="4249812"/>
                    <a:pt x="2658818" y="4151622"/>
                    <a:pt x="2658818" y="4028883"/>
                  </a:cubicBezTo>
                  <a:cubicBezTo>
                    <a:pt x="2658818" y="3912282"/>
                    <a:pt x="2747803" y="3870858"/>
                    <a:pt x="2747803" y="3798749"/>
                  </a:cubicBezTo>
                  <a:cubicBezTo>
                    <a:pt x="2747803" y="3778804"/>
                    <a:pt x="2743201" y="3760394"/>
                    <a:pt x="2735530" y="3743517"/>
                  </a:cubicBezTo>
                  <a:lnTo>
                    <a:pt x="2108030" y="3743517"/>
                  </a:lnTo>
                  <a:cubicBezTo>
                    <a:pt x="2108030" y="3234153"/>
                    <a:pt x="1926991" y="2767748"/>
                    <a:pt x="1627817" y="2404136"/>
                  </a:cubicBezTo>
                  <a:cubicBezTo>
                    <a:pt x="1612474" y="2410273"/>
                    <a:pt x="1598666" y="2419478"/>
                    <a:pt x="1586392" y="2431752"/>
                  </a:cubicBezTo>
                  <a:cubicBezTo>
                    <a:pt x="1523489" y="2494655"/>
                    <a:pt x="1577187" y="2568298"/>
                    <a:pt x="1486668" y="2657284"/>
                  </a:cubicBezTo>
                  <a:cubicBezTo>
                    <a:pt x="1400751" y="2743200"/>
                    <a:pt x="1261136" y="2743200"/>
                    <a:pt x="1173685" y="2657284"/>
                  </a:cubicBezTo>
                  <a:cubicBezTo>
                    <a:pt x="1087768" y="2571367"/>
                    <a:pt x="1087768" y="2431752"/>
                    <a:pt x="1173685" y="2344301"/>
                  </a:cubicBezTo>
                  <a:cubicBezTo>
                    <a:pt x="1254999" y="2262987"/>
                    <a:pt x="1348587" y="2295206"/>
                    <a:pt x="1399216" y="2244576"/>
                  </a:cubicBezTo>
                  <a:cubicBezTo>
                    <a:pt x="1413025" y="2230768"/>
                    <a:pt x="1423765" y="2213891"/>
                    <a:pt x="1429901" y="2195481"/>
                  </a:cubicBezTo>
                  <a:cubicBezTo>
                    <a:pt x="1052481" y="1848745"/>
                    <a:pt x="550788" y="1637022"/>
                    <a:pt x="0" y="1637022"/>
                  </a:cubicBezTo>
                  <a:lnTo>
                    <a:pt x="0" y="1637022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31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" name="Freeform: Shape 50">
              <a:extLst>
                <a:ext uri="{FF2B5EF4-FFF2-40B4-BE49-F238E27FC236}">
                  <a16:creationId xmlns:a16="http://schemas.microsoft.com/office/drawing/2014/main" id="{8E8E4852-8BE9-5351-CBFD-0D0091152D83}"/>
                </a:ext>
              </a:extLst>
            </p:cNvPr>
            <p:cNvSpPr/>
            <p:nvPr/>
          </p:nvSpPr>
          <p:spPr>
            <a:xfrm>
              <a:off x="7311012" y="1748581"/>
              <a:ext cx="1917740" cy="1678452"/>
            </a:xfrm>
            <a:custGeom>
              <a:avLst/>
              <a:gdLst>
                <a:gd name="connsiteX0" fmla="*/ 937414 w 4278962"/>
                <a:gd name="connsiteY0" fmla="*/ 1267273 h 3745051"/>
                <a:gd name="connsiteX1" fmla="*/ 903661 w 4278962"/>
                <a:gd name="connsiteY1" fmla="*/ 1202835 h 3745051"/>
                <a:gd name="connsiteX2" fmla="*/ 678129 w 4278962"/>
                <a:gd name="connsiteY2" fmla="*/ 1103110 h 3745051"/>
                <a:gd name="connsiteX3" fmla="*/ 678129 w 4278962"/>
                <a:gd name="connsiteY3" fmla="*/ 790128 h 3745051"/>
                <a:gd name="connsiteX4" fmla="*/ 991112 w 4278962"/>
                <a:gd name="connsiteY4" fmla="*/ 790128 h 3745051"/>
                <a:gd name="connsiteX5" fmla="*/ 1090837 w 4278962"/>
                <a:gd name="connsiteY5" fmla="*/ 1015659 h 3745051"/>
                <a:gd name="connsiteX6" fmla="*/ 1147604 w 4278962"/>
                <a:gd name="connsiteY6" fmla="*/ 1047878 h 3745051"/>
                <a:gd name="connsiteX7" fmla="*/ 3745052 w 4278962"/>
                <a:gd name="connsiteY7" fmla="*/ 0 h 3745051"/>
                <a:gd name="connsiteX8" fmla="*/ 3745052 w 4278962"/>
                <a:gd name="connsiteY8" fmla="*/ 642842 h 3745051"/>
                <a:gd name="connsiteX9" fmla="*/ 3827899 w 4278962"/>
                <a:gd name="connsiteY9" fmla="*/ 675060 h 3745051"/>
                <a:gd name="connsiteX10" fmla="*/ 4058034 w 4278962"/>
                <a:gd name="connsiteY10" fmla="*/ 584541 h 3745051"/>
                <a:gd name="connsiteX11" fmla="*/ 4278963 w 4278962"/>
                <a:gd name="connsiteY11" fmla="*/ 805470 h 3745051"/>
                <a:gd name="connsiteX12" fmla="*/ 4058034 w 4278962"/>
                <a:gd name="connsiteY12" fmla="*/ 1026399 h 3745051"/>
                <a:gd name="connsiteX13" fmla="*/ 3827899 w 4278962"/>
                <a:gd name="connsiteY13" fmla="*/ 937414 h 3745051"/>
                <a:gd name="connsiteX14" fmla="*/ 3745052 w 4278962"/>
                <a:gd name="connsiteY14" fmla="*/ 969632 h 3745051"/>
                <a:gd name="connsiteX15" fmla="*/ 3745052 w 4278962"/>
                <a:gd name="connsiteY15" fmla="*/ 1637022 h 3745051"/>
                <a:gd name="connsiteX16" fmla="*/ 2315151 w 4278962"/>
                <a:gd name="connsiteY16" fmla="*/ 2197015 h 3745051"/>
                <a:gd name="connsiteX17" fmla="*/ 2345835 w 4278962"/>
                <a:gd name="connsiteY17" fmla="*/ 2246110 h 3745051"/>
                <a:gd name="connsiteX18" fmla="*/ 2571367 w 4278962"/>
                <a:gd name="connsiteY18" fmla="*/ 2345835 h 3745051"/>
                <a:gd name="connsiteX19" fmla="*/ 2571367 w 4278962"/>
                <a:gd name="connsiteY19" fmla="*/ 2658817 h 3745051"/>
                <a:gd name="connsiteX20" fmla="*/ 2258384 w 4278962"/>
                <a:gd name="connsiteY20" fmla="*/ 2658817 h 3745051"/>
                <a:gd name="connsiteX21" fmla="*/ 2158659 w 4278962"/>
                <a:gd name="connsiteY21" fmla="*/ 2433286 h 3745051"/>
                <a:gd name="connsiteX22" fmla="*/ 2117235 w 4278962"/>
                <a:gd name="connsiteY22" fmla="*/ 2405670 h 3745051"/>
                <a:gd name="connsiteX23" fmla="*/ 1637022 w 4278962"/>
                <a:gd name="connsiteY23" fmla="*/ 3745051 h 3745051"/>
                <a:gd name="connsiteX24" fmla="*/ 998783 w 4278962"/>
                <a:gd name="connsiteY24" fmla="*/ 3745051 h 3745051"/>
                <a:gd name="connsiteX25" fmla="*/ 977304 w 4278962"/>
                <a:gd name="connsiteY25" fmla="*/ 3676011 h 3745051"/>
                <a:gd name="connsiteX26" fmla="*/ 1067823 w 4278962"/>
                <a:gd name="connsiteY26" fmla="*/ 3445877 h 3745051"/>
                <a:gd name="connsiteX27" fmla="*/ 846894 w 4278962"/>
                <a:gd name="connsiteY27" fmla="*/ 3224948 h 3745051"/>
                <a:gd name="connsiteX28" fmla="*/ 625966 w 4278962"/>
                <a:gd name="connsiteY28" fmla="*/ 3445877 h 3745051"/>
                <a:gd name="connsiteX29" fmla="*/ 714951 w 4278962"/>
                <a:gd name="connsiteY29" fmla="*/ 3676011 h 3745051"/>
                <a:gd name="connsiteX30" fmla="*/ 693471 w 4278962"/>
                <a:gd name="connsiteY30" fmla="*/ 3745051 h 3745051"/>
                <a:gd name="connsiteX31" fmla="*/ 0 w 4278962"/>
                <a:gd name="connsiteY31" fmla="*/ 3745051 h 3745051"/>
                <a:gd name="connsiteX32" fmla="*/ 937414 w 4278962"/>
                <a:gd name="connsiteY32" fmla="*/ 1267273 h 3745051"/>
                <a:gd name="connsiteX33" fmla="*/ 937414 w 4278962"/>
                <a:gd name="connsiteY33" fmla="*/ 1267273 h 374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78962" h="3745051">
                  <a:moveTo>
                    <a:pt x="937414" y="1267273"/>
                  </a:moveTo>
                  <a:cubicBezTo>
                    <a:pt x="932812" y="1244259"/>
                    <a:pt x="922072" y="1221246"/>
                    <a:pt x="903661" y="1202835"/>
                  </a:cubicBezTo>
                  <a:cubicBezTo>
                    <a:pt x="853031" y="1152206"/>
                    <a:pt x="759443" y="1185958"/>
                    <a:pt x="678129" y="1103110"/>
                  </a:cubicBezTo>
                  <a:cubicBezTo>
                    <a:pt x="592213" y="1017193"/>
                    <a:pt x="592213" y="877579"/>
                    <a:pt x="678129" y="790128"/>
                  </a:cubicBezTo>
                  <a:cubicBezTo>
                    <a:pt x="764046" y="704211"/>
                    <a:pt x="903661" y="704211"/>
                    <a:pt x="991112" y="790128"/>
                  </a:cubicBezTo>
                  <a:cubicBezTo>
                    <a:pt x="1081631" y="880647"/>
                    <a:pt x="1027933" y="954290"/>
                    <a:pt x="1090837" y="1015659"/>
                  </a:cubicBezTo>
                  <a:cubicBezTo>
                    <a:pt x="1107713" y="1032535"/>
                    <a:pt x="1127658" y="1043275"/>
                    <a:pt x="1147604" y="1047878"/>
                  </a:cubicBezTo>
                  <a:cubicBezTo>
                    <a:pt x="1821129" y="398899"/>
                    <a:pt x="2735530" y="0"/>
                    <a:pt x="3745052" y="0"/>
                  </a:cubicBezTo>
                  <a:lnTo>
                    <a:pt x="3745052" y="642842"/>
                  </a:lnTo>
                  <a:cubicBezTo>
                    <a:pt x="3766530" y="662787"/>
                    <a:pt x="3795681" y="675060"/>
                    <a:pt x="3827899" y="675060"/>
                  </a:cubicBezTo>
                  <a:cubicBezTo>
                    <a:pt x="3915351" y="675060"/>
                    <a:pt x="3930693" y="584541"/>
                    <a:pt x="4058034" y="584541"/>
                  </a:cubicBezTo>
                  <a:cubicBezTo>
                    <a:pt x="4179238" y="584541"/>
                    <a:pt x="4278963" y="682732"/>
                    <a:pt x="4278963" y="805470"/>
                  </a:cubicBezTo>
                  <a:cubicBezTo>
                    <a:pt x="4278963" y="926674"/>
                    <a:pt x="4180772" y="1026399"/>
                    <a:pt x="4058034" y="1026399"/>
                  </a:cubicBezTo>
                  <a:cubicBezTo>
                    <a:pt x="3941433" y="1026399"/>
                    <a:pt x="3900008" y="937414"/>
                    <a:pt x="3827899" y="937414"/>
                  </a:cubicBezTo>
                  <a:cubicBezTo>
                    <a:pt x="3795681" y="937414"/>
                    <a:pt x="3766530" y="949687"/>
                    <a:pt x="3745052" y="969632"/>
                  </a:cubicBezTo>
                  <a:lnTo>
                    <a:pt x="3745052" y="1637022"/>
                  </a:lnTo>
                  <a:cubicBezTo>
                    <a:pt x="3192730" y="1637022"/>
                    <a:pt x="2691037" y="1848745"/>
                    <a:pt x="2315151" y="2197015"/>
                  </a:cubicBezTo>
                  <a:cubicBezTo>
                    <a:pt x="2321288" y="2215426"/>
                    <a:pt x="2330493" y="2232302"/>
                    <a:pt x="2345835" y="2246110"/>
                  </a:cubicBezTo>
                  <a:cubicBezTo>
                    <a:pt x="2396465" y="2296740"/>
                    <a:pt x="2490053" y="2262987"/>
                    <a:pt x="2571367" y="2345835"/>
                  </a:cubicBezTo>
                  <a:cubicBezTo>
                    <a:pt x="2657284" y="2431752"/>
                    <a:pt x="2657284" y="2571367"/>
                    <a:pt x="2571367" y="2658817"/>
                  </a:cubicBezTo>
                  <a:cubicBezTo>
                    <a:pt x="2485450" y="2744734"/>
                    <a:pt x="2345835" y="2744734"/>
                    <a:pt x="2258384" y="2658817"/>
                  </a:cubicBezTo>
                  <a:cubicBezTo>
                    <a:pt x="2167865" y="2568298"/>
                    <a:pt x="2221563" y="2494655"/>
                    <a:pt x="2158659" y="2433286"/>
                  </a:cubicBezTo>
                  <a:cubicBezTo>
                    <a:pt x="2146386" y="2421012"/>
                    <a:pt x="2132577" y="2411807"/>
                    <a:pt x="2117235" y="2405670"/>
                  </a:cubicBezTo>
                  <a:cubicBezTo>
                    <a:pt x="1816527" y="2769282"/>
                    <a:pt x="1637022" y="3235687"/>
                    <a:pt x="1637022" y="3745051"/>
                  </a:cubicBezTo>
                  <a:lnTo>
                    <a:pt x="998783" y="3745051"/>
                  </a:lnTo>
                  <a:cubicBezTo>
                    <a:pt x="984975" y="3725106"/>
                    <a:pt x="977304" y="3702093"/>
                    <a:pt x="977304" y="3676011"/>
                  </a:cubicBezTo>
                  <a:cubicBezTo>
                    <a:pt x="977304" y="3588560"/>
                    <a:pt x="1067823" y="3573217"/>
                    <a:pt x="1067823" y="3445877"/>
                  </a:cubicBezTo>
                  <a:cubicBezTo>
                    <a:pt x="1067823" y="3323138"/>
                    <a:pt x="969632" y="3224948"/>
                    <a:pt x="846894" y="3224948"/>
                  </a:cubicBezTo>
                  <a:cubicBezTo>
                    <a:pt x="725691" y="3224948"/>
                    <a:pt x="625966" y="3323138"/>
                    <a:pt x="625966" y="3445877"/>
                  </a:cubicBezTo>
                  <a:cubicBezTo>
                    <a:pt x="625966" y="3562478"/>
                    <a:pt x="714951" y="3603902"/>
                    <a:pt x="714951" y="3676011"/>
                  </a:cubicBezTo>
                  <a:cubicBezTo>
                    <a:pt x="714951" y="3702093"/>
                    <a:pt x="707280" y="3725106"/>
                    <a:pt x="693471" y="3745051"/>
                  </a:cubicBezTo>
                  <a:lnTo>
                    <a:pt x="0" y="3745051"/>
                  </a:lnTo>
                  <a:cubicBezTo>
                    <a:pt x="0" y="2793830"/>
                    <a:pt x="354407" y="1926991"/>
                    <a:pt x="937414" y="1267273"/>
                  </a:cubicBezTo>
                  <a:lnTo>
                    <a:pt x="937414" y="1267273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" name="TextBox 122">
              <a:extLst>
                <a:ext uri="{FF2B5EF4-FFF2-40B4-BE49-F238E27FC236}">
                  <a16:creationId xmlns:a16="http://schemas.microsoft.com/office/drawing/2014/main" id="{E3D2E618-4166-5EA6-F600-EEA36A7B8144}"/>
                </a:ext>
              </a:extLst>
            </p:cNvPr>
            <p:cNvSpPr txBox="1"/>
            <p:nvPr/>
          </p:nvSpPr>
          <p:spPr>
            <a:xfrm rot="2702033">
              <a:off x="7618125" y="4123090"/>
              <a:ext cx="1163102" cy="3173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Dow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solidFill>
                    <a:srgbClr val="FFFFFF"/>
                  </a:solidFill>
                  <a:latin typeface="Verdana"/>
                </a:rPr>
                <a:t>Fællesskab</a:t>
              </a:r>
              <a:endPara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" name="Oval 55">
              <a:extLst>
                <a:ext uri="{FF2B5EF4-FFF2-40B4-BE49-F238E27FC236}">
                  <a16:creationId xmlns:a16="http://schemas.microsoft.com/office/drawing/2014/main" id="{20CFF484-2F46-7456-7375-F46E44363999}"/>
                </a:ext>
              </a:extLst>
            </p:cNvPr>
            <p:cNvSpPr>
              <a:spLocks/>
            </p:cNvSpPr>
            <p:nvPr/>
          </p:nvSpPr>
          <p:spPr>
            <a:xfrm>
              <a:off x="10428728" y="1346127"/>
              <a:ext cx="721412" cy="721412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" name="Oval 56">
              <a:extLst>
                <a:ext uri="{FF2B5EF4-FFF2-40B4-BE49-F238E27FC236}">
                  <a16:creationId xmlns:a16="http://schemas.microsoft.com/office/drawing/2014/main" id="{4B615392-3C7F-AEB9-3349-98591F7948F5}"/>
                </a:ext>
              </a:extLst>
            </p:cNvPr>
            <p:cNvSpPr/>
            <p:nvPr/>
          </p:nvSpPr>
          <p:spPr>
            <a:xfrm>
              <a:off x="6833124" y="1325013"/>
              <a:ext cx="721412" cy="721412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9" name="Oval 58">
              <a:extLst>
                <a:ext uri="{FF2B5EF4-FFF2-40B4-BE49-F238E27FC236}">
                  <a16:creationId xmlns:a16="http://schemas.microsoft.com/office/drawing/2014/main" id="{FEDD8B97-3C7A-A536-3EB8-1AA92A3AD12F}"/>
                </a:ext>
              </a:extLst>
            </p:cNvPr>
            <p:cNvSpPr/>
            <p:nvPr/>
          </p:nvSpPr>
          <p:spPr>
            <a:xfrm>
              <a:off x="6833124" y="4803515"/>
              <a:ext cx="721412" cy="721412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0" name="Oval 59">
              <a:extLst>
                <a:ext uri="{FF2B5EF4-FFF2-40B4-BE49-F238E27FC236}">
                  <a16:creationId xmlns:a16="http://schemas.microsoft.com/office/drawing/2014/main" id="{6AC5B4C8-186D-8D72-6706-3AFBB4A6ACE1}"/>
                </a:ext>
              </a:extLst>
            </p:cNvPr>
            <p:cNvSpPr/>
            <p:nvPr/>
          </p:nvSpPr>
          <p:spPr>
            <a:xfrm>
              <a:off x="7182976" y="1620405"/>
              <a:ext cx="3609132" cy="3609132"/>
            </a:xfrm>
            <a:prstGeom prst="ellipse">
              <a:avLst/>
            </a:pr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" name="Oval 60">
              <a:extLst>
                <a:ext uri="{FF2B5EF4-FFF2-40B4-BE49-F238E27FC236}">
                  <a16:creationId xmlns:a16="http://schemas.microsoft.com/office/drawing/2014/main" id="{2117E08C-79FC-9042-B9FB-AE7C6E00FBC9}"/>
                </a:ext>
              </a:extLst>
            </p:cNvPr>
            <p:cNvSpPr/>
            <p:nvPr/>
          </p:nvSpPr>
          <p:spPr>
            <a:xfrm>
              <a:off x="10241792" y="2112746"/>
              <a:ext cx="120199" cy="120199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" name="Oval 61">
              <a:extLst>
                <a:ext uri="{FF2B5EF4-FFF2-40B4-BE49-F238E27FC236}">
                  <a16:creationId xmlns:a16="http://schemas.microsoft.com/office/drawing/2014/main" id="{F9593516-7D8F-FE3E-52BD-D89A00E65C12}"/>
                </a:ext>
              </a:extLst>
            </p:cNvPr>
            <p:cNvSpPr/>
            <p:nvPr/>
          </p:nvSpPr>
          <p:spPr>
            <a:xfrm>
              <a:off x="7627780" y="2112746"/>
              <a:ext cx="120199" cy="120199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3" name="Oval 62">
              <a:extLst>
                <a:ext uri="{FF2B5EF4-FFF2-40B4-BE49-F238E27FC236}">
                  <a16:creationId xmlns:a16="http://schemas.microsoft.com/office/drawing/2014/main" id="{9D12D2D3-963F-E39C-FBCE-B58F02F764AB}"/>
                </a:ext>
              </a:extLst>
            </p:cNvPr>
            <p:cNvSpPr/>
            <p:nvPr/>
          </p:nvSpPr>
          <p:spPr>
            <a:xfrm>
              <a:off x="10237280" y="4614275"/>
              <a:ext cx="120199" cy="120199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4" name="Oval 63">
              <a:extLst>
                <a:ext uri="{FF2B5EF4-FFF2-40B4-BE49-F238E27FC236}">
                  <a16:creationId xmlns:a16="http://schemas.microsoft.com/office/drawing/2014/main" id="{1D3AF7A4-1C7D-CF6E-6D39-33E10EAAE33F}"/>
                </a:ext>
              </a:extLst>
            </p:cNvPr>
            <p:cNvSpPr/>
            <p:nvPr/>
          </p:nvSpPr>
          <p:spPr>
            <a:xfrm>
              <a:off x="7625976" y="4614275"/>
              <a:ext cx="120199" cy="120199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5" name="Freeform: Shape 68">
              <a:extLst>
                <a:ext uri="{FF2B5EF4-FFF2-40B4-BE49-F238E27FC236}">
                  <a16:creationId xmlns:a16="http://schemas.microsoft.com/office/drawing/2014/main" id="{E93AF8B0-903D-219D-C426-2D7D0DBA78FE}"/>
                </a:ext>
              </a:extLst>
            </p:cNvPr>
            <p:cNvSpPr/>
            <p:nvPr/>
          </p:nvSpPr>
          <p:spPr>
            <a:xfrm flipH="1">
              <a:off x="10332585" y="1933193"/>
              <a:ext cx="207604" cy="208427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6" name="Freeform: Shape 71">
              <a:extLst>
                <a:ext uri="{FF2B5EF4-FFF2-40B4-BE49-F238E27FC236}">
                  <a16:creationId xmlns:a16="http://schemas.microsoft.com/office/drawing/2014/main" id="{A4966CC3-22C5-4CAD-2F61-43027BEE58A6}"/>
                </a:ext>
              </a:extLst>
            </p:cNvPr>
            <p:cNvSpPr/>
            <p:nvPr/>
          </p:nvSpPr>
          <p:spPr>
            <a:xfrm>
              <a:off x="7442254" y="1933193"/>
              <a:ext cx="207604" cy="208427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7" name="Freeform: Shape 66">
              <a:extLst>
                <a:ext uri="{FF2B5EF4-FFF2-40B4-BE49-F238E27FC236}">
                  <a16:creationId xmlns:a16="http://schemas.microsoft.com/office/drawing/2014/main" id="{5B1E15DE-7125-05DA-CBFF-002C86885122}"/>
                </a:ext>
              </a:extLst>
            </p:cNvPr>
            <p:cNvSpPr/>
            <p:nvPr/>
          </p:nvSpPr>
          <p:spPr>
            <a:xfrm flipH="1" flipV="1">
              <a:off x="10324438" y="4699339"/>
              <a:ext cx="207604" cy="208427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8" name="Freeform: Shape 67">
              <a:extLst>
                <a:ext uri="{FF2B5EF4-FFF2-40B4-BE49-F238E27FC236}">
                  <a16:creationId xmlns:a16="http://schemas.microsoft.com/office/drawing/2014/main" id="{DCE3D426-F7C1-8ED3-28C6-DB92A4AEE081}"/>
                </a:ext>
              </a:extLst>
            </p:cNvPr>
            <p:cNvSpPr/>
            <p:nvPr/>
          </p:nvSpPr>
          <p:spPr>
            <a:xfrm flipV="1">
              <a:off x="7442254" y="4710864"/>
              <a:ext cx="207604" cy="208427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" name="Freeform: Shape 51">
              <a:extLst>
                <a:ext uri="{FF2B5EF4-FFF2-40B4-BE49-F238E27FC236}">
                  <a16:creationId xmlns:a16="http://schemas.microsoft.com/office/drawing/2014/main" id="{FCB966C1-A1EC-BCA2-08E5-355841EEF56C}"/>
                </a:ext>
              </a:extLst>
            </p:cNvPr>
            <p:cNvSpPr>
              <a:spLocks/>
            </p:cNvSpPr>
            <p:nvPr/>
          </p:nvSpPr>
          <p:spPr>
            <a:xfrm>
              <a:off x="10526076" y="1436232"/>
              <a:ext cx="526712" cy="526708"/>
            </a:xfrm>
            <a:custGeom>
              <a:avLst/>
              <a:gdLst>
                <a:gd name="connsiteX0" fmla="*/ 587615 w 1175225"/>
                <a:gd name="connsiteY0" fmla="*/ 0 h 1175218"/>
                <a:gd name="connsiteX1" fmla="*/ 1175225 w 1175225"/>
                <a:gd name="connsiteY1" fmla="*/ 587609 h 1175218"/>
                <a:gd name="connsiteX2" fmla="*/ 587615 w 1175225"/>
                <a:gd name="connsiteY2" fmla="*/ 1175219 h 1175218"/>
                <a:gd name="connsiteX3" fmla="*/ 7 w 1175225"/>
                <a:gd name="connsiteY3" fmla="*/ 587609 h 1175218"/>
                <a:gd name="connsiteX4" fmla="*/ 587615 w 1175225"/>
                <a:gd name="connsiteY4" fmla="*/ 0 h 1175218"/>
                <a:gd name="connsiteX5" fmla="*/ 587615 w 1175225"/>
                <a:gd name="connsiteY5" fmla="*/ 0 h 117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25" h="1175218">
                  <a:moveTo>
                    <a:pt x="587615" y="0"/>
                  </a:moveTo>
                  <a:cubicBezTo>
                    <a:pt x="912872" y="0"/>
                    <a:pt x="1175225" y="263887"/>
                    <a:pt x="1175225" y="587609"/>
                  </a:cubicBezTo>
                  <a:cubicBezTo>
                    <a:pt x="1175225" y="912866"/>
                    <a:pt x="911339" y="1175219"/>
                    <a:pt x="587615" y="1175219"/>
                  </a:cubicBezTo>
                  <a:cubicBezTo>
                    <a:pt x="262359" y="1175219"/>
                    <a:pt x="7" y="911331"/>
                    <a:pt x="7" y="587609"/>
                  </a:cubicBezTo>
                  <a:cubicBezTo>
                    <a:pt x="-1528" y="263887"/>
                    <a:pt x="262359" y="0"/>
                    <a:pt x="587615" y="0"/>
                  </a:cubicBezTo>
                  <a:lnTo>
                    <a:pt x="587615" y="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153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" name="Freeform: Shape 52">
              <a:extLst>
                <a:ext uri="{FF2B5EF4-FFF2-40B4-BE49-F238E27FC236}">
                  <a16:creationId xmlns:a16="http://schemas.microsoft.com/office/drawing/2014/main" id="{50A07287-261B-58D1-C795-8C1459B9F0D7}"/>
                </a:ext>
              </a:extLst>
            </p:cNvPr>
            <p:cNvSpPr/>
            <p:nvPr/>
          </p:nvSpPr>
          <p:spPr>
            <a:xfrm>
              <a:off x="6930076" y="1421965"/>
              <a:ext cx="526708" cy="526708"/>
            </a:xfrm>
            <a:custGeom>
              <a:avLst/>
              <a:gdLst>
                <a:gd name="connsiteX0" fmla="*/ 587609 w 1175218"/>
                <a:gd name="connsiteY0" fmla="*/ 0 h 1175218"/>
                <a:gd name="connsiteX1" fmla="*/ 0 w 1175218"/>
                <a:gd name="connsiteY1" fmla="*/ 587609 h 1175218"/>
                <a:gd name="connsiteX2" fmla="*/ 587609 w 1175218"/>
                <a:gd name="connsiteY2" fmla="*/ 1175219 h 1175218"/>
                <a:gd name="connsiteX3" fmla="*/ 1175218 w 1175218"/>
                <a:gd name="connsiteY3" fmla="*/ 587609 h 1175218"/>
                <a:gd name="connsiteX4" fmla="*/ 587609 w 1175218"/>
                <a:gd name="connsiteY4" fmla="*/ 0 h 1175218"/>
                <a:gd name="connsiteX5" fmla="*/ 587609 w 1175218"/>
                <a:gd name="connsiteY5" fmla="*/ 0 h 117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18" h="1175218">
                  <a:moveTo>
                    <a:pt x="587609" y="0"/>
                  </a:moveTo>
                  <a:cubicBezTo>
                    <a:pt x="262353" y="0"/>
                    <a:pt x="0" y="263887"/>
                    <a:pt x="0" y="587609"/>
                  </a:cubicBezTo>
                  <a:cubicBezTo>
                    <a:pt x="0" y="912866"/>
                    <a:pt x="263887" y="1175219"/>
                    <a:pt x="587609" y="1175219"/>
                  </a:cubicBezTo>
                  <a:cubicBezTo>
                    <a:pt x="912866" y="1175219"/>
                    <a:pt x="1175218" y="911331"/>
                    <a:pt x="1175218" y="587609"/>
                  </a:cubicBezTo>
                  <a:cubicBezTo>
                    <a:pt x="1175218" y="263887"/>
                    <a:pt x="912866" y="0"/>
                    <a:pt x="587609" y="0"/>
                  </a:cubicBezTo>
                  <a:lnTo>
                    <a:pt x="587609" y="0"/>
                  </a:lnTo>
                  <a:close/>
                </a:path>
              </a:pathLst>
            </a:custGeom>
            <a:solidFill>
              <a:schemeClr val="tx1"/>
            </a:solidFill>
            <a:ln w="153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" name="Freeform: Shape 69">
              <a:extLst>
                <a:ext uri="{FF2B5EF4-FFF2-40B4-BE49-F238E27FC236}">
                  <a16:creationId xmlns:a16="http://schemas.microsoft.com/office/drawing/2014/main" id="{5AF2B515-5F84-75D8-25FA-1305EA4137FC}"/>
                </a:ext>
              </a:extLst>
            </p:cNvPr>
            <p:cNvSpPr/>
            <p:nvPr/>
          </p:nvSpPr>
          <p:spPr>
            <a:xfrm>
              <a:off x="6930076" y="4901955"/>
              <a:ext cx="526708" cy="526709"/>
            </a:xfrm>
            <a:custGeom>
              <a:avLst/>
              <a:gdLst>
                <a:gd name="connsiteX0" fmla="*/ 587609 w 1175218"/>
                <a:gd name="connsiteY0" fmla="*/ 1175219 h 1175219"/>
                <a:gd name="connsiteX1" fmla="*/ 0 w 1175218"/>
                <a:gd name="connsiteY1" fmla="*/ 587610 h 1175219"/>
                <a:gd name="connsiteX2" fmla="*/ 587609 w 1175218"/>
                <a:gd name="connsiteY2" fmla="*/ 0 h 1175219"/>
                <a:gd name="connsiteX3" fmla="*/ 1175218 w 1175218"/>
                <a:gd name="connsiteY3" fmla="*/ 587610 h 1175219"/>
                <a:gd name="connsiteX4" fmla="*/ 587609 w 1175218"/>
                <a:gd name="connsiteY4" fmla="*/ 1175219 h 1175219"/>
                <a:gd name="connsiteX5" fmla="*/ 587609 w 1175218"/>
                <a:gd name="connsiteY5" fmla="*/ 1175219 h 11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18" h="1175219">
                  <a:moveTo>
                    <a:pt x="587609" y="1175219"/>
                  </a:moveTo>
                  <a:cubicBezTo>
                    <a:pt x="262353" y="1175219"/>
                    <a:pt x="0" y="911332"/>
                    <a:pt x="0" y="587610"/>
                  </a:cubicBezTo>
                  <a:cubicBezTo>
                    <a:pt x="0" y="263887"/>
                    <a:pt x="263887" y="0"/>
                    <a:pt x="587609" y="0"/>
                  </a:cubicBezTo>
                  <a:cubicBezTo>
                    <a:pt x="912866" y="0"/>
                    <a:pt x="1175218" y="263887"/>
                    <a:pt x="1175218" y="587610"/>
                  </a:cubicBezTo>
                  <a:cubicBezTo>
                    <a:pt x="1175218" y="911332"/>
                    <a:pt x="912866" y="1175219"/>
                    <a:pt x="587609" y="1175219"/>
                  </a:cubicBezTo>
                  <a:lnTo>
                    <a:pt x="587609" y="1175219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 w="153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2" name="TextBox 5">
              <a:extLst>
                <a:ext uri="{FF2B5EF4-FFF2-40B4-BE49-F238E27FC236}">
                  <a16:creationId xmlns:a16="http://schemas.microsoft.com/office/drawing/2014/main" id="{11A59276-36C2-E58A-8744-F4400F4016A0}"/>
                </a:ext>
              </a:extLst>
            </p:cNvPr>
            <p:cNvSpPr txBox="1"/>
            <p:nvPr/>
          </p:nvSpPr>
          <p:spPr>
            <a:xfrm rot="2902100">
              <a:off x="9251323" y="2506624"/>
              <a:ext cx="1174586" cy="294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Up">
                <a:avLst>
                  <a:gd name="adj" fmla="val 10042964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Følgeskab</a:t>
              </a:r>
            </a:p>
          </p:txBody>
        </p:sp>
        <p:pic>
          <p:nvPicPr>
            <p:cNvPr id="123" name="Grafik 53">
              <a:extLst>
                <a:ext uri="{FF2B5EF4-FFF2-40B4-BE49-F238E27FC236}">
                  <a16:creationId xmlns:a16="http://schemas.microsoft.com/office/drawing/2014/main" id="{09A154E2-4616-B5BE-BC72-7BE1D1E9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38816" y="5010696"/>
              <a:ext cx="309228" cy="309228"/>
            </a:xfrm>
            <a:prstGeom prst="rect">
              <a:avLst/>
            </a:prstGeom>
          </p:spPr>
        </p:pic>
        <p:pic>
          <p:nvPicPr>
            <p:cNvPr id="124" name="Grafik 101">
              <a:extLst>
                <a:ext uri="{FF2B5EF4-FFF2-40B4-BE49-F238E27FC236}">
                  <a16:creationId xmlns:a16="http://schemas.microsoft.com/office/drawing/2014/main" id="{C49D3E1C-7896-DF79-122C-0134432DD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38816" y="1530705"/>
              <a:ext cx="309228" cy="309228"/>
            </a:xfrm>
            <a:prstGeom prst="rect">
              <a:avLst/>
            </a:prstGeom>
          </p:spPr>
        </p:pic>
        <p:pic>
          <p:nvPicPr>
            <p:cNvPr id="125" name="Grafik 124" descr="Sygehus kontur">
              <a:extLst>
                <a:ext uri="{FF2B5EF4-FFF2-40B4-BE49-F238E27FC236}">
                  <a16:creationId xmlns:a16="http://schemas.microsoft.com/office/drawing/2014/main" id="{6B5BFF90-96B1-6029-BB75-BDC6A8CEF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22446" y="2629635"/>
              <a:ext cx="1378198" cy="1378198"/>
            </a:xfrm>
            <a:prstGeom prst="rect">
              <a:avLst/>
            </a:prstGeom>
          </p:spPr>
        </p:pic>
        <p:pic>
          <p:nvPicPr>
            <p:cNvPr id="126" name="Grafik 125" descr="Tandhjul kontur">
              <a:extLst>
                <a:ext uri="{FF2B5EF4-FFF2-40B4-BE49-F238E27FC236}">
                  <a16:creationId xmlns:a16="http://schemas.microsoft.com/office/drawing/2014/main" id="{425503A1-03CE-7E8D-E1B1-B30D7FB08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64418" y="1477016"/>
              <a:ext cx="337506" cy="337506"/>
            </a:xfrm>
            <a:prstGeom prst="rect">
              <a:avLst/>
            </a:prstGeom>
          </p:spPr>
        </p:pic>
        <p:pic>
          <p:nvPicPr>
            <p:cNvPr id="127" name="Grafik 126" descr="Enkelt tandhjul kontur">
              <a:extLst>
                <a:ext uri="{FF2B5EF4-FFF2-40B4-BE49-F238E27FC236}">
                  <a16:creationId xmlns:a16="http://schemas.microsoft.com/office/drawing/2014/main" id="{897D0963-7994-C144-D504-93524DA7F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706504">
              <a:off x="10733783" y="1617949"/>
              <a:ext cx="237155" cy="237155"/>
            </a:xfrm>
            <a:prstGeom prst="rect">
              <a:avLst/>
            </a:prstGeom>
          </p:spPr>
        </p:pic>
        <p:sp>
          <p:nvSpPr>
            <p:cNvPr id="128" name="TextBox 5">
              <a:extLst>
                <a:ext uri="{FF2B5EF4-FFF2-40B4-BE49-F238E27FC236}">
                  <a16:creationId xmlns:a16="http://schemas.microsoft.com/office/drawing/2014/main" id="{01E0700F-025D-A315-DF59-C6245276816A}"/>
                </a:ext>
              </a:extLst>
            </p:cNvPr>
            <p:cNvSpPr txBox="1"/>
            <p:nvPr/>
          </p:nvSpPr>
          <p:spPr>
            <a:xfrm rot="19043560">
              <a:off x="7624166" y="2323946"/>
              <a:ext cx="1594386" cy="893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Up">
                <a:avLst>
                  <a:gd name="adj" fmla="val 10510234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Ordentlighed</a:t>
              </a:r>
            </a:p>
          </p:txBody>
        </p:sp>
        <p:sp>
          <p:nvSpPr>
            <p:cNvPr id="129" name="TextBox 122">
              <a:extLst>
                <a:ext uri="{FF2B5EF4-FFF2-40B4-BE49-F238E27FC236}">
                  <a16:creationId xmlns:a16="http://schemas.microsoft.com/office/drawing/2014/main" id="{5C61ECAE-B3ED-A80D-13D1-5A9EA12427C5}"/>
                </a:ext>
              </a:extLst>
            </p:cNvPr>
            <p:cNvSpPr txBox="1"/>
            <p:nvPr/>
          </p:nvSpPr>
          <p:spPr>
            <a:xfrm rot="18789628">
              <a:off x="8996824" y="3965509"/>
              <a:ext cx="1445432" cy="4862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Dow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solidFill>
                    <a:schemeClr val="bg1"/>
                  </a:solidFill>
                  <a:latin typeface="Verdana"/>
                </a:rPr>
                <a:t>Nytænkning</a:t>
              </a:r>
              <a:endPara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" name="Oval 58">
              <a:extLst>
                <a:ext uri="{FF2B5EF4-FFF2-40B4-BE49-F238E27FC236}">
                  <a16:creationId xmlns:a16="http://schemas.microsoft.com/office/drawing/2014/main" id="{238B4B26-0642-3C40-8775-09B0696CD374}"/>
                </a:ext>
              </a:extLst>
            </p:cNvPr>
            <p:cNvSpPr/>
            <p:nvPr/>
          </p:nvSpPr>
          <p:spPr>
            <a:xfrm>
              <a:off x="10430753" y="4796718"/>
              <a:ext cx="721412" cy="721412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1" name="Freeform: Shape 69">
              <a:extLst>
                <a:ext uri="{FF2B5EF4-FFF2-40B4-BE49-F238E27FC236}">
                  <a16:creationId xmlns:a16="http://schemas.microsoft.com/office/drawing/2014/main" id="{B55A7FD3-8633-2FB0-0733-C81C28C1AEFB}"/>
                </a:ext>
              </a:extLst>
            </p:cNvPr>
            <p:cNvSpPr/>
            <p:nvPr/>
          </p:nvSpPr>
          <p:spPr>
            <a:xfrm>
              <a:off x="10526076" y="4894069"/>
              <a:ext cx="526708" cy="526709"/>
            </a:xfrm>
            <a:custGeom>
              <a:avLst/>
              <a:gdLst>
                <a:gd name="connsiteX0" fmla="*/ 587609 w 1175218"/>
                <a:gd name="connsiteY0" fmla="*/ 1175219 h 1175219"/>
                <a:gd name="connsiteX1" fmla="*/ 0 w 1175218"/>
                <a:gd name="connsiteY1" fmla="*/ 587610 h 1175219"/>
                <a:gd name="connsiteX2" fmla="*/ 587609 w 1175218"/>
                <a:gd name="connsiteY2" fmla="*/ 0 h 1175219"/>
                <a:gd name="connsiteX3" fmla="*/ 1175218 w 1175218"/>
                <a:gd name="connsiteY3" fmla="*/ 587610 h 1175219"/>
                <a:gd name="connsiteX4" fmla="*/ 587609 w 1175218"/>
                <a:gd name="connsiteY4" fmla="*/ 1175219 h 1175219"/>
                <a:gd name="connsiteX5" fmla="*/ 587609 w 1175218"/>
                <a:gd name="connsiteY5" fmla="*/ 1175219 h 11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18" h="1175219">
                  <a:moveTo>
                    <a:pt x="587609" y="1175219"/>
                  </a:moveTo>
                  <a:cubicBezTo>
                    <a:pt x="262353" y="1175219"/>
                    <a:pt x="0" y="911332"/>
                    <a:pt x="0" y="587610"/>
                  </a:cubicBezTo>
                  <a:cubicBezTo>
                    <a:pt x="0" y="263887"/>
                    <a:pt x="263887" y="0"/>
                    <a:pt x="587609" y="0"/>
                  </a:cubicBezTo>
                  <a:cubicBezTo>
                    <a:pt x="912866" y="0"/>
                    <a:pt x="1175218" y="263887"/>
                    <a:pt x="1175218" y="587610"/>
                  </a:cubicBezTo>
                  <a:cubicBezTo>
                    <a:pt x="1175218" y="911332"/>
                    <a:pt x="912866" y="1175219"/>
                    <a:pt x="587609" y="1175219"/>
                  </a:cubicBezTo>
                  <a:lnTo>
                    <a:pt x="587609" y="1175219"/>
                  </a:lnTo>
                  <a:close/>
                </a:path>
              </a:pathLst>
            </a:custGeom>
            <a:solidFill>
              <a:srgbClr val="BEB9A6">
                <a:alpha val="50000"/>
              </a:srgbClr>
            </a:solidFill>
            <a:ln w="15340" cap="flat">
              <a:solidFill>
                <a:srgbClr val="BEB9A6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132" name="Grafik 59" descr="Lyspære og tandhjul  kontur">
              <a:extLst>
                <a:ext uri="{FF2B5EF4-FFF2-40B4-BE49-F238E27FC236}">
                  <a16:creationId xmlns:a16="http://schemas.microsoft.com/office/drawing/2014/main" id="{ED5131BD-96B8-9DDA-87A0-9087320582DF}"/>
                </a:ext>
              </a:extLst>
            </p:cNvPr>
            <p:cNvGrpSpPr/>
            <p:nvPr/>
          </p:nvGrpSpPr>
          <p:grpSpPr>
            <a:xfrm>
              <a:off x="10663438" y="5019638"/>
              <a:ext cx="267105" cy="290477"/>
              <a:chOff x="7876712" y="5328533"/>
              <a:chExt cx="310961" cy="338170"/>
            </a:xfrm>
            <a:solidFill>
              <a:schemeClr val="bg1"/>
            </a:solidFill>
          </p:grpSpPr>
          <p:sp>
            <p:nvSpPr>
              <p:cNvPr id="133" name="Kombinationstegning: figur 132">
                <a:extLst>
                  <a:ext uri="{FF2B5EF4-FFF2-40B4-BE49-F238E27FC236}">
                    <a16:creationId xmlns:a16="http://schemas.microsoft.com/office/drawing/2014/main" id="{DBDE7648-EFE7-0947-7EF0-ACDEDE319048}"/>
                  </a:ext>
                </a:extLst>
              </p:cNvPr>
              <p:cNvSpPr/>
              <p:nvPr/>
            </p:nvSpPr>
            <p:spPr>
              <a:xfrm>
                <a:off x="8012758" y="5463801"/>
                <a:ext cx="38870" cy="38870"/>
              </a:xfrm>
              <a:custGeom>
                <a:avLst/>
                <a:gdLst>
                  <a:gd name="connsiteX0" fmla="*/ 19435 w 38870"/>
                  <a:gd name="connsiteY0" fmla="*/ 0 h 38870"/>
                  <a:gd name="connsiteX1" fmla="*/ 0 w 38870"/>
                  <a:gd name="connsiteY1" fmla="*/ 19435 h 38870"/>
                  <a:gd name="connsiteX2" fmla="*/ 19435 w 38870"/>
                  <a:gd name="connsiteY2" fmla="*/ 38870 h 38870"/>
                  <a:gd name="connsiteX3" fmla="*/ 38870 w 38870"/>
                  <a:gd name="connsiteY3" fmla="*/ 19435 h 38870"/>
                  <a:gd name="connsiteX4" fmla="*/ 38870 w 38870"/>
                  <a:gd name="connsiteY4" fmla="*/ 19435 h 38870"/>
                  <a:gd name="connsiteX5" fmla="*/ 19435 w 38870"/>
                  <a:gd name="connsiteY5" fmla="*/ 0 h 38870"/>
                  <a:gd name="connsiteX6" fmla="*/ 19435 w 38870"/>
                  <a:gd name="connsiteY6" fmla="*/ 31096 h 38870"/>
                  <a:gd name="connsiteX7" fmla="*/ 7774 w 38870"/>
                  <a:gd name="connsiteY7" fmla="*/ 19435 h 38870"/>
                  <a:gd name="connsiteX8" fmla="*/ 19435 w 38870"/>
                  <a:gd name="connsiteY8" fmla="*/ 7774 h 38870"/>
                  <a:gd name="connsiteX9" fmla="*/ 31096 w 38870"/>
                  <a:gd name="connsiteY9" fmla="*/ 19435 h 38870"/>
                  <a:gd name="connsiteX10" fmla="*/ 19435 w 38870"/>
                  <a:gd name="connsiteY10" fmla="*/ 31096 h 38870"/>
                  <a:gd name="connsiteX11" fmla="*/ 19435 w 38870"/>
                  <a:gd name="connsiteY11" fmla="*/ 31096 h 38870"/>
                  <a:gd name="connsiteX12" fmla="*/ 19435 w 38870"/>
                  <a:gd name="connsiteY12" fmla="*/ 31096 h 38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870" h="38870">
                    <a:moveTo>
                      <a:pt x="19435" y="0"/>
                    </a:moveTo>
                    <a:cubicBezTo>
                      <a:pt x="8551" y="0"/>
                      <a:pt x="0" y="8551"/>
                      <a:pt x="0" y="19435"/>
                    </a:cubicBezTo>
                    <a:cubicBezTo>
                      <a:pt x="0" y="30319"/>
                      <a:pt x="8551" y="38870"/>
                      <a:pt x="19435" y="38870"/>
                    </a:cubicBezTo>
                    <a:cubicBezTo>
                      <a:pt x="30319" y="38870"/>
                      <a:pt x="38870" y="30319"/>
                      <a:pt x="38870" y="19435"/>
                    </a:cubicBezTo>
                    <a:cubicBezTo>
                      <a:pt x="38870" y="19435"/>
                      <a:pt x="38870" y="19435"/>
                      <a:pt x="38870" y="19435"/>
                    </a:cubicBezTo>
                    <a:cubicBezTo>
                      <a:pt x="38870" y="8551"/>
                      <a:pt x="30319" y="0"/>
                      <a:pt x="19435" y="0"/>
                    </a:cubicBezTo>
                    <a:close/>
                    <a:moveTo>
                      <a:pt x="19435" y="31096"/>
                    </a:moveTo>
                    <a:cubicBezTo>
                      <a:pt x="12827" y="31096"/>
                      <a:pt x="7774" y="26043"/>
                      <a:pt x="7774" y="19435"/>
                    </a:cubicBezTo>
                    <a:cubicBezTo>
                      <a:pt x="7774" y="12827"/>
                      <a:pt x="12827" y="7774"/>
                      <a:pt x="19435" y="7774"/>
                    </a:cubicBezTo>
                    <a:cubicBezTo>
                      <a:pt x="26043" y="7774"/>
                      <a:pt x="31096" y="12827"/>
                      <a:pt x="31096" y="19435"/>
                    </a:cubicBezTo>
                    <a:cubicBezTo>
                      <a:pt x="31096" y="26043"/>
                      <a:pt x="26043" y="31096"/>
                      <a:pt x="19435" y="31096"/>
                    </a:cubicBezTo>
                    <a:cubicBezTo>
                      <a:pt x="19435" y="31096"/>
                      <a:pt x="19435" y="31096"/>
                      <a:pt x="19435" y="31096"/>
                    </a:cubicBezTo>
                    <a:lnTo>
                      <a:pt x="19435" y="31096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34" name="Kombinationstegning: figur 133">
                <a:extLst>
                  <a:ext uri="{FF2B5EF4-FFF2-40B4-BE49-F238E27FC236}">
                    <a16:creationId xmlns:a16="http://schemas.microsoft.com/office/drawing/2014/main" id="{3D528D99-8DCC-99F8-69A7-9592BCCF97AF}"/>
                  </a:ext>
                </a:extLst>
              </p:cNvPr>
              <p:cNvSpPr/>
              <p:nvPr/>
            </p:nvSpPr>
            <p:spPr>
              <a:xfrm>
                <a:off x="7983605" y="5435037"/>
                <a:ext cx="96786" cy="96786"/>
              </a:xfrm>
              <a:custGeom>
                <a:avLst/>
                <a:gdLst>
                  <a:gd name="connsiteX0" fmla="*/ 84737 w 96786"/>
                  <a:gd name="connsiteY0" fmla="*/ 29930 h 96786"/>
                  <a:gd name="connsiteX1" fmla="*/ 88235 w 96786"/>
                  <a:gd name="connsiteY1" fmla="*/ 19435 h 96786"/>
                  <a:gd name="connsiteX2" fmla="*/ 77352 w 96786"/>
                  <a:gd name="connsiteY2" fmla="*/ 8551 h 96786"/>
                  <a:gd name="connsiteX3" fmla="*/ 66857 w 96786"/>
                  <a:gd name="connsiteY3" fmla="*/ 12050 h 96786"/>
                  <a:gd name="connsiteX4" fmla="*/ 61026 w 96786"/>
                  <a:gd name="connsiteY4" fmla="*/ 9718 h 96786"/>
                  <a:gd name="connsiteX5" fmla="*/ 55973 w 96786"/>
                  <a:gd name="connsiteY5" fmla="*/ 0 h 96786"/>
                  <a:gd name="connsiteX6" fmla="*/ 40814 w 96786"/>
                  <a:gd name="connsiteY6" fmla="*/ 0 h 96786"/>
                  <a:gd name="connsiteX7" fmla="*/ 35761 w 96786"/>
                  <a:gd name="connsiteY7" fmla="*/ 9718 h 96786"/>
                  <a:gd name="connsiteX8" fmla="*/ 29930 w 96786"/>
                  <a:gd name="connsiteY8" fmla="*/ 12050 h 96786"/>
                  <a:gd name="connsiteX9" fmla="*/ 19435 w 96786"/>
                  <a:gd name="connsiteY9" fmla="*/ 8551 h 96786"/>
                  <a:gd name="connsiteX10" fmla="*/ 8551 w 96786"/>
                  <a:gd name="connsiteY10" fmla="*/ 19435 h 96786"/>
                  <a:gd name="connsiteX11" fmla="*/ 12050 w 96786"/>
                  <a:gd name="connsiteY11" fmla="*/ 29930 h 96786"/>
                  <a:gd name="connsiteX12" fmla="*/ 9718 w 96786"/>
                  <a:gd name="connsiteY12" fmla="*/ 35761 h 96786"/>
                  <a:gd name="connsiteX13" fmla="*/ 0 w 96786"/>
                  <a:gd name="connsiteY13" fmla="*/ 40814 h 96786"/>
                  <a:gd name="connsiteX14" fmla="*/ 0 w 96786"/>
                  <a:gd name="connsiteY14" fmla="*/ 55973 h 96786"/>
                  <a:gd name="connsiteX15" fmla="*/ 9718 w 96786"/>
                  <a:gd name="connsiteY15" fmla="*/ 61026 h 96786"/>
                  <a:gd name="connsiteX16" fmla="*/ 12050 w 96786"/>
                  <a:gd name="connsiteY16" fmla="*/ 66857 h 96786"/>
                  <a:gd name="connsiteX17" fmla="*/ 8551 w 96786"/>
                  <a:gd name="connsiteY17" fmla="*/ 77352 h 96786"/>
                  <a:gd name="connsiteX18" fmla="*/ 19824 w 96786"/>
                  <a:gd name="connsiteY18" fmla="*/ 88235 h 96786"/>
                  <a:gd name="connsiteX19" fmla="*/ 30319 w 96786"/>
                  <a:gd name="connsiteY19" fmla="*/ 84737 h 96786"/>
                  <a:gd name="connsiteX20" fmla="*/ 36149 w 96786"/>
                  <a:gd name="connsiteY20" fmla="*/ 87069 h 96786"/>
                  <a:gd name="connsiteX21" fmla="*/ 41202 w 96786"/>
                  <a:gd name="connsiteY21" fmla="*/ 96787 h 96786"/>
                  <a:gd name="connsiteX22" fmla="*/ 56362 w 96786"/>
                  <a:gd name="connsiteY22" fmla="*/ 96787 h 96786"/>
                  <a:gd name="connsiteX23" fmla="*/ 61415 w 96786"/>
                  <a:gd name="connsiteY23" fmla="*/ 87069 h 96786"/>
                  <a:gd name="connsiteX24" fmla="*/ 66857 w 96786"/>
                  <a:gd name="connsiteY24" fmla="*/ 84737 h 96786"/>
                  <a:gd name="connsiteX25" fmla="*/ 77352 w 96786"/>
                  <a:gd name="connsiteY25" fmla="*/ 88235 h 96786"/>
                  <a:gd name="connsiteX26" fmla="*/ 88235 w 96786"/>
                  <a:gd name="connsiteY26" fmla="*/ 77352 h 96786"/>
                  <a:gd name="connsiteX27" fmla="*/ 84737 w 96786"/>
                  <a:gd name="connsiteY27" fmla="*/ 66857 h 96786"/>
                  <a:gd name="connsiteX28" fmla="*/ 87069 w 96786"/>
                  <a:gd name="connsiteY28" fmla="*/ 61026 h 96786"/>
                  <a:gd name="connsiteX29" fmla="*/ 96787 w 96786"/>
                  <a:gd name="connsiteY29" fmla="*/ 55973 h 96786"/>
                  <a:gd name="connsiteX30" fmla="*/ 96787 w 96786"/>
                  <a:gd name="connsiteY30" fmla="*/ 40814 h 96786"/>
                  <a:gd name="connsiteX31" fmla="*/ 87069 w 96786"/>
                  <a:gd name="connsiteY31" fmla="*/ 35761 h 96786"/>
                  <a:gd name="connsiteX32" fmla="*/ 84737 w 96786"/>
                  <a:gd name="connsiteY32" fmla="*/ 29930 h 96786"/>
                  <a:gd name="connsiteX33" fmla="*/ 89013 w 96786"/>
                  <a:gd name="connsiteY33" fmla="*/ 50920 h 96786"/>
                  <a:gd name="connsiteX34" fmla="*/ 80461 w 96786"/>
                  <a:gd name="connsiteY34" fmla="*/ 55196 h 96786"/>
                  <a:gd name="connsiteX35" fmla="*/ 80073 w 96786"/>
                  <a:gd name="connsiteY35" fmla="*/ 56751 h 96786"/>
                  <a:gd name="connsiteX36" fmla="*/ 76963 w 96786"/>
                  <a:gd name="connsiteY36" fmla="*/ 64136 h 96786"/>
                  <a:gd name="connsiteX37" fmla="*/ 76186 w 96786"/>
                  <a:gd name="connsiteY37" fmla="*/ 65691 h 96786"/>
                  <a:gd name="connsiteX38" fmla="*/ 79295 w 96786"/>
                  <a:gd name="connsiteY38" fmla="*/ 75020 h 96786"/>
                  <a:gd name="connsiteX39" fmla="*/ 75408 w 96786"/>
                  <a:gd name="connsiteY39" fmla="*/ 78907 h 96786"/>
                  <a:gd name="connsiteX40" fmla="*/ 66468 w 96786"/>
                  <a:gd name="connsiteY40" fmla="*/ 75797 h 96786"/>
                  <a:gd name="connsiteX41" fmla="*/ 64913 w 96786"/>
                  <a:gd name="connsiteY41" fmla="*/ 76574 h 96786"/>
                  <a:gd name="connsiteX42" fmla="*/ 57917 w 96786"/>
                  <a:gd name="connsiteY42" fmla="*/ 79295 h 96786"/>
                  <a:gd name="connsiteX43" fmla="*/ 55973 w 96786"/>
                  <a:gd name="connsiteY43" fmla="*/ 80073 h 96786"/>
                  <a:gd name="connsiteX44" fmla="*/ 51697 w 96786"/>
                  <a:gd name="connsiteY44" fmla="*/ 88624 h 96786"/>
                  <a:gd name="connsiteX45" fmla="*/ 45867 w 96786"/>
                  <a:gd name="connsiteY45" fmla="*/ 88624 h 96786"/>
                  <a:gd name="connsiteX46" fmla="*/ 41591 w 96786"/>
                  <a:gd name="connsiteY46" fmla="*/ 80073 h 96786"/>
                  <a:gd name="connsiteX47" fmla="*/ 40036 w 96786"/>
                  <a:gd name="connsiteY47" fmla="*/ 79684 h 96786"/>
                  <a:gd name="connsiteX48" fmla="*/ 33040 w 96786"/>
                  <a:gd name="connsiteY48" fmla="*/ 76574 h 96786"/>
                  <a:gd name="connsiteX49" fmla="*/ 31485 w 96786"/>
                  <a:gd name="connsiteY49" fmla="*/ 75797 h 96786"/>
                  <a:gd name="connsiteX50" fmla="*/ 22156 w 96786"/>
                  <a:gd name="connsiteY50" fmla="*/ 78907 h 96786"/>
                  <a:gd name="connsiteX51" fmla="*/ 17880 w 96786"/>
                  <a:gd name="connsiteY51" fmla="*/ 74631 h 96786"/>
                  <a:gd name="connsiteX52" fmla="*/ 20990 w 96786"/>
                  <a:gd name="connsiteY52" fmla="*/ 65691 h 96786"/>
                  <a:gd name="connsiteX53" fmla="*/ 20213 w 96786"/>
                  <a:gd name="connsiteY53" fmla="*/ 64136 h 96786"/>
                  <a:gd name="connsiteX54" fmla="*/ 17103 w 96786"/>
                  <a:gd name="connsiteY54" fmla="*/ 57139 h 96786"/>
                  <a:gd name="connsiteX55" fmla="*/ 16714 w 96786"/>
                  <a:gd name="connsiteY55" fmla="*/ 55584 h 96786"/>
                  <a:gd name="connsiteX56" fmla="*/ 8163 w 96786"/>
                  <a:gd name="connsiteY56" fmla="*/ 51309 h 96786"/>
                  <a:gd name="connsiteX57" fmla="*/ 8163 w 96786"/>
                  <a:gd name="connsiteY57" fmla="*/ 45867 h 96786"/>
                  <a:gd name="connsiteX58" fmla="*/ 16714 w 96786"/>
                  <a:gd name="connsiteY58" fmla="*/ 41591 h 96786"/>
                  <a:gd name="connsiteX59" fmla="*/ 17103 w 96786"/>
                  <a:gd name="connsiteY59" fmla="*/ 40036 h 96786"/>
                  <a:gd name="connsiteX60" fmla="*/ 20213 w 96786"/>
                  <a:gd name="connsiteY60" fmla="*/ 33040 h 96786"/>
                  <a:gd name="connsiteX61" fmla="*/ 20990 w 96786"/>
                  <a:gd name="connsiteY61" fmla="*/ 31485 h 96786"/>
                  <a:gd name="connsiteX62" fmla="*/ 17880 w 96786"/>
                  <a:gd name="connsiteY62" fmla="*/ 21767 h 96786"/>
                  <a:gd name="connsiteX63" fmla="*/ 21767 w 96786"/>
                  <a:gd name="connsiteY63" fmla="*/ 17492 h 96786"/>
                  <a:gd name="connsiteX64" fmla="*/ 31096 w 96786"/>
                  <a:gd name="connsiteY64" fmla="*/ 20601 h 96786"/>
                  <a:gd name="connsiteX65" fmla="*/ 32651 w 96786"/>
                  <a:gd name="connsiteY65" fmla="*/ 19824 h 96786"/>
                  <a:gd name="connsiteX66" fmla="*/ 40036 w 96786"/>
                  <a:gd name="connsiteY66" fmla="*/ 16714 h 96786"/>
                  <a:gd name="connsiteX67" fmla="*/ 41591 w 96786"/>
                  <a:gd name="connsiteY67" fmla="*/ 16325 h 96786"/>
                  <a:gd name="connsiteX68" fmla="*/ 45867 w 96786"/>
                  <a:gd name="connsiteY68" fmla="*/ 7774 h 96786"/>
                  <a:gd name="connsiteX69" fmla="*/ 51309 w 96786"/>
                  <a:gd name="connsiteY69" fmla="*/ 7774 h 96786"/>
                  <a:gd name="connsiteX70" fmla="*/ 55584 w 96786"/>
                  <a:gd name="connsiteY70" fmla="*/ 16325 h 96786"/>
                  <a:gd name="connsiteX71" fmla="*/ 57139 w 96786"/>
                  <a:gd name="connsiteY71" fmla="*/ 16714 h 96786"/>
                  <a:gd name="connsiteX72" fmla="*/ 64136 w 96786"/>
                  <a:gd name="connsiteY72" fmla="*/ 19824 h 96786"/>
                  <a:gd name="connsiteX73" fmla="*/ 65691 w 96786"/>
                  <a:gd name="connsiteY73" fmla="*/ 20601 h 96786"/>
                  <a:gd name="connsiteX74" fmla="*/ 75020 w 96786"/>
                  <a:gd name="connsiteY74" fmla="*/ 17492 h 96786"/>
                  <a:gd name="connsiteX75" fmla="*/ 78907 w 96786"/>
                  <a:gd name="connsiteY75" fmla="*/ 21379 h 96786"/>
                  <a:gd name="connsiteX76" fmla="*/ 75797 w 96786"/>
                  <a:gd name="connsiteY76" fmla="*/ 30707 h 96786"/>
                  <a:gd name="connsiteX77" fmla="*/ 76574 w 96786"/>
                  <a:gd name="connsiteY77" fmla="*/ 32262 h 96786"/>
                  <a:gd name="connsiteX78" fmla="*/ 79684 w 96786"/>
                  <a:gd name="connsiteY78" fmla="*/ 39259 h 96786"/>
                  <a:gd name="connsiteX79" fmla="*/ 80073 w 96786"/>
                  <a:gd name="connsiteY79" fmla="*/ 40814 h 96786"/>
                  <a:gd name="connsiteX80" fmla="*/ 88624 w 96786"/>
                  <a:gd name="connsiteY80" fmla="*/ 45089 h 96786"/>
                  <a:gd name="connsiteX81" fmla="*/ 89013 w 96786"/>
                  <a:gd name="connsiteY81" fmla="*/ 50920 h 96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96786" h="96786">
                    <a:moveTo>
                      <a:pt x="84737" y="29930"/>
                    </a:moveTo>
                    <a:lnTo>
                      <a:pt x="88235" y="19435"/>
                    </a:lnTo>
                    <a:lnTo>
                      <a:pt x="77352" y="8551"/>
                    </a:lnTo>
                    <a:lnTo>
                      <a:pt x="66857" y="12050"/>
                    </a:lnTo>
                    <a:cubicBezTo>
                      <a:pt x="64913" y="11272"/>
                      <a:pt x="62970" y="10495"/>
                      <a:pt x="61026" y="9718"/>
                    </a:cubicBezTo>
                    <a:lnTo>
                      <a:pt x="55973" y="0"/>
                    </a:lnTo>
                    <a:lnTo>
                      <a:pt x="40814" y="0"/>
                    </a:lnTo>
                    <a:lnTo>
                      <a:pt x="35761" y="9718"/>
                    </a:lnTo>
                    <a:cubicBezTo>
                      <a:pt x="33817" y="10495"/>
                      <a:pt x="31874" y="11272"/>
                      <a:pt x="29930" y="12050"/>
                    </a:cubicBezTo>
                    <a:lnTo>
                      <a:pt x="19435" y="8551"/>
                    </a:lnTo>
                    <a:lnTo>
                      <a:pt x="8551" y="19435"/>
                    </a:lnTo>
                    <a:lnTo>
                      <a:pt x="12050" y="29930"/>
                    </a:lnTo>
                    <a:cubicBezTo>
                      <a:pt x="10884" y="31874"/>
                      <a:pt x="10106" y="33817"/>
                      <a:pt x="9718" y="35761"/>
                    </a:cubicBezTo>
                    <a:lnTo>
                      <a:pt x="0" y="40814"/>
                    </a:lnTo>
                    <a:lnTo>
                      <a:pt x="0" y="55973"/>
                    </a:lnTo>
                    <a:lnTo>
                      <a:pt x="9718" y="61026"/>
                    </a:lnTo>
                    <a:cubicBezTo>
                      <a:pt x="10495" y="62970"/>
                      <a:pt x="11272" y="64913"/>
                      <a:pt x="12050" y="66857"/>
                    </a:cubicBezTo>
                    <a:lnTo>
                      <a:pt x="8551" y="77352"/>
                    </a:lnTo>
                    <a:lnTo>
                      <a:pt x="19824" y="88235"/>
                    </a:lnTo>
                    <a:lnTo>
                      <a:pt x="30319" y="84737"/>
                    </a:lnTo>
                    <a:cubicBezTo>
                      <a:pt x="32262" y="85514"/>
                      <a:pt x="34206" y="86292"/>
                      <a:pt x="36149" y="87069"/>
                    </a:cubicBezTo>
                    <a:lnTo>
                      <a:pt x="41202" y="96787"/>
                    </a:lnTo>
                    <a:lnTo>
                      <a:pt x="56362" y="96787"/>
                    </a:lnTo>
                    <a:lnTo>
                      <a:pt x="61415" y="87069"/>
                    </a:lnTo>
                    <a:cubicBezTo>
                      <a:pt x="63358" y="86292"/>
                      <a:pt x="65302" y="85514"/>
                      <a:pt x="66857" y="84737"/>
                    </a:cubicBezTo>
                    <a:lnTo>
                      <a:pt x="77352" y="88235"/>
                    </a:lnTo>
                    <a:lnTo>
                      <a:pt x="88235" y="77352"/>
                    </a:lnTo>
                    <a:lnTo>
                      <a:pt x="84737" y="66857"/>
                    </a:lnTo>
                    <a:cubicBezTo>
                      <a:pt x="85514" y="64913"/>
                      <a:pt x="86681" y="62970"/>
                      <a:pt x="87069" y="61026"/>
                    </a:cubicBezTo>
                    <a:lnTo>
                      <a:pt x="96787" y="55973"/>
                    </a:lnTo>
                    <a:lnTo>
                      <a:pt x="96787" y="40814"/>
                    </a:lnTo>
                    <a:lnTo>
                      <a:pt x="87069" y="35761"/>
                    </a:lnTo>
                    <a:cubicBezTo>
                      <a:pt x="86681" y="33817"/>
                      <a:pt x="85903" y="31874"/>
                      <a:pt x="84737" y="29930"/>
                    </a:cubicBezTo>
                    <a:close/>
                    <a:moveTo>
                      <a:pt x="89013" y="50920"/>
                    </a:moveTo>
                    <a:lnTo>
                      <a:pt x="80461" y="55196"/>
                    </a:lnTo>
                    <a:lnTo>
                      <a:pt x="80073" y="56751"/>
                    </a:lnTo>
                    <a:cubicBezTo>
                      <a:pt x="79295" y="59471"/>
                      <a:pt x="78129" y="61804"/>
                      <a:pt x="76963" y="64136"/>
                    </a:cubicBezTo>
                    <a:lnTo>
                      <a:pt x="76186" y="65691"/>
                    </a:lnTo>
                    <a:lnTo>
                      <a:pt x="79295" y="75020"/>
                    </a:lnTo>
                    <a:lnTo>
                      <a:pt x="75408" y="78907"/>
                    </a:lnTo>
                    <a:lnTo>
                      <a:pt x="66468" y="75797"/>
                    </a:lnTo>
                    <a:lnTo>
                      <a:pt x="64913" y="76574"/>
                    </a:lnTo>
                    <a:cubicBezTo>
                      <a:pt x="62581" y="77740"/>
                      <a:pt x="60249" y="78907"/>
                      <a:pt x="57917" y="79295"/>
                    </a:cubicBezTo>
                    <a:lnTo>
                      <a:pt x="55973" y="80073"/>
                    </a:lnTo>
                    <a:lnTo>
                      <a:pt x="51697" y="88624"/>
                    </a:lnTo>
                    <a:lnTo>
                      <a:pt x="45867" y="88624"/>
                    </a:lnTo>
                    <a:lnTo>
                      <a:pt x="41591" y="80073"/>
                    </a:lnTo>
                    <a:lnTo>
                      <a:pt x="40036" y="79684"/>
                    </a:lnTo>
                    <a:cubicBezTo>
                      <a:pt x="37704" y="78907"/>
                      <a:pt x="34983" y="78129"/>
                      <a:pt x="33040" y="76574"/>
                    </a:cubicBezTo>
                    <a:lnTo>
                      <a:pt x="31485" y="75797"/>
                    </a:lnTo>
                    <a:lnTo>
                      <a:pt x="22156" y="78907"/>
                    </a:lnTo>
                    <a:lnTo>
                      <a:pt x="17880" y="74631"/>
                    </a:lnTo>
                    <a:lnTo>
                      <a:pt x="20990" y="65691"/>
                    </a:lnTo>
                    <a:lnTo>
                      <a:pt x="20213" y="64136"/>
                    </a:lnTo>
                    <a:cubicBezTo>
                      <a:pt x="19046" y="61804"/>
                      <a:pt x="17880" y="59471"/>
                      <a:pt x="17103" y="57139"/>
                    </a:cubicBezTo>
                    <a:lnTo>
                      <a:pt x="16714" y="55584"/>
                    </a:lnTo>
                    <a:lnTo>
                      <a:pt x="8163" y="51309"/>
                    </a:lnTo>
                    <a:lnTo>
                      <a:pt x="8163" y="45867"/>
                    </a:lnTo>
                    <a:lnTo>
                      <a:pt x="16714" y="41591"/>
                    </a:lnTo>
                    <a:lnTo>
                      <a:pt x="17103" y="40036"/>
                    </a:lnTo>
                    <a:cubicBezTo>
                      <a:pt x="17880" y="37704"/>
                      <a:pt x="18658" y="34983"/>
                      <a:pt x="20213" y="33040"/>
                    </a:cubicBezTo>
                    <a:lnTo>
                      <a:pt x="20990" y="31485"/>
                    </a:lnTo>
                    <a:lnTo>
                      <a:pt x="17880" y="21767"/>
                    </a:lnTo>
                    <a:lnTo>
                      <a:pt x="21767" y="17492"/>
                    </a:lnTo>
                    <a:lnTo>
                      <a:pt x="31096" y="20601"/>
                    </a:lnTo>
                    <a:lnTo>
                      <a:pt x="32651" y="19824"/>
                    </a:lnTo>
                    <a:cubicBezTo>
                      <a:pt x="34983" y="18658"/>
                      <a:pt x="37315" y="17492"/>
                      <a:pt x="40036" y="16714"/>
                    </a:cubicBezTo>
                    <a:lnTo>
                      <a:pt x="41591" y="16325"/>
                    </a:lnTo>
                    <a:lnTo>
                      <a:pt x="45867" y="7774"/>
                    </a:lnTo>
                    <a:lnTo>
                      <a:pt x="51309" y="7774"/>
                    </a:lnTo>
                    <a:lnTo>
                      <a:pt x="55584" y="16325"/>
                    </a:lnTo>
                    <a:lnTo>
                      <a:pt x="57139" y="16714"/>
                    </a:lnTo>
                    <a:cubicBezTo>
                      <a:pt x="59471" y="17492"/>
                      <a:pt x="62192" y="18269"/>
                      <a:pt x="64136" y="19824"/>
                    </a:cubicBezTo>
                    <a:lnTo>
                      <a:pt x="65691" y="20601"/>
                    </a:lnTo>
                    <a:lnTo>
                      <a:pt x="75020" y="17492"/>
                    </a:lnTo>
                    <a:lnTo>
                      <a:pt x="78907" y="21379"/>
                    </a:lnTo>
                    <a:lnTo>
                      <a:pt x="75797" y="30707"/>
                    </a:lnTo>
                    <a:lnTo>
                      <a:pt x="76574" y="32262"/>
                    </a:lnTo>
                    <a:cubicBezTo>
                      <a:pt x="77740" y="34594"/>
                      <a:pt x="78907" y="36927"/>
                      <a:pt x="79684" y="39259"/>
                    </a:cubicBezTo>
                    <a:lnTo>
                      <a:pt x="80073" y="40814"/>
                    </a:lnTo>
                    <a:lnTo>
                      <a:pt x="88624" y="45089"/>
                    </a:lnTo>
                    <a:lnTo>
                      <a:pt x="89013" y="50920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35" name="Kombinationstegning: figur 134">
                <a:extLst>
                  <a:ext uri="{FF2B5EF4-FFF2-40B4-BE49-F238E27FC236}">
                    <a16:creationId xmlns:a16="http://schemas.microsoft.com/office/drawing/2014/main" id="{A55F34AE-7F17-C179-63E8-CAC4425FA4B6}"/>
                  </a:ext>
                </a:extLst>
              </p:cNvPr>
              <p:cNvSpPr/>
              <p:nvPr/>
            </p:nvSpPr>
            <p:spPr>
              <a:xfrm>
                <a:off x="7935018" y="5385283"/>
                <a:ext cx="194351" cy="203291"/>
              </a:xfrm>
              <a:custGeom>
                <a:avLst/>
                <a:gdLst>
                  <a:gd name="connsiteX0" fmla="*/ 194351 w 194351"/>
                  <a:gd name="connsiteY0" fmla="*/ 100674 h 203291"/>
                  <a:gd name="connsiteX1" fmla="*/ 194351 w 194351"/>
                  <a:gd name="connsiteY1" fmla="*/ 97176 h 203291"/>
                  <a:gd name="connsiteX2" fmla="*/ 97176 w 194351"/>
                  <a:gd name="connsiteY2" fmla="*/ 0 h 203291"/>
                  <a:gd name="connsiteX3" fmla="*/ 0 w 194351"/>
                  <a:gd name="connsiteY3" fmla="*/ 97176 h 203291"/>
                  <a:gd name="connsiteX4" fmla="*/ 0 w 194351"/>
                  <a:gd name="connsiteY4" fmla="*/ 100674 h 203291"/>
                  <a:gd name="connsiteX5" fmla="*/ 6608 w 194351"/>
                  <a:gd name="connsiteY5" fmla="*/ 134491 h 203291"/>
                  <a:gd name="connsiteX6" fmla="*/ 23322 w 194351"/>
                  <a:gd name="connsiteY6" fmla="*/ 162089 h 203291"/>
                  <a:gd name="connsiteX7" fmla="*/ 46256 w 194351"/>
                  <a:gd name="connsiteY7" fmla="*/ 199015 h 203291"/>
                  <a:gd name="connsiteX8" fmla="*/ 52863 w 194351"/>
                  <a:gd name="connsiteY8" fmla="*/ 203291 h 203291"/>
                  <a:gd name="connsiteX9" fmla="*/ 141099 w 194351"/>
                  <a:gd name="connsiteY9" fmla="*/ 203291 h 203291"/>
                  <a:gd name="connsiteX10" fmla="*/ 147707 w 194351"/>
                  <a:gd name="connsiteY10" fmla="*/ 199015 h 203291"/>
                  <a:gd name="connsiteX11" fmla="*/ 170252 w 194351"/>
                  <a:gd name="connsiteY11" fmla="*/ 162089 h 203291"/>
                  <a:gd name="connsiteX12" fmla="*/ 186966 w 194351"/>
                  <a:gd name="connsiteY12" fmla="*/ 134491 h 203291"/>
                  <a:gd name="connsiteX13" fmla="*/ 194351 w 194351"/>
                  <a:gd name="connsiteY13" fmla="*/ 100674 h 203291"/>
                  <a:gd name="connsiteX14" fmla="*/ 186577 w 194351"/>
                  <a:gd name="connsiteY14" fmla="*/ 100674 h 203291"/>
                  <a:gd name="connsiteX15" fmla="*/ 180358 w 194351"/>
                  <a:gd name="connsiteY15" fmla="*/ 131770 h 203291"/>
                  <a:gd name="connsiteX16" fmla="*/ 164810 w 194351"/>
                  <a:gd name="connsiteY16" fmla="*/ 157036 h 203291"/>
                  <a:gd name="connsiteX17" fmla="*/ 141099 w 194351"/>
                  <a:gd name="connsiteY17" fmla="*/ 195517 h 203291"/>
                  <a:gd name="connsiteX18" fmla="*/ 53252 w 194351"/>
                  <a:gd name="connsiteY18" fmla="*/ 195517 h 203291"/>
                  <a:gd name="connsiteX19" fmla="*/ 29541 w 194351"/>
                  <a:gd name="connsiteY19" fmla="*/ 157036 h 203291"/>
                  <a:gd name="connsiteX20" fmla="*/ 13993 w 194351"/>
                  <a:gd name="connsiteY20" fmla="*/ 131770 h 203291"/>
                  <a:gd name="connsiteX21" fmla="*/ 7774 w 194351"/>
                  <a:gd name="connsiteY21" fmla="*/ 100674 h 203291"/>
                  <a:gd name="connsiteX22" fmla="*/ 7774 w 194351"/>
                  <a:gd name="connsiteY22" fmla="*/ 97564 h 203291"/>
                  <a:gd name="connsiteX23" fmla="*/ 97176 w 194351"/>
                  <a:gd name="connsiteY23" fmla="*/ 8163 h 203291"/>
                  <a:gd name="connsiteX24" fmla="*/ 186577 w 194351"/>
                  <a:gd name="connsiteY24" fmla="*/ 97564 h 203291"/>
                  <a:gd name="connsiteX25" fmla="*/ 186577 w 194351"/>
                  <a:gd name="connsiteY25" fmla="*/ 97564 h 203291"/>
                  <a:gd name="connsiteX26" fmla="*/ 186577 w 194351"/>
                  <a:gd name="connsiteY26" fmla="*/ 100674 h 20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4351" h="203291">
                    <a:moveTo>
                      <a:pt x="194351" y="100674"/>
                    </a:moveTo>
                    <a:lnTo>
                      <a:pt x="194351" y="97176"/>
                    </a:lnTo>
                    <a:cubicBezTo>
                      <a:pt x="194351" y="43535"/>
                      <a:pt x="150816" y="0"/>
                      <a:pt x="97176" y="0"/>
                    </a:cubicBezTo>
                    <a:cubicBezTo>
                      <a:pt x="43535" y="0"/>
                      <a:pt x="0" y="43535"/>
                      <a:pt x="0" y="97176"/>
                    </a:cubicBezTo>
                    <a:lnTo>
                      <a:pt x="0" y="100674"/>
                    </a:lnTo>
                    <a:cubicBezTo>
                      <a:pt x="389" y="112335"/>
                      <a:pt x="2721" y="123607"/>
                      <a:pt x="6608" y="134491"/>
                    </a:cubicBezTo>
                    <a:cubicBezTo>
                      <a:pt x="10495" y="144597"/>
                      <a:pt x="16325" y="153926"/>
                      <a:pt x="23322" y="162089"/>
                    </a:cubicBezTo>
                    <a:cubicBezTo>
                      <a:pt x="32262" y="171806"/>
                      <a:pt x="41980" y="190464"/>
                      <a:pt x="46256" y="199015"/>
                    </a:cubicBezTo>
                    <a:cubicBezTo>
                      <a:pt x="47422" y="201348"/>
                      <a:pt x="50143" y="203291"/>
                      <a:pt x="52863" y="203291"/>
                    </a:cubicBezTo>
                    <a:lnTo>
                      <a:pt x="141099" y="203291"/>
                    </a:lnTo>
                    <a:cubicBezTo>
                      <a:pt x="143820" y="203291"/>
                      <a:pt x="146541" y="201736"/>
                      <a:pt x="147707" y="199015"/>
                    </a:cubicBezTo>
                    <a:cubicBezTo>
                      <a:pt x="151983" y="190464"/>
                      <a:pt x="161700" y="171806"/>
                      <a:pt x="170252" y="162089"/>
                    </a:cubicBezTo>
                    <a:cubicBezTo>
                      <a:pt x="177637" y="153926"/>
                      <a:pt x="183079" y="144597"/>
                      <a:pt x="186966" y="134491"/>
                    </a:cubicBezTo>
                    <a:cubicBezTo>
                      <a:pt x="191630" y="123607"/>
                      <a:pt x="193962" y="111946"/>
                      <a:pt x="194351" y="100674"/>
                    </a:cubicBezTo>
                    <a:close/>
                    <a:moveTo>
                      <a:pt x="186577" y="100674"/>
                    </a:moveTo>
                    <a:cubicBezTo>
                      <a:pt x="186188" y="111169"/>
                      <a:pt x="184245" y="121664"/>
                      <a:pt x="180358" y="131770"/>
                    </a:cubicBezTo>
                    <a:cubicBezTo>
                      <a:pt x="176859" y="141099"/>
                      <a:pt x="171418" y="149650"/>
                      <a:pt x="164810" y="157036"/>
                    </a:cubicBezTo>
                    <a:cubicBezTo>
                      <a:pt x="155481" y="167142"/>
                      <a:pt x="145763" y="185411"/>
                      <a:pt x="141099" y="195517"/>
                    </a:cubicBezTo>
                    <a:lnTo>
                      <a:pt x="53252" y="195517"/>
                    </a:lnTo>
                    <a:cubicBezTo>
                      <a:pt x="48199" y="185411"/>
                      <a:pt x="38482" y="167142"/>
                      <a:pt x="29541" y="157036"/>
                    </a:cubicBezTo>
                    <a:cubicBezTo>
                      <a:pt x="22933" y="149650"/>
                      <a:pt x="17880" y="141099"/>
                      <a:pt x="13993" y="131770"/>
                    </a:cubicBezTo>
                    <a:cubicBezTo>
                      <a:pt x="10106" y="122052"/>
                      <a:pt x="8163" y="111557"/>
                      <a:pt x="7774" y="100674"/>
                    </a:cubicBezTo>
                    <a:lnTo>
                      <a:pt x="7774" y="97564"/>
                    </a:lnTo>
                    <a:cubicBezTo>
                      <a:pt x="7774" y="48199"/>
                      <a:pt x="47810" y="8163"/>
                      <a:pt x="97176" y="8163"/>
                    </a:cubicBezTo>
                    <a:cubicBezTo>
                      <a:pt x="146541" y="8163"/>
                      <a:pt x="186577" y="48199"/>
                      <a:pt x="186577" y="97564"/>
                    </a:cubicBezTo>
                    <a:lnTo>
                      <a:pt x="186577" y="97564"/>
                    </a:lnTo>
                    <a:lnTo>
                      <a:pt x="186577" y="100674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36" name="Kombinationstegning: figur 135">
                <a:extLst>
                  <a:ext uri="{FF2B5EF4-FFF2-40B4-BE49-F238E27FC236}">
                    <a16:creationId xmlns:a16="http://schemas.microsoft.com/office/drawing/2014/main" id="{DC7F16BA-E193-577F-02CE-59F97E3E5ADD}"/>
                  </a:ext>
                </a:extLst>
              </p:cNvPr>
              <p:cNvSpPr/>
              <p:nvPr/>
            </p:nvSpPr>
            <p:spPr>
              <a:xfrm>
                <a:off x="7985938" y="5611896"/>
                <a:ext cx="93288" cy="7774"/>
              </a:xfrm>
              <a:custGeom>
                <a:avLst/>
                <a:gdLst>
                  <a:gd name="connsiteX0" fmla="*/ 89401 w 93288"/>
                  <a:gd name="connsiteY0" fmla="*/ 0 h 7774"/>
                  <a:gd name="connsiteX1" fmla="*/ 3887 w 93288"/>
                  <a:gd name="connsiteY1" fmla="*/ 0 h 7774"/>
                  <a:gd name="connsiteX2" fmla="*/ 0 w 93288"/>
                  <a:gd name="connsiteY2" fmla="*/ 3887 h 7774"/>
                  <a:gd name="connsiteX3" fmla="*/ 3887 w 93288"/>
                  <a:gd name="connsiteY3" fmla="*/ 7774 h 7774"/>
                  <a:gd name="connsiteX4" fmla="*/ 89401 w 93288"/>
                  <a:gd name="connsiteY4" fmla="*/ 7774 h 7774"/>
                  <a:gd name="connsiteX5" fmla="*/ 93289 w 93288"/>
                  <a:gd name="connsiteY5" fmla="*/ 3887 h 7774"/>
                  <a:gd name="connsiteX6" fmla="*/ 89401 w 93288"/>
                  <a:gd name="connsiteY6" fmla="*/ 0 h 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288" h="7774">
                    <a:moveTo>
                      <a:pt x="89401" y="0"/>
                    </a:moveTo>
                    <a:lnTo>
                      <a:pt x="3887" y="0"/>
                    </a:lnTo>
                    <a:cubicBezTo>
                      <a:pt x="1555" y="0"/>
                      <a:pt x="0" y="1555"/>
                      <a:pt x="0" y="3887"/>
                    </a:cubicBezTo>
                    <a:cubicBezTo>
                      <a:pt x="0" y="6219"/>
                      <a:pt x="1555" y="7774"/>
                      <a:pt x="3887" y="7774"/>
                    </a:cubicBezTo>
                    <a:lnTo>
                      <a:pt x="89401" y="7774"/>
                    </a:lnTo>
                    <a:cubicBezTo>
                      <a:pt x="91734" y="7774"/>
                      <a:pt x="93289" y="6219"/>
                      <a:pt x="93289" y="3887"/>
                    </a:cubicBezTo>
                    <a:cubicBezTo>
                      <a:pt x="93289" y="1555"/>
                      <a:pt x="91734" y="0"/>
                      <a:pt x="894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37" name="Kombinationstegning: figur 136">
                <a:extLst>
                  <a:ext uri="{FF2B5EF4-FFF2-40B4-BE49-F238E27FC236}">
                    <a16:creationId xmlns:a16="http://schemas.microsoft.com/office/drawing/2014/main" id="{37704B7B-0411-2A3F-5C0E-F1248987BB19}"/>
                  </a:ext>
                </a:extLst>
              </p:cNvPr>
              <p:cNvSpPr/>
              <p:nvPr/>
            </p:nvSpPr>
            <p:spPr>
              <a:xfrm>
                <a:off x="8029472" y="5328533"/>
                <a:ext cx="7774" cy="42757"/>
              </a:xfrm>
              <a:custGeom>
                <a:avLst/>
                <a:gdLst>
                  <a:gd name="connsiteX0" fmla="*/ 3887 w 7774"/>
                  <a:gd name="connsiteY0" fmla="*/ 42757 h 42757"/>
                  <a:gd name="connsiteX1" fmla="*/ 7774 w 7774"/>
                  <a:gd name="connsiteY1" fmla="*/ 38870 h 42757"/>
                  <a:gd name="connsiteX2" fmla="*/ 7774 w 7774"/>
                  <a:gd name="connsiteY2" fmla="*/ 3887 h 42757"/>
                  <a:gd name="connsiteX3" fmla="*/ 3887 w 7774"/>
                  <a:gd name="connsiteY3" fmla="*/ 0 h 42757"/>
                  <a:gd name="connsiteX4" fmla="*/ 0 w 7774"/>
                  <a:gd name="connsiteY4" fmla="*/ 3887 h 42757"/>
                  <a:gd name="connsiteX5" fmla="*/ 0 w 7774"/>
                  <a:gd name="connsiteY5" fmla="*/ 38870 h 42757"/>
                  <a:gd name="connsiteX6" fmla="*/ 3887 w 7774"/>
                  <a:gd name="connsiteY6" fmla="*/ 42757 h 4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74" h="42757">
                    <a:moveTo>
                      <a:pt x="3887" y="42757"/>
                    </a:moveTo>
                    <a:cubicBezTo>
                      <a:pt x="6219" y="42757"/>
                      <a:pt x="7774" y="41202"/>
                      <a:pt x="7774" y="38870"/>
                    </a:cubicBezTo>
                    <a:lnTo>
                      <a:pt x="7774" y="3887"/>
                    </a:lnTo>
                    <a:cubicBezTo>
                      <a:pt x="7774" y="1555"/>
                      <a:pt x="6219" y="0"/>
                      <a:pt x="3887" y="0"/>
                    </a:cubicBezTo>
                    <a:cubicBezTo>
                      <a:pt x="1555" y="0"/>
                      <a:pt x="0" y="1555"/>
                      <a:pt x="0" y="3887"/>
                    </a:cubicBezTo>
                    <a:lnTo>
                      <a:pt x="0" y="38870"/>
                    </a:lnTo>
                    <a:cubicBezTo>
                      <a:pt x="0" y="41202"/>
                      <a:pt x="1555" y="42757"/>
                      <a:pt x="3887" y="4275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38" name="Kombinationstegning: figur 137">
                <a:extLst>
                  <a:ext uri="{FF2B5EF4-FFF2-40B4-BE49-F238E27FC236}">
                    <a16:creationId xmlns:a16="http://schemas.microsoft.com/office/drawing/2014/main" id="{6B2C2F81-97D3-34D6-ECAE-FF976CC77CCB}"/>
                  </a:ext>
                </a:extLst>
              </p:cNvPr>
              <p:cNvSpPr/>
              <p:nvPr/>
            </p:nvSpPr>
            <p:spPr>
              <a:xfrm>
                <a:off x="7876712" y="5480126"/>
                <a:ext cx="42757" cy="7774"/>
              </a:xfrm>
              <a:custGeom>
                <a:avLst/>
                <a:gdLst>
                  <a:gd name="connsiteX0" fmla="*/ 38870 w 42757"/>
                  <a:gd name="connsiteY0" fmla="*/ 0 h 7774"/>
                  <a:gd name="connsiteX1" fmla="*/ 3887 w 42757"/>
                  <a:gd name="connsiteY1" fmla="*/ 0 h 7774"/>
                  <a:gd name="connsiteX2" fmla="*/ 0 w 42757"/>
                  <a:gd name="connsiteY2" fmla="*/ 3887 h 7774"/>
                  <a:gd name="connsiteX3" fmla="*/ 3887 w 42757"/>
                  <a:gd name="connsiteY3" fmla="*/ 7774 h 7774"/>
                  <a:gd name="connsiteX4" fmla="*/ 38870 w 42757"/>
                  <a:gd name="connsiteY4" fmla="*/ 7774 h 7774"/>
                  <a:gd name="connsiteX5" fmla="*/ 42757 w 42757"/>
                  <a:gd name="connsiteY5" fmla="*/ 3887 h 7774"/>
                  <a:gd name="connsiteX6" fmla="*/ 38870 w 42757"/>
                  <a:gd name="connsiteY6" fmla="*/ 0 h 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757" h="7774">
                    <a:moveTo>
                      <a:pt x="38870" y="0"/>
                    </a:moveTo>
                    <a:lnTo>
                      <a:pt x="3887" y="0"/>
                    </a:lnTo>
                    <a:cubicBezTo>
                      <a:pt x="1555" y="0"/>
                      <a:pt x="0" y="1555"/>
                      <a:pt x="0" y="3887"/>
                    </a:cubicBezTo>
                    <a:cubicBezTo>
                      <a:pt x="0" y="6219"/>
                      <a:pt x="1555" y="7774"/>
                      <a:pt x="3887" y="7774"/>
                    </a:cubicBezTo>
                    <a:lnTo>
                      <a:pt x="38870" y="7774"/>
                    </a:lnTo>
                    <a:cubicBezTo>
                      <a:pt x="41202" y="7774"/>
                      <a:pt x="42757" y="6219"/>
                      <a:pt x="42757" y="3887"/>
                    </a:cubicBezTo>
                    <a:cubicBezTo>
                      <a:pt x="42757" y="1555"/>
                      <a:pt x="40814" y="0"/>
                      <a:pt x="388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39" name="Kombinationstegning: figur 138">
                <a:extLst>
                  <a:ext uri="{FF2B5EF4-FFF2-40B4-BE49-F238E27FC236}">
                    <a16:creationId xmlns:a16="http://schemas.microsoft.com/office/drawing/2014/main" id="{883F9D2C-277A-AC1B-3BE3-B11279EDA0D9}"/>
                  </a:ext>
                </a:extLst>
              </p:cNvPr>
              <p:cNvSpPr/>
              <p:nvPr/>
            </p:nvSpPr>
            <p:spPr>
              <a:xfrm>
                <a:off x="8144917" y="5480126"/>
                <a:ext cx="42757" cy="7774"/>
              </a:xfrm>
              <a:custGeom>
                <a:avLst/>
                <a:gdLst>
                  <a:gd name="connsiteX0" fmla="*/ 38870 w 42757"/>
                  <a:gd name="connsiteY0" fmla="*/ 0 h 7774"/>
                  <a:gd name="connsiteX1" fmla="*/ 3887 w 42757"/>
                  <a:gd name="connsiteY1" fmla="*/ 0 h 7774"/>
                  <a:gd name="connsiteX2" fmla="*/ 0 w 42757"/>
                  <a:gd name="connsiteY2" fmla="*/ 3887 h 7774"/>
                  <a:gd name="connsiteX3" fmla="*/ 3887 w 42757"/>
                  <a:gd name="connsiteY3" fmla="*/ 7774 h 7774"/>
                  <a:gd name="connsiteX4" fmla="*/ 38870 w 42757"/>
                  <a:gd name="connsiteY4" fmla="*/ 7774 h 7774"/>
                  <a:gd name="connsiteX5" fmla="*/ 42757 w 42757"/>
                  <a:gd name="connsiteY5" fmla="*/ 3887 h 7774"/>
                  <a:gd name="connsiteX6" fmla="*/ 38870 w 42757"/>
                  <a:gd name="connsiteY6" fmla="*/ 0 h 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757" h="7774">
                    <a:moveTo>
                      <a:pt x="38870" y="0"/>
                    </a:moveTo>
                    <a:lnTo>
                      <a:pt x="3887" y="0"/>
                    </a:lnTo>
                    <a:cubicBezTo>
                      <a:pt x="1555" y="0"/>
                      <a:pt x="0" y="1555"/>
                      <a:pt x="0" y="3887"/>
                    </a:cubicBezTo>
                    <a:cubicBezTo>
                      <a:pt x="0" y="6219"/>
                      <a:pt x="1555" y="7774"/>
                      <a:pt x="3887" y="7774"/>
                    </a:cubicBezTo>
                    <a:lnTo>
                      <a:pt x="38870" y="7774"/>
                    </a:lnTo>
                    <a:cubicBezTo>
                      <a:pt x="41202" y="7774"/>
                      <a:pt x="42757" y="6219"/>
                      <a:pt x="42757" y="3887"/>
                    </a:cubicBezTo>
                    <a:cubicBezTo>
                      <a:pt x="42757" y="1555"/>
                      <a:pt x="40814" y="0"/>
                      <a:pt x="388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40" name="Kombinationstegning: figur 139">
                <a:extLst>
                  <a:ext uri="{FF2B5EF4-FFF2-40B4-BE49-F238E27FC236}">
                    <a16:creationId xmlns:a16="http://schemas.microsoft.com/office/drawing/2014/main" id="{6ADAA01B-75E5-3F54-D532-8ABC34CE8835}"/>
                  </a:ext>
                </a:extLst>
              </p:cNvPr>
              <p:cNvSpPr/>
              <p:nvPr/>
            </p:nvSpPr>
            <p:spPr>
              <a:xfrm>
                <a:off x="7920971" y="5372791"/>
                <a:ext cx="32704" cy="32704"/>
              </a:xfrm>
              <a:custGeom>
                <a:avLst/>
                <a:gdLst>
                  <a:gd name="connsiteX0" fmla="*/ 26097 w 32704"/>
                  <a:gd name="connsiteY0" fmla="*/ 31539 h 32704"/>
                  <a:gd name="connsiteX1" fmla="*/ 31539 w 32704"/>
                  <a:gd name="connsiteY1" fmla="*/ 31539 h 32704"/>
                  <a:gd name="connsiteX2" fmla="*/ 31539 w 32704"/>
                  <a:gd name="connsiteY2" fmla="*/ 26097 h 32704"/>
                  <a:gd name="connsiteX3" fmla="*/ 6662 w 32704"/>
                  <a:gd name="connsiteY3" fmla="*/ 1220 h 32704"/>
                  <a:gd name="connsiteX4" fmla="*/ 1220 w 32704"/>
                  <a:gd name="connsiteY4" fmla="*/ 831 h 32704"/>
                  <a:gd name="connsiteX5" fmla="*/ 831 w 32704"/>
                  <a:gd name="connsiteY5" fmla="*/ 6273 h 32704"/>
                  <a:gd name="connsiteX6" fmla="*/ 1220 w 32704"/>
                  <a:gd name="connsiteY6" fmla="*/ 6662 h 32704"/>
                  <a:gd name="connsiteX7" fmla="*/ 26097 w 32704"/>
                  <a:gd name="connsiteY7" fmla="*/ 31539 h 3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04" h="32704">
                    <a:moveTo>
                      <a:pt x="26097" y="31539"/>
                    </a:moveTo>
                    <a:cubicBezTo>
                      <a:pt x="27652" y="33093"/>
                      <a:pt x="29984" y="33093"/>
                      <a:pt x="31539" y="31539"/>
                    </a:cubicBezTo>
                    <a:cubicBezTo>
                      <a:pt x="33093" y="29984"/>
                      <a:pt x="33093" y="27652"/>
                      <a:pt x="31539" y="26097"/>
                    </a:cubicBezTo>
                    <a:lnTo>
                      <a:pt x="6662" y="1220"/>
                    </a:lnTo>
                    <a:cubicBezTo>
                      <a:pt x="5107" y="-335"/>
                      <a:pt x="2775" y="-335"/>
                      <a:pt x="1220" y="831"/>
                    </a:cubicBezTo>
                    <a:cubicBezTo>
                      <a:pt x="-335" y="2386"/>
                      <a:pt x="-335" y="4718"/>
                      <a:pt x="831" y="6273"/>
                    </a:cubicBezTo>
                    <a:cubicBezTo>
                      <a:pt x="831" y="6273"/>
                      <a:pt x="831" y="6273"/>
                      <a:pt x="1220" y="6662"/>
                    </a:cubicBezTo>
                    <a:lnTo>
                      <a:pt x="26097" y="31539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41" name="Kombinationstegning: figur 140">
                <a:extLst>
                  <a:ext uri="{FF2B5EF4-FFF2-40B4-BE49-F238E27FC236}">
                    <a16:creationId xmlns:a16="http://schemas.microsoft.com/office/drawing/2014/main" id="{0C0222A3-BD72-7D91-B7C1-562B2DD25DC0}"/>
                  </a:ext>
                </a:extLst>
              </p:cNvPr>
              <p:cNvSpPr/>
              <p:nvPr/>
            </p:nvSpPr>
            <p:spPr>
              <a:xfrm>
                <a:off x="8110711" y="5562531"/>
                <a:ext cx="32650" cy="32650"/>
              </a:xfrm>
              <a:custGeom>
                <a:avLst/>
                <a:gdLst>
                  <a:gd name="connsiteX0" fmla="*/ 6608 w 32650"/>
                  <a:gd name="connsiteY0" fmla="*/ 1166 h 32650"/>
                  <a:gd name="connsiteX1" fmla="*/ 1166 w 32650"/>
                  <a:gd name="connsiteY1" fmla="*/ 1166 h 32650"/>
                  <a:gd name="connsiteX2" fmla="*/ 1166 w 32650"/>
                  <a:gd name="connsiteY2" fmla="*/ 6608 h 32650"/>
                  <a:gd name="connsiteX3" fmla="*/ 1166 w 32650"/>
                  <a:gd name="connsiteY3" fmla="*/ 6608 h 32650"/>
                  <a:gd name="connsiteX4" fmla="*/ 26043 w 32650"/>
                  <a:gd name="connsiteY4" fmla="*/ 31485 h 32650"/>
                  <a:gd name="connsiteX5" fmla="*/ 31485 w 32650"/>
                  <a:gd name="connsiteY5" fmla="*/ 31485 h 32650"/>
                  <a:gd name="connsiteX6" fmla="*/ 31485 w 32650"/>
                  <a:gd name="connsiteY6" fmla="*/ 26043 h 32650"/>
                  <a:gd name="connsiteX7" fmla="*/ 6608 w 32650"/>
                  <a:gd name="connsiteY7" fmla="*/ 1166 h 3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50" h="32650">
                    <a:moveTo>
                      <a:pt x="6608" y="1166"/>
                    </a:moveTo>
                    <a:cubicBezTo>
                      <a:pt x="5053" y="-389"/>
                      <a:pt x="2721" y="-389"/>
                      <a:pt x="1166" y="1166"/>
                    </a:cubicBezTo>
                    <a:cubicBezTo>
                      <a:pt x="-389" y="2721"/>
                      <a:pt x="-389" y="5053"/>
                      <a:pt x="1166" y="6608"/>
                    </a:cubicBezTo>
                    <a:cubicBezTo>
                      <a:pt x="1166" y="6608"/>
                      <a:pt x="1166" y="6608"/>
                      <a:pt x="1166" y="6608"/>
                    </a:cubicBezTo>
                    <a:lnTo>
                      <a:pt x="26043" y="31485"/>
                    </a:lnTo>
                    <a:cubicBezTo>
                      <a:pt x="27598" y="33040"/>
                      <a:pt x="29930" y="33040"/>
                      <a:pt x="31485" y="31485"/>
                    </a:cubicBezTo>
                    <a:cubicBezTo>
                      <a:pt x="33040" y="29930"/>
                      <a:pt x="33040" y="27598"/>
                      <a:pt x="31485" y="26043"/>
                    </a:cubicBezTo>
                    <a:lnTo>
                      <a:pt x="6608" y="1166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42" name="Kombinationstegning: figur 141">
                <a:extLst>
                  <a:ext uri="{FF2B5EF4-FFF2-40B4-BE49-F238E27FC236}">
                    <a16:creationId xmlns:a16="http://schemas.microsoft.com/office/drawing/2014/main" id="{54C1AC58-BF5D-A1E9-3859-2A930F7AD61F}"/>
                  </a:ext>
                </a:extLst>
              </p:cNvPr>
              <p:cNvSpPr/>
              <p:nvPr/>
            </p:nvSpPr>
            <p:spPr>
              <a:xfrm>
                <a:off x="8110657" y="5372456"/>
                <a:ext cx="32704" cy="32704"/>
              </a:xfrm>
              <a:custGeom>
                <a:avLst/>
                <a:gdLst>
                  <a:gd name="connsiteX0" fmla="*/ 25319 w 32704"/>
                  <a:gd name="connsiteY0" fmla="*/ 1944 h 32704"/>
                  <a:gd name="connsiteX1" fmla="*/ 1220 w 32704"/>
                  <a:gd name="connsiteY1" fmla="*/ 26043 h 32704"/>
                  <a:gd name="connsiteX2" fmla="*/ 831 w 32704"/>
                  <a:gd name="connsiteY2" fmla="*/ 31485 h 32704"/>
                  <a:gd name="connsiteX3" fmla="*/ 6273 w 32704"/>
                  <a:gd name="connsiteY3" fmla="*/ 31874 h 32704"/>
                  <a:gd name="connsiteX4" fmla="*/ 6662 w 32704"/>
                  <a:gd name="connsiteY4" fmla="*/ 31485 h 32704"/>
                  <a:gd name="connsiteX5" fmla="*/ 31539 w 32704"/>
                  <a:gd name="connsiteY5" fmla="*/ 6608 h 32704"/>
                  <a:gd name="connsiteX6" fmla="*/ 31539 w 32704"/>
                  <a:gd name="connsiteY6" fmla="*/ 1166 h 32704"/>
                  <a:gd name="connsiteX7" fmla="*/ 26097 w 32704"/>
                  <a:gd name="connsiteY7" fmla="*/ 1166 h 32704"/>
                  <a:gd name="connsiteX8" fmla="*/ 25319 w 32704"/>
                  <a:gd name="connsiteY8" fmla="*/ 1944 h 3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04" h="32704">
                    <a:moveTo>
                      <a:pt x="25319" y="1944"/>
                    </a:moveTo>
                    <a:lnTo>
                      <a:pt x="1220" y="26043"/>
                    </a:lnTo>
                    <a:cubicBezTo>
                      <a:pt x="-335" y="27598"/>
                      <a:pt x="-335" y="29930"/>
                      <a:pt x="831" y="31485"/>
                    </a:cubicBezTo>
                    <a:cubicBezTo>
                      <a:pt x="2386" y="33040"/>
                      <a:pt x="4718" y="33040"/>
                      <a:pt x="6273" y="31874"/>
                    </a:cubicBezTo>
                    <a:cubicBezTo>
                      <a:pt x="6273" y="31874"/>
                      <a:pt x="6273" y="31874"/>
                      <a:pt x="6662" y="31485"/>
                    </a:cubicBezTo>
                    <a:lnTo>
                      <a:pt x="31539" y="6608"/>
                    </a:lnTo>
                    <a:cubicBezTo>
                      <a:pt x="33094" y="5053"/>
                      <a:pt x="33094" y="2721"/>
                      <a:pt x="31539" y="1166"/>
                    </a:cubicBezTo>
                    <a:cubicBezTo>
                      <a:pt x="29984" y="-389"/>
                      <a:pt x="27652" y="-389"/>
                      <a:pt x="26097" y="1166"/>
                    </a:cubicBezTo>
                    <a:lnTo>
                      <a:pt x="25319" y="1944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43" name="Kombinationstegning: figur 142">
                <a:extLst>
                  <a:ext uri="{FF2B5EF4-FFF2-40B4-BE49-F238E27FC236}">
                    <a16:creationId xmlns:a16="http://schemas.microsoft.com/office/drawing/2014/main" id="{88245BEE-6ACA-B78E-182B-E47A95697B1A}"/>
                  </a:ext>
                </a:extLst>
              </p:cNvPr>
              <p:cNvSpPr/>
              <p:nvPr/>
            </p:nvSpPr>
            <p:spPr>
              <a:xfrm>
                <a:off x="7921024" y="5562531"/>
                <a:ext cx="32650" cy="32650"/>
              </a:xfrm>
              <a:custGeom>
                <a:avLst/>
                <a:gdLst>
                  <a:gd name="connsiteX0" fmla="*/ 26043 w 32650"/>
                  <a:gd name="connsiteY0" fmla="*/ 1166 h 32650"/>
                  <a:gd name="connsiteX1" fmla="*/ 1166 w 32650"/>
                  <a:gd name="connsiteY1" fmla="*/ 26043 h 32650"/>
                  <a:gd name="connsiteX2" fmla="*/ 1166 w 32650"/>
                  <a:gd name="connsiteY2" fmla="*/ 31485 h 32650"/>
                  <a:gd name="connsiteX3" fmla="*/ 6608 w 32650"/>
                  <a:gd name="connsiteY3" fmla="*/ 31485 h 32650"/>
                  <a:gd name="connsiteX4" fmla="*/ 6608 w 32650"/>
                  <a:gd name="connsiteY4" fmla="*/ 31485 h 32650"/>
                  <a:gd name="connsiteX5" fmla="*/ 31485 w 32650"/>
                  <a:gd name="connsiteY5" fmla="*/ 6608 h 32650"/>
                  <a:gd name="connsiteX6" fmla="*/ 31485 w 32650"/>
                  <a:gd name="connsiteY6" fmla="*/ 1166 h 32650"/>
                  <a:gd name="connsiteX7" fmla="*/ 26043 w 32650"/>
                  <a:gd name="connsiteY7" fmla="*/ 1166 h 32650"/>
                  <a:gd name="connsiteX8" fmla="*/ 26043 w 32650"/>
                  <a:gd name="connsiteY8" fmla="*/ 1166 h 3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50" h="32650">
                    <a:moveTo>
                      <a:pt x="26043" y="1166"/>
                    </a:moveTo>
                    <a:lnTo>
                      <a:pt x="1166" y="26043"/>
                    </a:lnTo>
                    <a:cubicBezTo>
                      <a:pt x="-389" y="27598"/>
                      <a:pt x="-389" y="29930"/>
                      <a:pt x="1166" y="31485"/>
                    </a:cubicBezTo>
                    <a:cubicBezTo>
                      <a:pt x="2721" y="33040"/>
                      <a:pt x="5053" y="33040"/>
                      <a:pt x="6608" y="31485"/>
                    </a:cubicBezTo>
                    <a:cubicBezTo>
                      <a:pt x="6608" y="31485"/>
                      <a:pt x="6608" y="31485"/>
                      <a:pt x="6608" y="31485"/>
                    </a:cubicBezTo>
                    <a:lnTo>
                      <a:pt x="31485" y="6608"/>
                    </a:lnTo>
                    <a:cubicBezTo>
                      <a:pt x="33040" y="5053"/>
                      <a:pt x="33040" y="2721"/>
                      <a:pt x="31485" y="1166"/>
                    </a:cubicBezTo>
                    <a:cubicBezTo>
                      <a:pt x="29930" y="-389"/>
                      <a:pt x="27598" y="-389"/>
                      <a:pt x="26043" y="1166"/>
                    </a:cubicBezTo>
                    <a:lnTo>
                      <a:pt x="26043" y="1166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44" name="Kombinationstegning: figur 143">
                <a:extLst>
                  <a:ext uri="{FF2B5EF4-FFF2-40B4-BE49-F238E27FC236}">
                    <a16:creationId xmlns:a16="http://schemas.microsoft.com/office/drawing/2014/main" id="{7DFB0CDD-86F7-D126-8F60-FBDD37570A4F}"/>
                  </a:ext>
                </a:extLst>
              </p:cNvPr>
              <p:cNvSpPr/>
              <p:nvPr/>
            </p:nvSpPr>
            <p:spPr>
              <a:xfrm>
                <a:off x="8009648" y="5641826"/>
                <a:ext cx="45089" cy="24876"/>
              </a:xfrm>
              <a:custGeom>
                <a:avLst/>
                <a:gdLst>
                  <a:gd name="connsiteX0" fmla="*/ 22545 w 45089"/>
                  <a:gd name="connsiteY0" fmla="*/ 24877 h 24876"/>
                  <a:gd name="connsiteX1" fmla="*/ 0 w 45089"/>
                  <a:gd name="connsiteY1" fmla="*/ 4276 h 24876"/>
                  <a:gd name="connsiteX2" fmla="*/ 3498 w 45089"/>
                  <a:gd name="connsiteY2" fmla="*/ 0 h 24876"/>
                  <a:gd name="connsiteX3" fmla="*/ 3887 w 45089"/>
                  <a:gd name="connsiteY3" fmla="*/ 0 h 24876"/>
                  <a:gd name="connsiteX4" fmla="*/ 41202 w 45089"/>
                  <a:gd name="connsiteY4" fmla="*/ 0 h 24876"/>
                  <a:gd name="connsiteX5" fmla="*/ 45089 w 45089"/>
                  <a:gd name="connsiteY5" fmla="*/ 3887 h 24876"/>
                  <a:gd name="connsiteX6" fmla="*/ 45089 w 45089"/>
                  <a:gd name="connsiteY6" fmla="*/ 4276 h 24876"/>
                  <a:gd name="connsiteX7" fmla="*/ 22545 w 45089"/>
                  <a:gd name="connsiteY7" fmla="*/ 24877 h 24876"/>
                  <a:gd name="connsiteX8" fmla="*/ 8940 w 45089"/>
                  <a:gd name="connsiteY8" fmla="*/ 7774 h 24876"/>
                  <a:gd name="connsiteX9" fmla="*/ 27987 w 45089"/>
                  <a:gd name="connsiteY9" fmla="*/ 16326 h 24876"/>
                  <a:gd name="connsiteX10" fmla="*/ 36538 w 45089"/>
                  <a:gd name="connsiteY10" fmla="*/ 7774 h 24876"/>
                  <a:gd name="connsiteX11" fmla="*/ 8940 w 45089"/>
                  <a:gd name="connsiteY11" fmla="*/ 7774 h 2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089" h="24876">
                    <a:moveTo>
                      <a:pt x="22545" y="24877"/>
                    </a:moveTo>
                    <a:cubicBezTo>
                      <a:pt x="10884" y="24877"/>
                      <a:pt x="1166" y="15937"/>
                      <a:pt x="0" y="4276"/>
                    </a:cubicBezTo>
                    <a:cubicBezTo>
                      <a:pt x="0" y="1944"/>
                      <a:pt x="1555" y="389"/>
                      <a:pt x="3498" y="0"/>
                    </a:cubicBezTo>
                    <a:cubicBezTo>
                      <a:pt x="3498" y="0"/>
                      <a:pt x="3887" y="0"/>
                      <a:pt x="3887" y="0"/>
                    </a:cubicBezTo>
                    <a:lnTo>
                      <a:pt x="41202" y="0"/>
                    </a:lnTo>
                    <a:cubicBezTo>
                      <a:pt x="43535" y="0"/>
                      <a:pt x="45089" y="1555"/>
                      <a:pt x="45089" y="3887"/>
                    </a:cubicBezTo>
                    <a:cubicBezTo>
                      <a:pt x="45089" y="3887"/>
                      <a:pt x="45089" y="4276"/>
                      <a:pt x="45089" y="4276"/>
                    </a:cubicBezTo>
                    <a:cubicBezTo>
                      <a:pt x="43923" y="15937"/>
                      <a:pt x="34206" y="24877"/>
                      <a:pt x="22545" y="24877"/>
                    </a:cubicBezTo>
                    <a:close/>
                    <a:moveTo>
                      <a:pt x="8940" y="7774"/>
                    </a:moveTo>
                    <a:cubicBezTo>
                      <a:pt x="12050" y="15159"/>
                      <a:pt x="20601" y="19046"/>
                      <a:pt x="27987" y="16326"/>
                    </a:cubicBezTo>
                    <a:cubicBezTo>
                      <a:pt x="31874" y="14771"/>
                      <a:pt x="34983" y="11661"/>
                      <a:pt x="36538" y="7774"/>
                    </a:cubicBezTo>
                    <a:lnTo>
                      <a:pt x="8940" y="7774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CA845726-9755-7C93-9287-968EA5B338A7}"/>
                </a:ext>
              </a:extLst>
            </p:cNvPr>
            <p:cNvSpPr/>
            <p:nvPr/>
          </p:nvSpPr>
          <p:spPr>
            <a:xfrm>
              <a:off x="6496050" y="1019175"/>
              <a:ext cx="2819191" cy="2547748"/>
            </a:xfrm>
            <a:prstGeom prst="ellipse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147" name="Lige forbindelse 146">
            <a:extLst>
              <a:ext uri="{FF2B5EF4-FFF2-40B4-BE49-F238E27FC236}">
                <a16:creationId xmlns:a16="http://schemas.microsoft.com/office/drawing/2014/main" id="{4BAB3E95-98EC-3FA7-F11C-282F159999FC}"/>
              </a:ext>
            </a:extLst>
          </p:cNvPr>
          <p:cNvCxnSpPr>
            <a:cxnSpLocks/>
          </p:cNvCxnSpPr>
          <p:nvPr/>
        </p:nvCxnSpPr>
        <p:spPr>
          <a:xfrm>
            <a:off x="6542505" y="1382746"/>
            <a:ext cx="0" cy="153773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kstfelt 147">
            <a:extLst>
              <a:ext uri="{FF2B5EF4-FFF2-40B4-BE49-F238E27FC236}">
                <a16:creationId xmlns:a16="http://schemas.microsoft.com/office/drawing/2014/main" id="{07453671-C68F-6619-69D7-987555C7D47F}"/>
              </a:ext>
            </a:extLst>
          </p:cNvPr>
          <p:cNvSpPr txBox="1"/>
          <p:nvPr/>
        </p:nvSpPr>
        <p:spPr>
          <a:xfrm rot="16200000">
            <a:off x="6044549" y="1989611"/>
            <a:ext cx="981271" cy="3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buNone/>
              <a:defRPr>
                <a:solidFill>
                  <a:schemeClr val="bg1">
                    <a:lumMod val="100000"/>
                  </a:schemeClr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9pPr>
          </a:lstStyle>
          <a:p>
            <a:pPr marL="0" lvl="1" indent="0" algn="ctr">
              <a:lnSpc>
                <a:spcPct val="100000"/>
              </a:lnSpc>
              <a:buNone/>
            </a:pPr>
            <a:r>
              <a:rPr lang="da-DK" sz="1100" b="1" dirty="0">
                <a:solidFill>
                  <a:schemeClr val="tx1"/>
                </a:solidFill>
              </a:rPr>
              <a:t>VÆRDI</a:t>
            </a:r>
          </a:p>
        </p:txBody>
      </p:sp>
    </p:spTree>
    <p:extLst>
      <p:ext uri="{BB962C8B-B14F-4D97-AF65-F5344CB8AC3E}">
        <p14:creationId xmlns:p14="http://schemas.microsoft.com/office/powerpoint/2010/main" val="191244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141D0-82F5-B597-B2CB-C965227E2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ktangel 89">
            <a:extLst>
              <a:ext uri="{FF2B5EF4-FFF2-40B4-BE49-F238E27FC236}">
                <a16:creationId xmlns:a16="http://schemas.microsoft.com/office/drawing/2014/main" id="{50888975-1DB3-F469-DCA9-754AB347FF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964F8B-6043-5BA1-56E3-BB0DBDD0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4"/>
            <a:ext cx="4784726" cy="1079594"/>
          </a:xfrm>
        </p:spPr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FØLGESKAB</a:t>
            </a:r>
          </a:p>
        </p:txBody>
      </p:sp>
      <p:sp>
        <p:nvSpPr>
          <p:cNvPr id="95" name="Rectangle 114">
            <a:extLst>
              <a:ext uri="{FF2B5EF4-FFF2-40B4-BE49-F238E27FC236}">
                <a16:creationId xmlns:a16="http://schemas.microsoft.com/office/drawing/2014/main" id="{707F7DBA-6DCA-B877-A36F-CD885AFD4EE0}"/>
              </a:ext>
            </a:extLst>
          </p:cNvPr>
          <p:cNvSpPr/>
          <p:nvPr/>
        </p:nvSpPr>
        <p:spPr>
          <a:xfrm>
            <a:off x="6897691" y="1382746"/>
            <a:ext cx="3964386" cy="16419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40"/>
              </a:lnSpc>
              <a:spcBef>
                <a:spcPts val="1000"/>
              </a:spcBef>
              <a:defRPr/>
            </a:pPr>
            <a:r>
              <a:rPr lang="da-DK" sz="1200" dirty="0">
                <a:solidFill>
                  <a:srgbClr val="000000"/>
                </a:solidFill>
              </a:rPr>
              <a:t>Vi skaber engagement og sætter retning.</a:t>
            </a:r>
          </a:p>
          <a:p>
            <a:pPr>
              <a:lnSpc>
                <a:spcPts val="1440"/>
              </a:lnSpc>
              <a:spcBef>
                <a:spcPts val="1000"/>
              </a:spcBef>
              <a:defRPr/>
            </a:pPr>
            <a:r>
              <a:rPr lang="da-DK" sz="1200" dirty="0">
                <a:solidFill>
                  <a:srgbClr val="000000"/>
                </a:solidFill>
              </a:rPr>
              <a:t>Følgeskab betyder, at vi inddrager andre i beslutninger, lytter til forskellige perspektiver og skaber en fælles forståelse – på den måde styrker vi samarbejde, ejerskab og handlekraft på SUH.</a:t>
            </a:r>
          </a:p>
        </p:txBody>
      </p:sp>
      <p:sp>
        <p:nvSpPr>
          <p:cNvPr id="97" name="Tekstfelt 96">
            <a:extLst>
              <a:ext uri="{FF2B5EF4-FFF2-40B4-BE49-F238E27FC236}">
                <a16:creationId xmlns:a16="http://schemas.microsoft.com/office/drawing/2014/main" id="{0DA1C485-A2EC-982C-5B10-E7B12964AB91}"/>
              </a:ext>
            </a:extLst>
          </p:cNvPr>
          <p:cNvSpPr txBox="1"/>
          <p:nvPr/>
        </p:nvSpPr>
        <p:spPr>
          <a:xfrm>
            <a:off x="6904332" y="3996611"/>
            <a:ext cx="3957745" cy="764643"/>
          </a:xfrm>
          <a:prstGeom prst="wedgeRectCallout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defRPr sz="1000" b="1">
                <a:solidFill>
                  <a:srgbClr val="153149"/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da-DK" sz="1600" dirty="0"/>
              <a:t>Jeg kommunikerer tydeligt og transparent om mine beslutninger</a:t>
            </a:r>
          </a:p>
        </p:txBody>
      </p:sp>
      <p:sp>
        <p:nvSpPr>
          <p:cNvPr id="98" name="Tekstfelt 97">
            <a:extLst>
              <a:ext uri="{FF2B5EF4-FFF2-40B4-BE49-F238E27FC236}">
                <a16:creationId xmlns:a16="http://schemas.microsoft.com/office/drawing/2014/main" id="{D5A533B9-4FFA-596C-F7A6-0C426176F73D}"/>
              </a:ext>
            </a:extLst>
          </p:cNvPr>
          <p:cNvSpPr txBox="1"/>
          <p:nvPr/>
        </p:nvSpPr>
        <p:spPr>
          <a:xfrm>
            <a:off x="6879465" y="4941581"/>
            <a:ext cx="3982612" cy="1038060"/>
          </a:xfrm>
          <a:prstGeom prst="wedgeRectCallout">
            <a:avLst>
              <a:gd name="adj1" fmla="val -5809"/>
              <a:gd name="adj2" fmla="val 66125"/>
            </a:avLst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defRPr sz="1000" b="1">
                <a:solidFill>
                  <a:srgbClr val="153149"/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da-DK" sz="1600" dirty="0"/>
              <a:t>Jeg oversætter den strategiske retning, så den skaber mening hos medarbejderne</a:t>
            </a:r>
          </a:p>
        </p:txBody>
      </p:sp>
      <p:cxnSp>
        <p:nvCxnSpPr>
          <p:cNvPr id="99" name="Lige forbindelse 98">
            <a:extLst>
              <a:ext uri="{FF2B5EF4-FFF2-40B4-BE49-F238E27FC236}">
                <a16:creationId xmlns:a16="http://schemas.microsoft.com/office/drawing/2014/main" id="{2DC641FC-3922-B977-1631-2D5B16C0EE33}"/>
              </a:ext>
            </a:extLst>
          </p:cNvPr>
          <p:cNvCxnSpPr>
            <a:cxnSpLocks/>
          </p:cNvCxnSpPr>
          <p:nvPr/>
        </p:nvCxnSpPr>
        <p:spPr>
          <a:xfrm flipH="1">
            <a:off x="6535182" y="2851557"/>
            <a:ext cx="7323" cy="312419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kstfelt 99">
            <a:extLst>
              <a:ext uri="{FF2B5EF4-FFF2-40B4-BE49-F238E27FC236}">
                <a16:creationId xmlns:a16="http://schemas.microsoft.com/office/drawing/2014/main" id="{864C51D6-CBC2-B9AD-07F1-452AF72D976C}"/>
              </a:ext>
            </a:extLst>
          </p:cNvPr>
          <p:cNvSpPr txBox="1"/>
          <p:nvPr/>
        </p:nvSpPr>
        <p:spPr>
          <a:xfrm rot="16200000">
            <a:off x="6031803" y="4232872"/>
            <a:ext cx="992114" cy="3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buNone/>
              <a:defRPr>
                <a:solidFill>
                  <a:schemeClr val="bg1">
                    <a:lumMod val="100000"/>
                  </a:schemeClr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9pPr>
          </a:lstStyle>
          <a:p>
            <a:pPr marL="0" lvl="1" indent="0" algn="ctr">
              <a:lnSpc>
                <a:spcPct val="100000"/>
              </a:lnSpc>
              <a:buNone/>
            </a:pPr>
            <a:r>
              <a:rPr lang="da-DK" sz="1100" b="1" dirty="0">
                <a:solidFill>
                  <a:schemeClr val="tx1"/>
                </a:solidFill>
              </a:rPr>
              <a:t>ADFÆRD</a:t>
            </a:r>
          </a:p>
        </p:txBody>
      </p:sp>
      <p:sp>
        <p:nvSpPr>
          <p:cNvPr id="101" name="Tekstfelt 100">
            <a:extLst>
              <a:ext uri="{FF2B5EF4-FFF2-40B4-BE49-F238E27FC236}">
                <a16:creationId xmlns:a16="http://schemas.microsoft.com/office/drawing/2014/main" id="{2ACB1789-B66A-4E9C-4938-96563FB9C209}"/>
              </a:ext>
            </a:extLst>
          </p:cNvPr>
          <p:cNvSpPr txBox="1"/>
          <p:nvPr/>
        </p:nvSpPr>
        <p:spPr>
          <a:xfrm>
            <a:off x="6897690" y="2851557"/>
            <a:ext cx="3964387" cy="942151"/>
          </a:xfrm>
          <a:prstGeom prst="wedgeRectCallout">
            <a:avLst>
              <a:gd name="adj1" fmla="val 3197"/>
              <a:gd name="adj2" fmla="val 60011"/>
            </a:avLst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defRPr sz="1000" b="1">
                <a:solidFill>
                  <a:srgbClr val="153149"/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da-DK" sz="1600" dirty="0"/>
              <a:t>Jeg skaber sammenhæng mellem den daglige indsats og de langsigtede mål</a:t>
            </a:r>
          </a:p>
        </p:txBody>
      </p: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0E8C3803-3070-711F-2420-23846ECC0685}"/>
              </a:ext>
            </a:extLst>
          </p:cNvPr>
          <p:cNvGrpSpPr/>
          <p:nvPr/>
        </p:nvGrpSpPr>
        <p:grpSpPr>
          <a:xfrm>
            <a:off x="1011947" y="2339169"/>
            <a:ext cx="3408668" cy="3212386"/>
            <a:chOff x="6833124" y="972225"/>
            <a:chExt cx="4830880" cy="4552702"/>
          </a:xfrm>
        </p:grpSpPr>
        <p:sp>
          <p:nvSpPr>
            <p:cNvPr id="49" name="Freeform: Shape 47">
              <a:extLst>
                <a:ext uri="{FF2B5EF4-FFF2-40B4-BE49-F238E27FC236}">
                  <a16:creationId xmlns:a16="http://schemas.microsoft.com/office/drawing/2014/main" id="{35CB263A-9611-DD84-25A8-0F56115A8F08}"/>
                </a:ext>
              </a:extLst>
            </p:cNvPr>
            <p:cNvSpPr/>
            <p:nvPr/>
          </p:nvSpPr>
          <p:spPr>
            <a:xfrm>
              <a:off x="8749491" y="3426346"/>
              <a:ext cx="1915678" cy="1677765"/>
            </a:xfrm>
            <a:custGeom>
              <a:avLst/>
              <a:gdLst>
                <a:gd name="connsiteX0" fmla="*/ 2638873 w 4274360"/>
                <a:gd name="connsiteY0" fmla="*/ 0 h 3743516"/>
                <a:gd name="connsiteX1" fmla="*/ 3266372 w 4274360"/>
                <a:gd name="connsiteY1" fmla="*/ 0 h 3743516"/>
                <a:gd name="connsiteX2" fmla="*/ 3278646 w 4274360"/>
                <a:gd name="connsiteY2" fmla="*/ 55232 h 3743516"/>
                <a:gd name="connsiteX3" fmla="*/ 3189661 w 4274360"/>
                <a:gd name="connsiteY3" fmla="*/ 285367 h 3743516"/>
                <a:gd name="connsiteX4" fmla="*/ 3410589 w 4274360"/>
                <a:gd name="connsiteY4" fmla="*/ 506295 h 3743516"/>
                <a:gd name="connsiteX5" fmla="*/ 3631518 w 4274360"/>
                <a:gd name="connsiteY5" fmla="*/ 285367 h 3743516"/>
                <a:gd name="connsiteX6" fmla="*/ 3540999 w 4274360"/>
                <a:gd name="connsiteY6" fmla="*/ 55232 h 3743516"/>
                <a:gd name="connsiteX7" fmla="*/ 3553273 w 4274360"/>
                <a:gd name="connsiteY7" fmla="*/ 0 h 3743516"/>
                <a:gd name="connsiteX8" fmla="*/ 4274361 w 4274360"/>
                <a:gd name="connsiteY8" fmla="*/ 0 h 3743516"/>
                <a:gd name="connsiteX9" fmla="*/ 3355357 w 4274360"/>
                <a:gd name="connsiteY9" fmla="*/ 2456299 h 3743516"/>
                <a:gd name="connsiteX10" fmla="*/ 3392179 w 4274360"/>
                <a:gd name="connsiteY10" fmla="*/ 2536079 h 3743516"/>
                <a:gd name="connsiteX11" fmla="*/ 3617710 w 4274360"/>
                <a:gd name="connsiteY11" fmla="*/ 2635804 h 3743516"/>
                <a:gd name="connsiteX12" fmla="*/ 3617710 w 4274360"/>
                <a:gd name="connsiteY12" fmla="*/ 2948787 h 3743516"/>
                <a:gd name="connsiteX13" fmla="*/ 3304728 w 4274360"/>
                <a:gd name="connsiteY13" fmla="*/ 2948787 h 3743516"/>
                <a:gd name="connsiteX14" fmla="*/ 3205003 w 4274360"/>
                <a:gd name="connsiteY14" fmla="*/ 2723255 h 3743516"/>
                <a:gd name="connsiteX15" fmla="*/ 3135963 w 4274360"/>
                <a:gd name="connsiteY15" fmla="*/ 2687968 h 3743516"/>
                <a:gd name="connsiteX16" fmla="*/ 530844 w 4274360"/>
                <a:gd name="connsiteY16" fmla="*/ 3743517 h 3743516"/>
                <a:gd name="connsiteX17" fmla="*/ 530844 w 4274360"/>
                <a:gd name="connsiteY17" fmla="*/ 3048512 h 3743516"/>
                <a:gd name="connsiteX18" fmla="*/ 451063 w 4274360"/>
                <a:gd name="connsiteY18" fmla="*/ 3019361 h 3743516"/>
                <a:gd name="connsiteX19" fmla="*/ 220929 w 4274360"/>
                <a:gd name="connsiteY19" fmla="*/ 3108346 h 3743516"/>
                <a:gd name="connsiteX20" fmla="*/ 0 w 4274360"/>
                <a:gd name="connsiteY20" fmla="*/ 2887418 h 3743516"/>
                <a:gd name="connsiteX21" fmla="*/ 220929 w 4274360"/>
                <a:gd name="connsiteY21" fmla="*/ 2666489 h 3743516"/>
                <a:gd name="connsiteX22" fmla="*/ 451063 w 4274360"/>
                <a:gd name="connsiteY22" fmla="*/ 2757008 h 3743516"/>
                <a:gd name="connsiteX23" fmla="*/ 530844 w 4274360"/>
                <a:gd name="connsiteY23" fmla="*/ 2727858 h 3743516"/>
                <a:gd name="connsiteX24" fmla="*/ 530844 w 4274360"/>
                <a:gd name="connsiteY24" fmla="*/ 2106495 h 3743516"/>
                <a:gd name="connsiteX25" fmla="*/ 1962278 w 4274360"/>
                <a:gd name="connsiteY25" fmla="*/ 1544968 h 3743516"/>
                <a:gd name="connsiteX26" fmla="*/ 1930059 w 4274360"/>
                <a:gd name="connsiteY26" fmla="*/ 1486668 h 3743516"/>
                <a:gd name="connsiteX27" fmla="*/ 1704528 w 4274360"/>
                <a:gd name="connsiteY27" fmla="*/ 1386943 h 3743516"/>
                <a:gd name="connsiteX28" fmla="*/ 1704528 w 4274360"/>
                <a:gd name="connsiteY28" fmla="*/ 1073960 h 3743516"/>
                <a:gd name="connsiteX29" fmla="*/ 2017510 w 4274360"/>
                <a:gd name="connsiteY29" fmla="*/ 1073960 h 3743516"/>
                <a:gd name="connsiteX30" fmla="*/ 2117235 w 4274360"/>
                <a:gd name="connsiteY30" fmla="*/ 1299492 h 3743516"/>
                <a:gd name="connsiteX31" fmla="*/ 2164797 w 4274360"/>
                <a:gd name="connsiteY31" fmla="*/ 1328641 h 3743516"/>
                <a:gd name="connsiteX32" fmla="*/ 2638873 w 4274360"/>
                <a:gd name="connsiteY32" fmla="*/ 0 h 3743516"/>
                <a:gd name="connsiteX33" fmla="*/ 2638873 w 4274360"/>
                <a:gd name="connsiteY33" fmla="*/ 0 h 374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74360" h="3743516">
                  <a:moveTo>
                    <a:pt x="2638873" y="0"/>
                  </a:moveTo>
                  <a:lnTo>
                    <a:pt x="3266372" y="0"/>
                  </a:lnTo>
                  <a:cubicBezTo>
                    <a:pt x="3274043" y="16877"/>
                    <a:pt x="3278646" y="35287"/>
                    <a:pt x="3278646" y="55232"/>
                  </a:cubicBezTo>
                  <a:cubicBezTo>
                    <a:pt x="3278646" y="127341"/>
                    <a:pt x="3189661" y="168765"/>
                    <a:pt x="3189661" y="285367"/>
                  </a:cubicBezTo>
                  <a:cubicBezTo>
                    <a:pt x="3189661" y="406570"/>
                    <a:pt x="3287851" y="506295"/>
                    <a:pt x="3410589" y="506295"/>
                  </a:cubicBezTo>
                  <a:cubicBezTo>
                    <a:pt x="3531794" y="506295"/>
                    <a:pt x="3631518" y="408105"/>
                    <a:pt x="3631518" y="285367"/>
                  </a:cubicBezTo>
                  <a:cubicBezTo>
                    <a:pt x="3631518" y="158025"/>
                    <a:pt x="3540999" y="144217"/>
                    <a:pt x="3540999" y="55232"/>
                  </a:cubicBezTo>
                  <a:cubicBezTo>
                    <a:pt x="3540999" y="35287"/>
                    <a:pt x="3545602" y="16877"/>
                    <a:pt x="3553273" y="0"/>
                  </a:cubicBezTo>
                  <a:lnTo>
                    <a:pt x="4274361" y="0"/>
                  </a:lnTo>
                  <a:cubicBezTo>
                    <a:pt x="4274361" y="940482"/>
                    <a:pt x="3927624" y="1799650"/>
                    <a:pt x="3355357" y="2456299"/>
                  </a:cubicBezTo>
                  <a:cubicBezTo>
                    <a:pt x="3356891" y="2485450"/>
                    <a:pt x="3369166" y="2513066"/>
                    <a:pt x="3392179" y="2536079"/>
                  </a:cubicBezTo>
                  <a:cubicBezTo>
                    <a:pt x="3442809" y="2586708"/>
                    <a:pt x="3536396" y="2552956"/>
                    <a:pt x="3617710" y="2635804"/>
                  </a:cubicBezTo>
                  <a:cubicBezTo>
                    <a:pt x="3703627" y="2721721"/>
                    <a:pt x="3703627" y="2861336"/>
                    <a:pt x="3617710" y="2948787"/>
                  </a:cubicBezTo>
                  <a:cubicBezTo>
                    <a:pt x="3531794" y="3034703"/>
                    <a:pt x="3392179" y="3034703"/>
                    <a:pt x="3304728" y="2948787"/>
                  </a:cubicBezTo>
                  <a:cubicBezTo>
                    <a:pt x="3214208" y="2858267"/>
                    <a:pt x="3267906" y="2784624"/>
                    <a:pt x="3205003" y="2723255"/>
                  </a:cubicBezTo>
                  <a:cubicBezTo>
                    <a:pt x="3185058" y="2703310"/>
                    <a:pt x="3162045" y="2692571"/>
                    <a:pt x="3135963" y="2687968"/>
                  </a:cubicBezTo>
                  <a:cubicBezTo>
                    <a:pt x="2462436" y="3341549"/>
                    <a:pt x="1543434" y="3743517"/>
                    <a:pt x="530844" y="3743517"/>
                  </a:cubicBezTo>
                  <a:lnTo>
                    <a:pt x="530844" y="3048512"/>
                  </a:lnTo>
                  <a:cubicBezTo>
                    <a:pt x="509364" y="3030101"/>
                    <a:pt x="481748" y="3019361"/>
                    <a:pt x="451063" y="3019361"/>
                  </a:cubicBezTo>
                  <a:cubicBezTo>
                    <a:pt x="378955" y="3019361"/>
                    <a:pt x="337530" y="3108346"/>
                    <a:pt x="220929" y="3108346"/>
                  </a:cubicBezTo>
                  <a:cubicBezTo>
                    <a:pt x="99725" y="3108346"/>
                    <a:pt x="0" y="3010156"/>
                    <a:pt x="0" y="2887418"/>
                  </a:cubicBezTo>
                  <a:cubicBezTo>
                    <a:pt x="0" y="2766213"/>
                    <a:pt x="98191" y="2666489"/>
                    <a:pt x="220929" y="2666489"/>
                  </a:cubicBezTo>
                  <a:cubicBezTo>
                    <a:pt x="348270" y="2666489"/>
                    <a:pt x="362078" y="2757008"/>
                    <a:pt x="451063" y="2757008"/>
                  </a:cubicBezTo>
                  <a:cubicBezTo>
                    <a:pt x="481748" y="2757008"/>
                    <a:pt x="509364" y="2746269"/>
                    <a:pt x="530844" y="2727858"/>
                  </a:cubicBezTo>
                  <a:lnTo>
                    <a:pt x="530844" y="2106495"/>
                  </a:lnTo>
                  <a:cubicBezTo>
                    <a:pt x="1083166" y="2106495"/>
                    <a:pt x="1586392" y="1893238"/>
                    <a:pt x="1962278" y="1544968"/>
                  </a:cubicBezTo>
                  <a:cubicBezTo>
                    <a:pt x="1957676" y="1523488"/>
                    <a:pt x="1945401" y="1503544"/>
                    <a:pt x="1930059" y="1486668"/>
                  </a:cubicBezTo>
                  <a:cubicBezTo>
                    <a:pt x="1879430" y="1436037"/>
                    <a:pt x="1785842" y="1469790"/>
                    <a:pt x="1704528" y="1386943"/>
                  </a:cubicBezTo>
                  <a:cubicBezTo>
                    <a:pt x="1618611" y="1301025"/>
                    <a:pt x="1618611" y="1161411"/>
                    <a:pt x="1704528" y="1073960"/>
                  </a:cubicBezTo>
                  <a:cubicBezTo>
                    <a:pt x="1790445" y="988043"/>
                    <a:pt x="1930059" y="988043"/>
                    <a:pt x="2017510" y="1073960"/>
                  </a:cubicBezTo>
                  <a:cubicBezTo>
                    <a:pt x="2108030" y="1164480"/>
                    <a:pt x="2054332" y="1238122"/>
                    <a:pt x="2117235" y="1299492"/>
                  </a:cubicBezTo>
                  <a:cubicBezTo>
                    <a:pt x="2131043" y="1313299"/>
                    <a:pt x="2147920" y="1324039"/>
                    <a:pt x="2164797" y="1328641"/>
                  </a:cubicBezTo>
                  <a:cubicBezTo>
                    <a:pt x="2462436" y="968098"/>
                    <a:pt x="2638873" y="504761"/>
                    <a:pt x="2638873" y="0"/>
                  </a:cubicBezTo>
                  <a:lnTo>
                    <a:pt x="2638873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17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" name="Freeform: Shape 48">
              <a:extLst>
                <a:ext uri="{FF2B5EF4-FFF2-40B4-BE49-F238E27FC236}">
                  <a16:creationId xmlns:a16="http://schemas.microsoft.com/office/drawing/2014/main" id="{976F1649-E0CD-7E93-4E02-2C30656BFFEA}"/>
                </a:ext>
              </a:extLst>
            </p:cNvPr>
            <p:cNvSpPr/>
            <p:nvPr/>
          </p:nvSpPr>
          <p:spPr>
            <a:xfrm>
              <a:off x="7311012" y="3193246"/>
              <a:ext cx="1677766" cy="1910864"/>
            </a:xfrm>
            <a:custGeom>
              <a:avLst/>
              <a:gdLst>
                <a:gd name="connsiteX0" fmla="*/ 3743517 w 3743516"/>
                <a:gd name="connsiteY0" fmla="*/ 2626599 h 4263620"/>
                <a:gd name="connsiteX1" fmla="*/ 3743517 w 3743516"/>
                <a:gd name="connsiteY1" fmla="*/ 3247961 h 4263620"/>
                <a:gd name="connsiteX2" fmla="*/ 3663738 w 3743516"/>
                <a:gd name="connsiteY2" fmla="*/ 3277112 h 4263620"/>
                <a:gd name="connsiteX3" fmla="*/ 3433604 w 3743516"/>
                <a:gd name="connsiteY3" fmla="*/ 3186592 h 4263620"/>
                <a:gd name="connsiteX4" fmla="*/ 3212674 w 3743516"/>
                <a:gd name="connsiteY4" fmla="*/ 3407521 h 4263620"/>
                <a:gd name="connsiteX5" fmla="*/ 3433604 w 3743516"/>
                <a:gd name="connsiteY5" fmla="*/ 3628449 h 4263620"/>
                <a:gd name="connsiteX6" fmla="*/ 3663738 w 3743516"/>
                <a:gd name="connsiteY6" fmla="*/ 3539464 h 4263620"/>
                <a:gd name="connsiteX7" fmla="*/ 3743517 w 3743516"/>
                <a:gd name="connsiteY7" fmla="*/ 3568615 h 4263620"/>
                <a:gd name="connsiteX8" fmla="*/ 3743517 w 3743516"/>
                <a:gd name="connsiteY8" fmla="*/ 4263620 h 4263620"/>
                <a:gd name="connsiteX9" fmla="*/ 1141466 w 3743516"/>
                <a:gd name="connsiteY9" fmla="*/ 3211140 h 4263620"/>
                <a:gd name="connsiteX10" fmla="*/ 1089302 w 3743516"/>
                <a:gd name="connsiteY10" fmla="*/ 3241825 h 4263620"/>
                <a:gd name="connsiteX11" fmla="*/ 989577 w 3743516"/>
                <a:gd name="connsiteY11" fmla="*/ 3467355 h 4263620"/>
                <a:gd name="connsiteX12" fmla="*/ 676595 w 3743516"/>
                <a:gd name="connsiteY12" fmla="*/ 3467355 h 4263620"/>
                <a:gd name="connsiteX13" fmla="*/ 676595 w 3743516"/>
                <a:gd name="connsiteY13" fmla="*/ 3154373 h 4263620"/>
                <a:gd name="connsiteX14" fmla="*/ 902127 w 3743516"/>
                <a:gd name="connsiteY14" fmla="*/ 3054649 h 4263620"/>
                <a:gd name="connsiteX15" fmla="*/ 935879 w 3743516"/>
                <a:gd name="connsiteY15" fmla="*/ 2994813 h 4263620"/>
                <a:gd name="connsiteX16" fmla="*/ 0 w 3743516"/>
                <a:gd name="connsiteY16" fmla="*/ 520103 h 4263620"/>
                <a:gd name="connsiteX17" fmla="*/ 693471 w 3743516"/>
                <a:gd name="connsiteY17" fmla="*/ 520103 h 4263620"/>
                <a:gd name="connsiteX18" fmla="*/ 714951 w 3743516"/>
                <a:gd name="connsiteY18" fmla="*/ 451063 h 4263620"/>
                <a:gd name="connsiteX19" fmla="*/ 625966 w 3743516"/>
                <a:gd name="connsiteY19" fmla="*/ 220929 h 4263620"/>
                <a:gd name="connsiteX20" fmla="*/ 846894 w 3743516"/>
                <a:gd name="connsiteY20" fmla="*/ 0 h 4263620"/>
                <a:gd name="connsiteX21" fmla="*/ 1067823 w 3743516"/>
                <a:gd name="connsiteY21" fmla="*/ 220929 h 4263620"/>
                <a:gd name="connsiteX22" fmla="*/ 977304 w 3743516"/>
                <a:gd name="connsiteY22" fmla="*/ 451063 h 4263620"/>
                <a:gd name="connsiteX23" fmla="*/ 998783 w 3743516"/>
                <a:gd name="connsiteY23" fmla="*/ 520103 h 4263620"/>
                <a:gd name="connsiteX24" fmla="*/ 1637022 w 3743516"/>
                <a:gd name="connsiteY24" fmla="*/ 520103 h 4263620"/>
                <a:gd name="connsiteX25" fmla="*/ 2111099 w 3743516"/>
                <a:gd name="connsiteY25" fmla="*/ 1850279 h 4263620"/>
                <a:gd name="connsiteX26" fmla="*/ 2158659 w 3743516"/>
                <a:gd name="connsiteY26" fmla="*/ 1821129 h 4263620"/>
                <a:gd name="connsiteX27" fmla="*/ 2258384 w 3743516"/>
                <a:gd name="connsiteY27" fmla="*/ 1595597 h 4263620"/>
                <a:gd name="connsiteX28" fmla="*/ 2571367 w 3743516"/>
                <a:gd name="connsiteY28" fmla="*/ 1595597 h 4263620"/>
                <a:gd name="connsiteX29" fmla="*/ 2571367 w 3743516"/>
                <a:gd name="connsiteY29" fmla="*/ 1908580 h 4263620"/>
                <a:gd name="connsiteX30" fmla="*/ 2345835 w 3743516"/>
                <a:gd name="connsiteY30" fmla="*/ 2008305 h 4263620"/>
                <a:gd name="connsiteX31" fmla="*/ 2313617 w 3743516"/>
                <a:gd name="connsiteY31" fmla="*/ 2065071 h 4263620"/>
                <a:gd name="connsiteX32" fmla="*/ 3743517 w 3743516"/>
                <a:gd name="connsiteY32" fmla="*/ 2626599 h 4263620"/>
                <a:gd name="connsiteX33" fmla="*/ 3743517 w 3743516"/>
                <a:gd name="connsiteY33" fmla="*/ 2626599 h 426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743516" h="4263620">
                  <a:moveTo>
                    <a:pt x="3743517" y="2626599"/>
                  </a:moveTo>
                  <a:lnTo>
                    <a:pt x="3743517" y="3247961"/>
                  </a:lnTo>
                  <a:cubicBezTo>
                    <a:pt x="3722038" y="3266372"/>
                    <a:pt x="3694422" y="3277112"/>
                    <a:pt x="3663738" y="3277112"/>
                  </a:cubicBezTo>
                  <a:cubicBezTo>
                    <a:pt x="3576287" y="3277112"/>
                    <a:pt x="3560944" y="3186592"/>
                    <a:pt x="3433604" y="3186592"/>
                  </a:cubicBezTo>
                  <a:cubicBezTo>
                    <a:pt x="3312399" y="3186592"/>
                    <a:pt x="3212674" y="3284783"/>
                    <a:pt x="3212674" y="3407521"/>
                  </a:cubicBezTo>
                  <a:cubicBezTo>
                    <a:pt x="3212674" y="3528724"/>
                    <a:pt x="3310865" y="3628449"/>
                    <a:pt x="3433604" y="3628449"/>
                  </a:cubicBezTo>
                  <a:cubicBezTo>
                    <a:pt x="3550205" y="3628449"/>
                    <a:pt x="3591629" y="3539464"/>
                    <a:pt x="3663738" y="3539464"/>
                  </a:cubicBezTo>
                  <a:cubicBezTo>
                    <a:pt x="3694422" y="3539464"/>
                    <a:pt x="3722038" y="3550204"/>
                    <a:pt x="3743517" y="3568615"/>
                  </a:cubicBezTo>
                  <a:lnTo>
                    <a:pt x="3743517" y="4263620"/>
                  </a:lnTo>
                  <a:cubicBezTo>
                    <a:pt x="2732461" y="4263620"/>
                    <a:pt x="1814993" y="3863187"/>
                    <a:pt x="1141466" y="3211140"/>
                  </a:cubicBezTo>
                  <a:cubicBezTo>
                    <a:pt x="1121521" y="3217276"/>
                    <a:pt x="1104644" y="3228016"/>
                    <a:pt x="1089302" y="3241825"/>
                  </a:cubicBezTo>
                  <a:cubicBezTo>
                    <a:pt x="1026399" y="3304728"/>
                    <a:pt x="1080097" y="3378370"/>
                    <a:pt x="989577" y="3467355"/>
                  </a:cubicBezTo>
                  <a:cubicBezTo>
                    <a:pt x="903661" y="3553273"/>
                    <a:pt x="764046" y="3553273"/>
                    <a:pt x="676595" y="3467355"/>
                  </a:cubicBezTo>
                  <a:cubicBezTo>
                    <a:pt x="590678" y="3381439"/>
                    <a:pt x="590678" y="3241825"/>
                    <a:pt x="676595" y="3154373"/>
                  </a:cubicBezTo>
                  <a:cubicBezTo>
                    <a:pt x="757909" y="3073059"/>
                    <a:pt x="851497" y="3105278"/>
                    <a:pt x="902127" y="3054649"/>
                  </a:cubicBezTo>
                  <a:cubicBezTo>
                    <a:pt x="919003" y="3037771"/>
                    <a:pt x="929743" y="3016293"/>
                    <a:pt x="935879" y="2994813"/>
                  </a:cubicBezTo>
                  <a:cubicBezTo>
                    <a:pt x="352873" y="2335095"/>
                    <a:pt x="0" y="1468256"/>
                    <a:pt x="0" y="520103"/>
                  </a:cubicBezTo>
                  <a:lnTo>
                    <a:pt x="693471" y="520103"/>
                  </a:lnTo>
                  <a:cubicBezTo>
                    <a:pt x="707280" y="500158"/>
                    <a:pt x="714951" y="477145"/>
                    <a:pt x="714951" y="451063"/>
                  </a:cubicBezTo>
                  <a:cubicBezTo>
                    <a:pt x="714951" y="378954"/>
                    <a:pt x="625966" y="337530"/>
                    <a:pt x="625966" y="220929"/>
                  </a:cubicBezTo>
                  <a:cubicBezTo>
                    <a:pt x="625966" y="98191"/>
                    <a:pt x="724156" y="0"/>
                    <a:pt x="846894" y="0"/>
                  </a:cubicBezTo>
                  <a:cubicBezTo>
                    <a:pt x="968099" y="0"/>
                    <a:pt x="1067823" y="98191"/>
                    <a:pt x="1067823" y="220929"/>
                  </a:cubicBezTo>
                  <a:cubicBezTo>
                    <a:pt x="1067823" y="348270"/>
                    <a:pt x="977304" y="362078"/>
                    <a:pt x="977304" y="451063"/>
                  </a:cubicBezTo>
                  <a:cubicBezTo>
                    <a:pt x="977304" y="477145"/>
                    <a:pt x="984975" y="500158"/>
                    <a:pt x="998783" y="520103"/>
                  </a:cubicBezTo>
                  <a:lnTo>
                    <a:pt x="1637022" y="520103"/>
                  </a:lnTo>
                  <a:cubicBezTo>
                    <a:pt x="1637022" y="1024864"/>
                    <a:pt x="1814993" y="1488201"/>
                    <a:pt x="2111099" y="1850279"/>
                  </a:cubicBezTo>
                  <a:cubicBezTo>
                    <a:pt x="2127975" y="1844142"/>
                    <a:pt x="2144852" y="1834937"/>
                    <a:pt x="2158659" y="1821129"/>
                  </a:cubicBezTo>
                  <a:cubicBezTo>
                    <a:pt x="2221563" y="1758226"/>
                    <a:pt x="2167865" y="1684583"/>
                    <a:pt x="2258384" y="1595597"/>
                  </a:cubicBezTo>
                  <a:cubicBezTo>
                    <a:pt x="2344302" y="1509681"/>
                    <a:pt x="2483916" y="1509681"/>
                    <a:pt x="2571367" y="1595597"/>
                  </a:cubicBezTo>
                  <a:cubicBezTo>
                    <a:pt x="2657284" y="1681514"/>
                    <a:pt x="2657284" y="1821129"/>
                    <a:pt x="2571367" y="1908580"/>
                  </a:cubicBezTo>
                  <a:cubicBezTo>
                    <a:pt x="2490053" y="1989894"/>
                    <a:pt x="2396465" y="1957675"/>
                    <a:pt x="2345835" y="2008305"/>
                  </a:cubicBezTo>
                  <a:cubicBezTo>
                    <a:pt x="2328959" y="2025181"/>
                    <a:pt x="2318219" y="2045127"/>
                    <a:pt x="2313617" y="2065071"/>
                  </a:cubicBezTo>
                  <a:cubicBezTo>
                    <a:pt x="2686434" y="2413341"/>
                    <a:pt x="3189661" y="2626599"/>
                    <a:pt x="3743517" y="2626599"/>
                  </a:cubicBezTo>
                  <a:lnTo>
                    <a:pt x="3743517" y="2626599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 w="31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" name="Freeform: Shape 49">
              <a:extLst>
                <a:ext uri="{FF2B5EF4-FFF2-40B4-BE49-F238E27FC236}">
                  <a16:creationId xmlns:a16="http://schemas.microsoft.com/office/drawing/2014/main" id="{90B45A65-7491-21D1-1289-9CEB030A0DF1}"/>
                </a:ext>
              </a:extLst>
            </p:cNvPr>
            <p:cNvSpPr/>
            <p:nvPr/>
          </p:nvSpPr>
          <p:spPr>
            <a:xfrm>
              <a:off x="8988777" y="1748581"/>
              <a:ext cx="1677766" cy="1904677"/>
            </a:xfrm>
            <a:custGeom>
              <a:avLst/>
              <a:gdLst>
                <a:gd name="connsiteX0" fmla="*/ 0 w 3743516"/>
                <a:gd name="connsiteY0" fmla="*/ 1637022 h 4249812"/>
                <a:gd name="connsiteX1" fmla="*/ 0 w 3743516"/>
                <a:gd name="connsiteY1" fmla="*/ 969632 h 4249812"/>
                <a:gd name="connsiteX2" fmla="*/ 82849 w 3743516"/>
                <a:gd name="connsiteY2" fmla="*/ 937414 h 4249812"/>
                <a:gd name="connsiteX3" fmla="*/ 312983 w 3743516"/>
                <a:gd name="connsiteY3" fmla="*/ 1026399 h 4249812"/>
                <a:gd name="connsiteX4" fmla="*/ 533912 w 3743516"/>
                <a:gd name="connsiteY4" fmla="*/ 805470 h 4249812"/>
                <a:gd name="connsiteX5" fmla="*/ 312983 w 3743516"/>
                <a:gd name="connsiteY5" fmla="*/ 584541 h 4249812"/>
                <a:gd name="connsiteX6" fmla="*/ 82849 w 3743516"/>
                <a:gd name="connsiteY6" fmla="*/ 675060 h 4249812"/>
                <a:gd name="connsiteX7" fmla="*/ 0 w 3743516"/>
                <a:gd name="connsiteY7" fmla="*/ 642842 h 4249812"/>
                <a:gd name="connsiteX8" fmla="*/ 0 w 3743516"/>
                <a:gd name="connsiteY8" fmla="*/ 0 h 4249812"/>
                <a:gd name="connsiteX9" fmla="*/ 2600517 w 3743516"/>
                <a:gd name="connsiteY9" fmla="*/ 1050946 h 4249812"/>
                <a:gd name="connsiteX10" fmla="*/ 2674161 w 3743516"/>
                <a:gd name="connsiteY10" fmla="*/ 1015659 h 4249812"/>
                <a:gd name="connsiteX11" fmla="*/ 2773885 w 3743516"/>
                <a:gd name="connsiteY11" fmla="*/ 790128 h 4249812"/>
                <a:gd name="connsiteX12" fmla="*/ 3086867 w 3743516"/>
                <a:gd name="connsiteY12" fmla="*/ 790128 h 4249812"/>
                <a:gd name="connsiteX13" fmla="*/ 3086867 w 3743516"/>
                <a:gd name="connsiteY13" fmla="*/ 1103110 h 4249812"/>
                <a:gd name="connsiteX14" fmla="*/ 2861336 w 3743516"/>
                <a:gd name="connsiteY14" fmla="*/ 1202835 h 4249812"/>
                <a:gd name="connsiteX15" fmla="*/ 2824515 w 3743516"/>
                <a:gd name="connsiteY15" fmla="*/ 1287217 h 4249812"/>
                <a:gd name="connsiteX16" fmla="*/ 3743517 w 3743516"/>
                <a:gd name="connsiteY16" fmla="*/ 3743517 h 4249812"/>
                <a:gd name="connsiteX17" fmla="*/ 3022430 w 3743516"/>
                <a:gd name="connsiteY17" fmla="*/ 3743517 h 4249812"/>
                <a:gd name="connsiteX18" fmla="*/ 3010156 w 3743516"/>
                <a:gd name="connsiteY18" fmla="*/ 3798749 h 4249812"/>
                <a:gd name="connsiteX19" fmla="*/ 3100676 w 3743516"/>
                <a:gd name="connsiteY19" fmla="*/ 4028883 h 4249812"/>
                <a:gd name="connsiteX20" fmla="*/ 2879747 w 3743516"/>
                <a:gd name="connsiteY20" fmla="*/ 4249812 h 4249812"/>
                <a:gd name="connsiteX21" fmla="*/ 2658818 w 3743516"/>
                <a:gd name="connsiteY21" fmla="*/ 4028883 h 4249812"/>
                <a:gd name="connsiteX22" fmla="*/ 2747803 w 3743516"/>
                <a:gd name="connsiteY22" fmla="*/ 3798749 h 4249812"/>
                <a:gd name="connsiteX23" fmla="*/ 2735530 w 3743516"/>
                <a:gd name="connsiteY23" fmla="*/ 3743517 h 4249812"/>
                <a:gd name="connsiteX24" fmla="*/ 2108030 w 3743516"/>
                <a:gd name="connsiteY24" fmla="*/ 3743517 h 4249812"/>
                <a:gd name="connsiteX25" fmla="*/ 1627817 w 3743516"/>
                <a:gd name="connsiteY25" fmla="*/ 2404136 h 4249812"/>
                <a:gd name="connsiteX26" fmla="*/ 1586392 w 3743516"/>
                <a:gd name="connsiteY26" fmla="*/ 2431752 h 4249812"/>
                <a:gd name="connsiteX27" fmla="*/ 1486668 w 3743516"/>
                <a:gd name="connsiteY27" fmla="*/ 2657284 h 4249812"/>
                <a:gd name="connsiteX28" fmla="*/ 1173685 w 3743516"/>
                <a:gd name="connsiteY28" fmla="*/ 2657284 h 4249812"/>
                <a:gd name="connsiteX29" fmla="*/ 1173685 w 3743516"/>
                <a:gd name="connsiteY29" fmla="*/ 2344301 h 4249812"/>
                <a:gd name="connsiteX30" fmla="*/ 1399216 w 3743516"/>
                <a:gd name="connsiteY30" fmla="*/ 2244576 h 4249812"/>
                <a:gd name="connsiteX31" fmla="*/ 1429901 w 3743516"/>
                <a:gd name="connsiteY31" fmla="*/ 2195481 h 4249812"/>
                <a:gd name="connsiteX32" fmla="*/ 0 w 3743516"/>
                <a:gd name="connsiteY32" fmla="*/ 1637022 h 4249812"/>
                <a:gd name="connsiteX33" fmla="*/ 0 w 3743516"/>
                <a:gd name="connsiteY33" fmla="*/ 1637022 h 424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743516" h="4249812">
                  <a:moveTo>
                    <a:pt x="0" y="1637022"/>
                  </a:moveTo>
                  <a:lnTo>
                    <a:pt x="0" y="969632"/>
                  </a:lnTo>
                  <a:cubicBezTo>
                    <a:pt x="21480" y="949687"/>
                    <a:pt x="50630" y="937414"/>
                    <a:pt x="82849" y="937414"/>
                  </a:cubicBezTo>
                  <a:cubicBezTo>
                    <a:pt x="154958" y="937414"/>
                    <a:pt x="196382" y="1026399"/>
                    <a:pt x="312983" y="1026399"/>
                  </a:cubicBezTo>
                  <a:cubicBezTo>
                    <a:pt x="434187" y="1026399"/>
                    <a:pt x="533912" y="928208"/>
                    <a:pt x="533912" y="805470"/>
                  </a:cubicBezTo>
                  <a:cubicBezTo>
                    <a:pt x="533912" y="684266"/>
                    <a:pt x="435721" y="584541"/>
                    <a:pt x="312983" y="584541"/>
                  </a:cubicBezTo>
                  <a:cubicBezTo>
                    <a:pt x="185642" y="584541"/>
                    <a:pt x="171834" y="675060"/>
                    <a:pt x="82849" y="675060"/>
                  </a:cubicBezTo>
                  <a:cubicBezTo>
                    <a:pt x="50630" y="675060"/>
                    <a:pt x="21480" y="662787"/>
                    <a:pt x="0" y="642842"/>
                  </a:cubicBezTo>
                  <a:lnTo>
                    <a:pt x="0" y="0"/>
                  </a:lnTo>
                  <a:cubicBezTo>
                    <a:pt x="1011057" y="0"/>
                    <a:pt x="1926991" y="400434"/>
                    <a:pt x="2600517" y="1050946"/>
                  </a:cubicBezTo>
                  <a:cubicBezTo>
                    <a:pt x="2626599" y="1047878"/>
                    <a:pt x="2652681" y="1035604"/>
                    <a:pt x="2674161" y="1015659"/>
                  </a:cubicBezTo>
                  <a:cubicBezTo>
                    <a:pt x="2737064" y="952756"/>
                    <a:pt x="2683366" y="879113"/>
                    <a:pt x="2773885" y="790128"/>
                  </a:cubicBezTo>
                  <a:cubicBezTo>
                    <a:pt x="2859802" y="704211"/>
                    <a:pt x="2999416" y="704211"/>
                    <a:pt x="3086867" y="790128"/>
                  </a:cubicBezTo>
                  <a:cubicBezTo>
                    <a:pt x="3172785" y="876044"/>
                    <a:pt x="3172785" y="1015659"/>
                    <a:pt x="3086867" y="1103110"/>
                  </a:cubicBezTo>
                  <a:cubicBezTo>
                    <a:pt x="3005554" y="1184424"/>
                    <a:pt x="2911966" y="1152206"/>
                    <a:pt x="2861336" y="1202835"/>
                  </a:cubicBezTo>
                  <a:cubicBezTo>
                    <a:pt x="2838322" y="1225848"/>
                    <a:pt x="2826049" y="1256533"/>
                    <a:pt x="2824515" y="1287217"/>
                  </a:cubicBezTo>
                  <a:cubicBezTo>
                    <a:pt x="3396782" y="1943867"/>
                    <a:pt x="3743517" y="2803035"/>
                    <a:pt x="3743517" y="3743517"/>
                  </a:cubicBezTo>
                  <a:lnTo>
                    <a:pt x="3022430" y="3743517"/>
                  </a:lnTo>
                  <a:cubicBezTo>
                    <a:pt x="3014759" y="3760394"/>
                    <a:pt x="3010156" y="3778804"/>
                    <a:pt x="3010156" y="3798749"/>
                  </a:cubicBezTo>
                  <a:cubicBezTo>
                    <a:pt x="3010156" y="3886200"/>
                    <a:pt x="3100676" y="3901542"/>
                    <a:pt x="3100676" y="4028883"/>
                  </a:cubicBezTo>
                  <a:cubicBezTo>
                    <a:pt x="3100676" y="4150087"/>
                    <a:pt x="3002485" y="4249812"/>
                    <a:pt x="2879747" y="4249812"/>
                  </a:cubicBezTo>
                  <a:cubicBezTo>
                    <a:pt x="2758543" y="4249812"/>
                    <a:pt x="2658818" y="4151622"/>
                    <a:pt x="2658818" y="4028883"/>
                  </a:cubicBezTo>
                  <a:cubicBezTo>
                    <a:pt x="2658818" y="3912282"/>
                    <a:pt x="2747803" y="3870858"/>
                    <a:pt x="2747803" y="3798749"/>
                  </a:cubicBezTo>
                  <a:cubicBezTo>
                    <a:pt x="2747803" y="3778804"/>
                    <a:pt x="2743201" y="3760394"/>
                    <a:pt x="2735530" y="3743517"/>
                  </a:cubicBezTo>
                  <a:lnTo>
                    <a:pt x="2108030" y="3743517"/>
                  </a:lnTo>
                  <a:cubicBezTo>
                    <a:pt x="2108030" y="3234153"/>
                    <a:pt x="1926991" y="2767748"/>
                    <a:pt x="1627817" y="2404136"/>
                  </a:cubicBezTo>
                  <a:cubicBezTo>
                    <a:pt x="1612474" y="2410273"/>
                    <a:pt x="1598666" y="2419478"/>
                    <a:pt x="1586392" y="2431752"/>
                  </a:cubicBezTo>
                  <a:cubicBezTo>
                    <a:pt x="1523489" y="2494655"/>
                    <a:pt x="1577187" y="2568298"/>
                    <a:pt x="1486668" y="2657284"/>
                  </a:cubicBezTo>
                  <a:cubicBezTo>
                    <a:pt x="1400751" y="2743200"/>
                    <a:pt x="1261136" y="2743200"/>
                    <a:pt x="1173685" y="2657284"/>
                  </a:cubicBezTo>
                  <a:cubicBezTo>
                    <a:pt x="1087768" y="2571367"/>
                    <a:pt x="1087768" y="2431752"/>
                    <a:pt x="1173685" y="2344301"/>
                  </a:cubicBezTo>
                  <a:cubicBezTo>
                    <a:pt x="1254999" y="2262987"/>
                    <a:pt x="1348587" y="2295206"/>
                    <a:pt x="1399216" y="2244576"/>
                  </a:cubicBezTo>
                  <a:cubicBezTo>
                    <a:pt x="1413025" y="2230768"/>
                    <a:pt x="1423765" y="2213891"/>
                    <a:pt x="1429901" y="2195481"/>
                  </a:cubicBezTo>
                  <a:cubicBezTo>
                    <a:pt x="1052481" y="1848745"/>
                    <a:pt x="550788" y="1637022"/>
                    <a:pt x="0" y="1637022"/>
                  </a:cubicBezTo>
                  <a:lnTo>
                    <a:pt x="0" y="1637022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Freeform: Shape 50">
              <a:extLst>
                <a:ext uri="{FF2B5EF4-FFF2-40B4-BE49-F238E27FC236}">
                  <a16:creationId xmlns:a16="http://schemas.microsoft.com/office/drawing/2014/main" id="{B93A5295-D5F7-E32C-32F8-1CD16CA747D0}"/>
                </a:ext>
              </a:extLst>
            </p:cNvPr>
            <p:cNvSpPr/>
            <p:nvPr/>
          </p:nvSpPr>
          <p:spPr>
            <a:xfrm>
              <a:off x="7311012" y="1748581"/>
              <a:ext cx="1917740" cy="1678452"/>
            </a:xfrm>
            <a:custGeom>
              <a:avLst/>
              <a:gdLst>
                <a:gd name="connsiteX0" fmla="*/ 937414 w 4278962"/>
                <a:gd name="connsiteY0" fmla="*/ 1267273 h 3745051"/>
                <a:gd name="connsiteX1" fmla="*/ 903661 w 4278962"/>
                <a:gd name="connsiteY1" fmla="*/ 1202835 h 3745051"/>
                <a:gd name="connsiteX2" fmla="*/ 678129 w 4278962"/>
                <a:gd name="connsiteY2" fmla="*/ 1103110 h 3745051"/>
                <a:gd name="connsiteX3" fmla="*/ 678129 w 4278962"/>
                <a:gd name="connsiteY3" fmla="*/ 790128 h 3745051"/>
                <a:gd name="connsiteX4" fmla="*/ 991112 w 4278962"/>
                <a:gd name="connsiteY4" fmla="*/ 790128 h 3745051"/>
                <a:gd name="connsiteX5" fmla="*/ 1090837 w 4278962"/>
                <a:gd name="connsiteY5" fmla="*/ 1015659 h 3745051"/>
                <a:gd name="connsiteX6" fmla="*/ 1147604 w 4278962"/>
                <a:gd name="connsiteY6" fmla="*/ 1047878 h 3745051"/>
                <a:gd name="connsiteX7" fmla="*/ 3745052 w 4278962"/>
                <a:gd name="connsiteY7" fmla="*/ 0 h 3745051"/>
                <a:gd name="connsiteX8" fmla="*/ 3745052 w 4278962"/>
                <a:gd name="connsiteY8" fmla="*/ 642842 h 3745051"/>
                <a:gd name="connsiteX9" fmla="*/ 3827899 w 4278962"/>
                <a:gd name="connsiteY9" fmla="*/ 675060 h 3745051"/>
                <a:gd name="connsiteX10" fmla="*/ 4058034 w 4278962"/>
                <a:gd name="connsiteY10" fmla="*/ 584541 h 3745051"/>
                <a:gd name="connsiteX11" fmla="*/ 4278963 w 4278962"/>
                <a:gd name="connsiteY11" fmla="*/ 805470 h 3745051"/>
                <a:gd name="connsiteX12" fmla="*/ 4058034 w 4278962"/>
                <a:gd name="connsiteY12" fmla="*/ 1026399 h 3745051"/>
                <a:gd name="connsiteX13" fmla="*/ 3827899 w 4278962"/>
                <a:gd name="connsiteY13" fmla="*/ 937414 h 3745051"/>
                <a:gd name="connsiteX14" fmla="*/ 3745052 w 4278962"/>
                <a:gd name="connsiteY14" fmla="*/ 969632 h 3745051"/>
                <a:gd name="connsiteX15" fmla="*/ 3745052 w 4278962"/>
                <a:gd name="connsiteY15" fmla="*/ 1637022 h 3745051"/>
                <a:gd name="connsiteX16" fmla="*/ 2315151 w 4278962"/>
                <a:gd name="connsiteY16" fmla="*/ 2197015 h 3745051"/>
                <a:gd name="connsiteX17" fmla="*/ 2345835 w 4278962"/>
                <a:gd name="connsiteY17" fmla="*/ 2246110 h 3745051"/>
                <a:gd name="connsiteX18" fmla="*/ 2571367 w 4278962"/>
                <a:gd name="connsiteY18" fmla="*/ 2345835 h 3745051"/>
                <a:gd name="connsiteX19" fmla="*/ 2571367 w 4278962"/>
                <a:gd name="connsiteY19" fmla="*/ 2658817 h 3745051"/>
                <a:gd name="connsiteX20" fmla="*/ 2258384 w 4278962"/>
                <a:gd name="connsiteY20" fmla="*/ 2658817 h 3745051"/>
                <a:gd name="connsiteX21" fmla="*/ 2158659 w 4278962"/>
                <a:gd name="connsiteY21" fmla="*/ 2433286 h 3745051"/>
                <a:gd name="connsiteX22" fmla="*/ 2117235 w 4278962"/>
                <a:gd name="connsiteY22" fmla="*/ 2405670 h 3745051"/>
                <a:gd name="connsiteX23" fmla="*/ 1637022 w 4278962"/>
                <a:gd name="connsiteY23" fmla="*/ 3745051 h 3745051"/>
                <a:gd name="connsiteX24" fmla="*/ 998783 w 4278962"/>
                <a:gd name="connsiteY24" fmla="*/ 3745051 h 3745051"/>
                <a:gd name="connsiteX25" fmla="*/ 977304 w 4278962"/>
                <a:gd name="connsiteY25" fmla="*/ 3676011 h 3745051"/>
                <a:gd name="connsiteX26" fmla="*/ 1067823 w 4278962"/>
                <a:gd name="connsiteY26" fmla="*/ 3445877 h 3745051"/>
                <a:gd name="connsiteX27" fmla="*/ 846894 w 4278962"/>
                <a:gd name="connsiteY27" fmla="*/ 3224948 h 3745051"/>
                <a:gd name="connsiteX28" fmla="*/ 625966 w 4278962"/>
                <a:gd name="connsiteY28" fmla="*/ 3445877 h 3745051"/>
                <a:gd name="connsiteX29" fmla="*/ 714951 w 4278962"/>
                <a:gd name="connsiteY29" fmla="*/ 3676011 h 3745051"/>
                <a:gd name="connsiteX30" fmla="*/ 693471 w 4278962"/>
                <a:gd name="connsiteY30" fmla="*/ 3745051 h 3745051"/>
                <a:gd name="connsiteX31" fmla="*/ 0 w 4278962"/>
                <a:gd name="connsiteY31" fmla="*/ 3745051 h 3745051"/>
                <a:gd name="connsiteX32" fmla="*/ 937414 w 4278962"/>
                <a:gd name="connsiteY32" fmla="*/ 1267273 h 3745051"/>
                <a:gd name="connsiteX33" fmla="*/ 937414 w 4278962"/>
                <a:gd name="connsiteY33" fmla="*/ 1267273 h 374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78962" h="3745051">
                  <a:moveTo>
                    <a:pt x="937414" y="1267273"/>
                  </a:moveTo>
                  <a:cubicBezTo>
                    <a:pt x="932812" y="1244259"/>
                    <a:pt x="922072" y="1221246"/>
                    <a:pt x="903661" y="1202835"/>
                  </a:cubicBezTo>
                  <a:cubicBezTo>
                    <a:pt x="853031" y="1152206"/>
                    <a:pt x="759443" y="1185958"/>
                    <a:pt x="678129" y="1103110"/>
                  </a:cubicBezTo>
                  <a:cubicBezTo>
                    <a:pt x="592213" y="1017193"/>
                    <a:pt x="592213" y="877579"/>
                    <a:pt x="678129" y="790128"/>
                  </a:cubicBezTo>
                  <a:cubicBezTo>
                    <a:pt x="764046" y="704211"/>
                    <a:pt x="903661" y="704211"/>
                    <a:pt x="991112" y="790128"/>
                  </a:cubicBezTo>
                  <a:cubicBezTo>
                    <a:pt x="1081631" y="880647"/>
                    <a:pt x="1027933" y="954290"/>
                    <a:pt x="1090837" y="1015659"/>
                  </a:cubicBezTo>
                  <a:cubicBezTo>
                    <a:pt x="1107713" y="1032535"/>
                    <a:pt x="1127658" y="1043275"/>
                    <a:pt x="1147604" y="1047878"/>
                  </a:cubicBezTo>
                  <a:cubicBezTo>
                    <a:pt x="1821129" y="398899"/>
                    <a:pt x="2735530" y="0"/>
                    <a:pt x="3745052" y="0"/>
                  </a:cubicBezTo>
                  <a:lnTo>
                    <a:pt x="3745052" y="642842"/>
                  </a:lnTo>
                  <a:cubicBezTo>
                    <a:pt x="3766530" y="662787"/>
                    <a:pt x="3795681" y="675060"/>
                    <a:pt x="3827899" y="675060"/>
                  </a:cubicBezTo>
                  <a:cubicBezTo>
                    <a:pt x="3915351" y="675060"/>
                    <a:pt x="3930693" y="584541"/>
                    <a:pt x="4058034" y="584541"/>
                  </a:cubicBezTo>
                  <a:cubicBezTo>
                    <a:pt x="4179238" y="584541"/>
                    <a:pt x="4278963" y="682732"/>
                    <a:pt x="4278963" y="805470"/>
                  </a:cubicBezTo>
                  <a:cubicBezTo>
                    <a:pt x="4278963" y="926674"/>
                    <a:pt x="4180772" y="1026399"/>
                    <a:pt x="4058034" y="1026399"/>
                  </a:cubicBezTo>
                  <a:cubicBezTo>
                    <a:pt x="3941433" y="1026399"/>
                    <a:pt x="3900008" y="937414"/>
                    <a:pt x="3827899" y="937414"/>
                  </a:cubicBezTo>
                  <a:cubicBezTo>
                    <a:pt x="3795681" y="937414"/>
                    <a:pt x="3766530" y="949687"/>
                    <a:pt x="3745052" y="969632"/>
                  </a:cubicBezTo>
                  <a:lnTo>
                    <a:pt x="3745052" y="1637022"/>
                  </a:lnTo>
                  <a:cubicBezTo>
                    <a:pt x="3192730" y="1637022"/>
                    <a:pt x="2691037" y="1848745"/>
                    <a:pt x="2315151" y="2197015"/>
                  </a:cubicBezTo>
                  <a:cubicBezTo>
                    <a:pt x="2321288" y="2215426"/>
                    <a:pt x="2330493" y="2232302"/>
                    <a:pt x="2345835" y="2246110"/>
                  </a:cubicBezTo>
                  <a:cubicBezTo>
                    <a:pt x="2396465" y="2296740"/>
                    <a:pt x="2490053" y="2262987"/>
                    <a:pt x="2571367" y="2345835"/>
                  </a:cubicBezTo>
                  <a:cubicBezTo>
                    <a:pt x="2657284" y="2431752"/>
                    <a:pt x="2657284" y="2571367"/>
                    <a:pt x="2571367" y="2658817"/>
                  </a:cubicBezTo>
                  <a:cubicBezTo>
                    <a:pt x="2485450" y="2744734"/>
                    <a:pt x="2345835" y="2744734"/>
                    <a:pt x="2258384" y="2658817"/>
                  </a:cubicBezTo>
                  <a:cubicBezTo>
                    <a:pt x="2167865" y="2568298"/>
                    <a:pt x="2221563" y="2494655"/>
                    <a:pt x="2158659" y="2433286"/>
                  </a:cubicBezTo>
                  <a:cubicBezTo>
                    <a:pt x="2146386" y="2421012"/>
                    <a:pt x="2132577" y="2411807"/>
                    <a:pt x="2117235" y="2405670"/>
                  </a:cubicBezTo>
                  <a:cubicBezTo>
                    <a:pt x="1816527" y="2769282"/>
                    <a:pt x="1637022" y="3235687"/>
                    <a:pt x="1637022" y="3745051"/>
                  </a:cubicBezTo>
                  <a:lnTo>
                    <a:pt x="998783" y="3745051"/>
                  </a:lnTo>
                  <a:cubicBezTo>
                    <a:pt x="984975" y="3725106"/>
                    <a:pt x="977304" y="3702093"/>
                    <a:pt x="977304" y="3676011"/>
                  </a:cubicBezTo>
                  <a:cubicBezTo>
                    <a:pt x="977304" y="3588560"/>
                    <a:pt x="1067823" y="3573217"/>
                    <a:pt x="1067823" y="3445877"/>
                  </a:cubicBezTo>
                  <a:cubicBezTo>
                    <a:pt x="1067823" y="3323138"/>
                    <a:pt x="969632" y="3224948"/>
                    <a:pt x="846894" y="3224948"/>
                  </a:cubicBezTo>
                  <a:cubicBezTo>
                    <a:pt x="725691" y="3224948"/>
                    <a:pt x="625966" y="3323138"/>
                    <a:pt x="625966" y="3445877"/>
                  </a:cubicBezTo>
                  <a:cubicBezTo>
                    <a:pt x="625966" y="3562478"/>
                    <a:pt x="714951" y="3603902"/>
                    <a:pt x="714951" y="3676011"/>
                  </a:cubicBezTo>
                  <a:cubicBezTo>
                    <a:pt x="714951" y="3702093"/>
                    <a:pt x="707280" y="3725106"/>
                    <a:pt x="693471" y="3745051"/>
                  </a:cubicBezTo>
                  <a:lnTo>
                    <a:pt x="0" y="3745051"/>
                  </a:lnTo>
                  <a:cubicBezTo>
                    <a:pt x="0" y="2793830"/>
                    <a:pt x="354407" y="1926991"/>
                    <a:pt x="937414" y="1267273"/>
                  </a:cubicBezTo>
                  <a:lnTo>
                    <a:pt x="937414" y="1267273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3175" cap="flat">
              <a:solidFill>
                <a:schemeClr val="tx1">
                  <a:alpha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" name="TextBox 122">
              <a:extLst>
                <a:ext uri="{FF2B5EF4-FFF2-40B4-BE49-F238E27FC236}">
                  <a16:creationId xmlns:a16="http://schemas.microsoft.com/office/drawing/2014/main" id="{08DE4856-93B2-E452-5419-7936492C6299}"/>
                </a:ext>
              </a:extLst>
            </p:cNvPr>
            <p:cNvSpPr txBox="1"/>
            <p:nvPr/>
          </p:nvSpPr>
          <p:spPr>
            <a:xfrm rot="2702033">
              <a:off x="7618125" y="4123090"/>
              <a:ext cx="1163102" cy="3173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Dow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b="1" dirty="0">
                  <a:solidFill>
                    <a:srgbClr val="FFFFFF"/>
                  </a:solidFill>
                  <a:latin typeface="Verdana"/>
                </a:rPr>
                <a:t>Fællesskab</a:t>
              </a:r>
              <a:endPara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22DDCF31-7B4E-C392-FC8D-977FF412E879}"/>
                </a:ext>
              </a:extLst>
            </p:cNvPr>
            <p:cNvSpPr>
              <a:spLocks/>
            </p:cNvSpPr>
            <p:nvPr/>
          </p:nvSpPr>
          <p:spPr>
            <a:xfrm>
              <a:off x="10428728" y="1346127"/>
              <a:ext cx="721412" cy="721412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6BF313B7-1B6C-E408-F8C9-2BA39C83AA7C}"/>
                </a:ext>
              </a:extLst>
            </p:cNvPr>
            <p:cNvSpPr/>
            <p:nvPr/>
          </p:nvSpPr>
          <p:spPr>
            <a:xfrm>
              <a:off x="6833124" y="1325013"/>
              <a:ext cx="721412" cy="721412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Oval 58">
              <a:extLst>
                <a:ext uri="{FF2B5EF4-FFF2-40B4-BE49-F238E27FC236}">
                  <a16:creationId xmlns:a16="http://schemas.microsoft.com/office/drawing/2014/main" id="{08C3B856-CF6D-F89B-18BE-B1FE68086BDC}"/>
                </a:ext>
              </a:extLst>
            </p:cNvPr>
            <p:cNvSpPr/>
            <p:nvPr/>
          </p:nvSpPr>
          <p:spPr>
            <a:xfrm>
              <a:off x="6833124" y="4803515"/>
              <a:ext cx="721412" cy="721412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Oval 59">
              <a:extLst>
                <a:ext uri="{FF2B5EF4-FFF2-40B4-BE49-F238E27FC236}">
                  <a16:creationId xmlns:a16="http://schemas.microsoft.com/office/drawing/2014/main" id="{0FAF9C6D-55DB-C37B-B254-A465BEFF185B}"/>
                </a:ext>
              </a:extLst>
            </p:cNvPr>
            <p:cNvSpPr/>
            <p:nvPr/>
          </p:nvSpPr>
          <p:spPr>
            <a:xfrm>
              <a:off x="7182976" y="1620405"/>
              <a:ext cx="3609132" cy="3609132"/>
            </a:xfrm>
            <a:prstGeom prst="ellipse">
              <a:avLst/>
            </a:pr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Oval 60">
              <a:extLst>
                <a:ext uri="{FF2B5EF4-FFF2-40B4-BE49-F238E27FC236}">
                  <a16:creationId xmlns:a16="http://schemas.microsoft.com/office/drawing/2014/main" id="{9023932D-D817-7108-7D41-8DE96A12EA40}"/>
                </a:ext>
              </a:extLst>
            </p:cNvPr>
            <p:cNvSpPr/>
            <p:nvPr/>
          </p:nvSpPr>
          <p:spPr>
            <a:xfrm>
              <a:off x="10241792" y="2112746"/>
              <a:ext cx="120199" cy="120199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Oval 61">
              <a:extLst>
                <a:ext uri="{FF2B5EF4-FFF2-40B4-BE49-F238E27FC236}">
                  <a16:creationId xmlns:a16="http://schemas.microsoft.com/office/drawing/2014/main" id="{16E459D8-1DCE-7C01-9676-FBA8015071C0}"/>
                </a:ext>
              </a:extLst>
            </p:cNvPr>
            <p:cNvSpPr/>
            <p:nvPr/>
          </p:nvSpPr>
          <p:spPr>
            <a:xfrm>
              <a:off x="7627780" y="2112746"/>
              <a:ext cx="120199" cy="120199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Oval 62">
              <a:extLst>
                <a:ext uri="{FF2B5EF4-FFF2-40B4-BE49-F238E27FC236}">
                  <a16:creationId xmlns:a16="http://schemas.microsoft.com/office/drawing/2014/main" id="{E9D95F2E-1A9A-2478-2D4F-FCB8FAB26B6B}"/>
                </a:ext>
              </a:extLst>
            </p:cNvPr>
            <p:cNvSpPr/>
            <p:nvPr/>
          </p:nvSpPr>
          <p:spPr>
            <a:xfrm>
              <a:off x="10237280" y="4614275"/>
              <a:ext cx="120199" cy="120199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Oval 63">
              <a:extLst>
                <a:ext uri="{FF2B5EF4-FFF2-40B4-BE49-F238E27FC236}">
                  <a16:creationId xmlns:a16="http://schemas.microsoft.com/office/drawing/2014/main" id="{02421021-094F-835D-E9B6-7D244F2D309B}"/>
                </a:ext>
              </a:extLst>
            </p:cNvPr>
            <p:cNvSpPr/>
            <p:nvPr/>
          </p:nvSpPr>
          <p:spPr>
            <a:xfrm>
              <a:off x="7625976" y="4614275"/>
              <a:ext cx="120199" cy="120199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Freeform: Shape 68">
              <a:extLst>
                <a:ext uri="{FF2B5EF4-FFF2-40B4-BE49-F238E27FC236}">
                  <a16:creationId xmlns:a16="http://schemas.microsoft.com/office/drawing/2014/main" id="{8A5B6A34-3015-D723-FD9F-B8F4669D4594}"/>
                </a:ext>
              </a:extLst>
            </p:cNvPr>
            <p:cNvSpPr/>
            <p:nvPr/>
          </p:nvSpPr>
          <p:spPr>
            <a:xfrm flipH="1">
              <a:off x="10332585" y="1933193"/>
              <a:ext cx="207604" cy="208427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Freeform: Shape 71">
              <a:extLst>
                <a:ext uri="{FF2B5EF4-FFF2-40B4-BE49-F238E27FC236}">
                  <a16:creationId xmlns:a16="http://schemas.microsoft.com/office/drawing/2014/main" id="{837BF7A6-6B96-2051-A11E-8FF05837AC3E}"/>
                </a:ext>
              </a:extLst>
            </p:cNvPr>
            <p:cNvSpPr/>
            <p:nvPr/>
          </p:nvSpPr>
          <p:spPr>
            <a:xfrm>
              <a:off x="7442254" y="1933193"/>
              <a:ext cx="207604" cy="208427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Freeform: Shape 66">
              <a:extLst>
                <a:ext uri="{FF2B5EF4-FFF2-40B4-BE49-F238E27FC236}">
                  <a16:creationId xmlns:a16="http://schemas.microsoft.com/office/drawing/2014/main" id="{C99E968B-9492-CA90-4CFA-2167BF2D6EE6}"/>
                </a:ext>
              </a:extLst>
            </p:cNvPr>
            <p:cNvSpPr/>
            <p:nvPr/>
          </p:nvSpPr>
          <p:spPr>
            <a:xfrm flipH="1" flipV="1">
              <a:off x="10324438" y="4699339"/>
              <a:ext cx="207604" cy="208427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" name="Freeform: Shape 67">
              <a:extLst>
                <a:ext uri="{FF2B5EF4-FFF2-40B4-BE49-F238E27FC236}">
                  <a16:creationId xmlns:a16="http://schemas.microsoft.com/office/drawing/2014/main" id="{DEE30260-DA39-8889-882B-1E13D4330F3E}"/>
                </a:ext>
              </a:extLst>
            </p:cNvPr>
            <p:cNvSpPr/>
            <p:nvPr/>
          </p:nvSpPr>
          <p:spPr>
            <a:xfrm flipV="1">
              <a:off x="7442254" y="4710864"/>
              <a:ext cx="207604" cy="208427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" name="Freeform: Shape 51">
              <a:extLst>
                <a:ext uri="{FF2B5EF4-FFF2-40B4-BE49-F238E27FC236}">
                  <a16:creationId xmlns:a16="http://schemas.microsoft.com/office/drawing/2014/main" id="{924D537C-BBCD-DEAF-C768-801211D8007F}"/>
                </a:ext>
              </a:extLst>
            </p:cNvPr>
            <p:cNvSpPr>
              <a:spLocks/>
            </p:cNvSpPr>
            <p:nvPr/>
          </p:nvSpPr>
          <p:spPr>
            <a:xfrm>
              <a:off x="10526076" y="1436232"/>
              <a:ext cx="526712" cy="526708"/>
            </a:xfrm>
            <a:custGeom>
              <a:avLst/>
              <a:gdLst>
                <a:gd name="connsiteX0" fmla="*/ 587615 w 1175225"/>
                <a:gd name="connsiteY0" fmla="*/ 0 h 1175218"/>
                <a:gd name="connsiteX1" fmla="*/ 1175225 w 1175225"/>
                <a:gd name="connsiteY1" fmla="*/ 587609 h 1175218"/>
                <a:gd name="connsiteX2" fmla="*/ 587615 w 1175225"/>
                <a:gd name="connsiteY2" fmla="*/ 1175219 h 1175218"/>
                <a:gd name="connsiteX3" fmla="*/ 7 w 1175225"/>
                <a:gd name="connsiteY3" fmla="*/ 587609 h 1175218"/>
                <a:gd name="connsiteX4" fmla="*/ 587615 w 1175225"/>
                <a:gd name="connsiteY4" fmla="*/ 0 h 1175218"/>
                <a:gd name="connsiteX5" fmla="*/ 587615 w 1175225"/>
                <a:gd name="connsiteY5" fmla="*/ 0 h 117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25" h="1175218">
                  <a:moveTo>
                    <a:pt x="587615" y="0"/>
                  </a:moveTo>
                  <a:cubicBezTo>
                    <a:pt x="912872" y="0"/>
                    <a:pt x="1175225" y="263887"/>
                    <a:pt x="1175225" y="587609"/>
                  </a:cubicBezTo>
                  <a:cubicBezTo>
                    <a:pt x="1175225" y="912866"/>
                    <a:pt x="911339" y="1175219"/>
                    <a:pt x="587615" y="1175219"/>
                  </a:cubicBezTo>
                  <a:cubicBezTo>
                    <a:pt x="262359" y="1175219"/>
                    <a:pt x="7" y="911331"/>
                    <a:pt x="7" y="587609"/>
                  </a:cubicBezTo>
                  <a:cubicBezTo>
                    <a:pt x="-1528" y="263887"/>
                    <a:pt x="262359" y="0"/>
                    <a:pt x="587615" y="0"/>
                  </a:cubicBezTo>
                  <a:lnTo>
                    <a:pt x="587615" y="0"/>
                  </a:lnTo>
                  <a:close/>
                </a:path>
              </a:pathLst>
            </a:custGeom>
            <a:solidFill>
              <a:schemeClr val="accent2"/>
            </a:solidFill>
            <a:ln w="153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" name="Freeform: Shape 52">
              <a:extLst>
                <a:ext uri="{FF2B5EF4-FFF2-40B4-BE49-F238E27FC236}">
                  <a16:creationId xmlns:a16="http://schemas.microsoft.com/office/drawing/2014/main" id="{28440AB0-9903-CC62-F975-2DE409C9BF4C}"/>
                </a:ext>
              </a:extLst>
            </p:cNvPr>
            <p:cNvSpPr/>
            <p:nvPr/>
          </p:nvSpPr>
          <p:spPr>
            <a:xfrm>
              <a:off x="6930076" y="1421965"/>
              <a:ext cx="526708" cy="526708"/>
            </a:xfrm>
            <a:custGeom>
              <a:avLst/>
              <a:gdLst>
                <a:gd name="connsiteX0" fmla="*/ 587609 w 1175218"/>
                <a:gd name="connsiteY0" fmla="*/ 0 h 1175218"/>
                <a:gd name="connsiteX1" fmla="*/ 0 w 1175218"/>
                <a:gd name="connsiteY1" fmla="*/ 587609 h 1175218"/>
                <a:gd name="connsiteX2" fmla="*/ 587609 w 1175218"/>
                <a:gd name="connsiteY2" fmla="*/ 1175219 h 1175218"/>
                <a:gd name="connsiteX3" fmla="*/ 1175218 w 1175218"/>
                <a:gd name="connsiteY3" fmla="*/ 587609 h 1175218"/>
                <a:gd name="connsiteX4" fmla="*/ 587609 w 1175218"/>
                <a:gd name="connsiteY4" fmla="*/ 0 h 1175218"/>
                <a:gd name="connsiteX5" fmla="*/ 587609 w 1175218"/>
                <a:gd name="connsiteY5" fmla="*/ 0 h 117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18" h="1175218">
                  <a:moveTo>
                    <a:pt x="587609" y="0"/>
                  </a:moveTo>
                  <a:cubicBezTo>
                    <a:pt x="262353" y="0"/>
                    <a:pt x="0" y="263887"/>
                    <a:pt x="0" y="587609"/>
                  </a:cubicBezTo>
                  <a:cubicBezTo>
                    <a:pt x="0" y="912866"/>
                    <a:pt x="263887" y="1175219"/>
                    <a:pt x="587609" y="1175219"/>
                  </a:cubicBezTo>
                  <a:cubicBezTo>
                    <a:pt x="912866" y="1175219"/>
                    <a:pt x="1175218" y="911331"/>
                    <a:pt x="1175218" y="587609"/>
                  </a:cubicBezTo>
                  <a:cubicBezTo>
                    <a:pt x="1175218" y="263887"/>
                    <a:pt x="912866" y="0"/>
                    <a:pt x="587609" y="0"/>
                  </a:cubicBezTo>
                  <a:lnTo>
                    <a:pt x="587609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153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" name="Freeform: Shape 69">
              <a:extLst>
                <a:ext uri="{FF2B5EF4-FFF2-40B4-BE49-F238E27FC236}">
                  <a16:creationId xmlns:a16="http://schemas.microsoft.com/office/drawing/2014/main" id="{BCB9DD87-BB82-F394-46A8-47F286EEED84}"/>
                </a:ext>
              </a:extLst>
            </p:cNvPr>
            <p:cNvSpPr/>
            <p:nvPr/>
          </p:nvSpPr>
          <p:spPr>
            <a:xfrm>
              <a:off x="6930076" y="4901955"/>
              <a:ext cx="526708" cy="526709"/>
            </a:xfrm>
            <a:custGeom>
              <a:avLst/>
              <a:gdLst>
                <a:gd name="connsiteX0" fmla="*/ 587609 w 1175218"/>
                <a:gd name="connsiteY0" fmla="*/ 1175219 h 1175219"/>
                <a:gd name="connsiteX1" fmla="*/ 0 w 1175218"/>
                <a:gd name="connsiteY1" fmla="*/ 587610 h 1175219"/>
                <a:gd name="connsiteX2" fmla="*/ 587609 w 1175218"/>
                <a:gd name="connsiteY2" fmla="*/ 0 h 1175219"/>
                <a:gd name="connsiteX3" fmla="*/ 1175218 w 1175218"/>
                <a:gd name="connsiteY3" fmla="*/ 587610 h 1175219"/>
                <a:gd name="connsiteX4" fmla="*/ 587609 w 1175218"/>
                <a:gd name="connsiteY4" fmla="*/ 1175219 h 1175219"/>
                <a:gd name="connsiteX5" fmla="*/ 587609 w 1175218"/>
                <a:gd name="connsiteY5" fmla="*/ 1175219 h 11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18" h="1175219">
                  <a:moveTo>
                    <a:pt x="587609" y="1175219"/>
                  </a:moveTo>
                  <a:cubicBezTo>
                    <a:pt x="262353" y="1175219"/>
                    <a:pt x="0" y="911332"/>
                    <a:pt x="0" y="587610"/>
                  </a:cubicBezTo>
                  <a:cubicBezTo>
                    <a:pt x="0" y="263887"/>
                    <a:pt x="263887" y="0"/>
                    <a:pt x="587609" y="0"/>
                  </a:cubicBezTo>
                  <a:cubicBezTo>
                    <a:pt x="912866" y="0"/>
                    <a:pt x="1175218" y="263887"/>
                    <a:pt x="1175218" y="587610"/>
                  </a:cubicBezTo>
                  <a:cubicBezTo>
                    <a:pt x="1175218" y="911332"/>
                    <a:pt x="912866" y="1175219"/>
                    <a:pt x="587609" y="1175219"/>
                  </a:cubicBezTo>
                  <a:lnTo>
                    <a:pt x="587609" y="1175219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 w="153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" name="TextBox 5">
              <a:extLst>
                <a:ext uri="{FF2B5EF4-FFF2-40B4-BE49-F238E27FC236}">
                  <a16:creationId xmlns:a16="http://schemas.microsoft.com/office/drawing/2014/main" id="{858B0D20-D0FB-8D66-5996-BF4E45697E38}"/>
                </a:ext>
              </a:extLst>
            </p:cNvPr>
            <p:cNvSpPr txBox="1"/>
            <p:nvPr/>
          </p:nvSpPr>
          <p:spPr>
            <a:xfrm rot="2902100">
              <a:off x="9251323" y="2506624"/>
              <a:ext cx="1174586" cy="294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Up">
                <a:avLst>
                  <a:gd name="adj" fmla="val 10042964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Følgeskab</a:t>
              </a:r>
            </a:p>
          </p:txBody>
        </p:sp>
        <p:pic>
          <p:nvPicPr>
            <p:cNvPr id="70" name="Grafik 53">
              <a:extLst>
                <a:ext uri="{FF2B5EF4-FFF2-40B4-BE49-F238E27FC236}">
                  <a16:creationId xmlns:a16="http://schemas.microsoft.com/office/drawing/2014/main" id="{150A4797-32AA-FD88-AF71-D8D55636C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38816" y="5010696"/>
              <a:ext cx="309228" cy="309228"/>
            </a:xfrm>
            <a:prstGeom prst="rect">
              <a:avLst/>
            </a:prstGeom>
          </p:spPr>
        </p:pic>
        <p:pic>
          <p:nvPicPr>
            <p:cNvPr id="71" name="Grafik 101">
              <a:extLst>
                <a:ext uri="{FF2B5EF4-FFF2-40B4-BE49-F238E27FC236}">
                  <a16:creationId xmlns:a16="http://schemas.microsoft.com/office/drawing/2014/main" id="{CA5BCAC9-FF03-1193-5AF3-50D81C715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38816" y="1530705"/>
              <a:ext cx="309228" cy="309228"/>
            </a:xfrm>
            <a:prstGeom prst="rect">
              <a:avLst/>
            </a:prstGeom>
          </p:spPr>
        </p:pic>
        <p:pic>
          <p:nvPicPr>
            <p:cNvPr id="72" name="Grafik 71" descr="Sygehus kontur">
              <a:extLst>
                <a:ext uri="{FF2B5EF4-FFF2-40B4-BE49-F238E27FC236}">
                  <a16:creationId xmlns:a16="http://schemas.microsoft.com/office/drawing/2014/main" id="{003423F2-280E-A5EB-B843-8C4BFE8B1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22446" y="2629635"/>
              <a:ext cx="1378198" cy="1378198"/>
            </a:xfrm>
            <a:prstGeom prst="rect">
              <a:avLst/>
            </a:prstGeom>
          </p:spPr>
        </p:pic>
        <p:pic>
          <p:nvPicPr>
            <p:cNvPr id="73" name="Grafik 72" descr="Tandhjul kontur">
              <a:extLst>
                <a:ext uri="{FF2B5EF4-FFF2-40B4-BE49-F238E27FC236}">
                  <a16:creationId xmlns:a16="http://schemas.microsoft.com/office/drawing/2014/main" id="{62BDE21D-27C1-95C3-309A-58EF7BEF3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64418" y="1477016"/>
              <a:ext cx="337506" cy="337506"/>
            </a:xfrm>
            <a:prstGeom prst="rect">
              <a:avLst/>
            </a:prstGeom>
          </p:spPr>
        </p:pic>
        <p:pic>
          <p:nvPicPr>
            <p:cNvPr id="74" name="Grafik 73" descr="Enkelt tandhjul kontur">
              <a:extLst>
                <a:ext uri="{FF2B5EF4-FFF2-40B4-BE49-F238E27FC236}">
                  <a16:creationId xmlns:a16="http://schemas.microsoft.com/office/drawing/2014/main" id="{7C9FF789-8F10-A633-21C6-015719C26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706504">
              <a:off x="10733783" y="1617949"/>
              <a:ext cx="237155" cy="237155"/>
            </a:xfrm>
            <a:prstGeom prst="rect">
              <a:avLst/>
            </a:prstGeom>
          </p:spPr>
        </p:pic>
        <p:sp>
          <p:nvSpPr>
            <p:cNvPr id="75" name="TextBox 5">
              <a:extLst>
                <a:ext uri="{FF2B5EF4-FFF2-40B4-BE49-F238E27FC236}">
                  <a16:creationId xmlns:a16="http://schemas.microsoft.com/office/drawing/2014/main" id="{A5A6185C-36E1-3958-A080-8BABF7B03CB9}"/>
                </a:ext>
              </a:extLst>
            </p:cNvPr>
            <p:cNvSpPr txBox="1"/>
            <p:nvPr/>
          </p:nvSpPr>
          <p:spPr>
            <a:xfrm rot="19043560">
              <a:off x="7624166" y="2323946"/>
              <a:ext cx="1594386" cy="893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Up">
                <a:avLst>
                  <a:gd name="adj" fmla="val 10510234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Ordentlighed</a:t>
              </a:r>
            </a:p>
          </p:txBody>
        </p:sp>
        <p:sp>
          <p:nvSpPr>
            <p:cNvPr id="76" name="TextBox 122">
              <a:extLst>
                <a:ext uri="{FF2B5EF4-FFF2-40B4-BE49-F238E27FC236}">
                  <a16:creationId xmlns:a16="http://schemas.microsoft.com/office/drawing/2014/main" id="{37A142BA-4363-FBEF-D649-6BBEA1BF0C76}"/>
                </a:ext>
              </a:extLst>
            </p:cNvPr>
            <p:cNvSpPr txBox="1"/>
            <p:nvPr/>
          </p:nvSpPr>
          <p:spPr>
            <a:xfrm rot="18789628">
              <a:off x="8996824" y="3965509"/>
              <a:ext cx="1445432" cy="4862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Dow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b="1" dirty="0">
                  <a:solidFill>
                    <a:schemeClr val="bg1"/>
                  </a:solidFill>
                  <a:latin typeface="Verdana"/>
                </a:rPr>
                <a:t>Nytænkning</a:t>
              </a:r>
              <a:endPara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7" name="Oval 58">
              <a:extLst>
                <a:ext uri="{FF2B5EF4-FFF2-40B4-BE49-F238E27FC236}">
                  <a16:creationId xmlns:a16="http://schemas.microsoft.com/office/drawing/2014/main" id="{4E1E0544-D4CA-46AD-5E1E-A7137254BABA}"/>
                </a:ext>
              </a:extLst>
            </p:cNvPr>
            <p:cNvSpPr/>
            <p:nvPr/>
          </p:nvSpPr>
          <p:spPr>
            <a:xfrm>
              <a:off x="10430753" y="4796718"/>
              <a:ext cx="721412" cy="721412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8" name="Freeform: Shape 69">
              <a:extLst>
                <a:ext uri="{FF2B5EF4-FFF2-40B4-BE49-F238E27FC236}">
                  <a16:creationId xmlns:a16="http://schemas.microsoft.com/office/drawing/2014/main" id="{13D4B0D7-E467-3F05-573B-C6861559927C}"/>
                </a:ext>
              </a:extLst>
            </p:cNvPr>
            <p:cNvSpPr/>
            <p:nvPr/>
          </p:nvSpPr>
          <p:spPr>
            <a:xfrm>
              <a:off x="10526076" y="4894069"/>
              <a:ext cx="526708" cy="526709"/>
            </a:xfrm>
            <a:custGeom>
              <a:avLst/>
              <a:gdLst>
                <a:gd name="connsiteX0" fmla="*/ 587609 w 1175218"/>
                <a:gd name="connsiteY0" fmla="*/ 1175219 h 1175219"/>
                <a:gd name="connsiteX1" fmla="*/ 0 w 1175218"/>
                <a:gd name="connsiteY1" fmla="*/ 587610 h 1175219"/>
                <a:gd name="connsiteX2" fmla="*/ 587609 w 1175218"/>
                <a:gd name="connsiteY2" fmla="*/ 0 h 1175219"/>
                <a:gd name="connsiteX3" fmla="*/ 1175218 w 1175218"/>
                <a:gd name="connsiteY3" fmla="*/ 587610 h 1175219"/>
                <a:gd name="connsiteX4" fmla="*/ 587609 w 1175218"/>
                <a:gd name="connsiteY4" fmla="*/ 1175219 h 1175219"/>
                <a:gd name="connsiteX5" fmla="*/ 587609 w 1175218"/>
                <a:gd name="connsiteY5" fmla="*/ 1175219 h 11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18" h="1175219">
                  <a:moveTo>
                    <a:pt x="587609" y="1175219"/>
                  </a:moveTo>
                  <a:cubicBezTo>
                    <a:pt x="262353" y="1175219"/>
                    <a:pt x="0" y="911332"/>
                    <a:pt x="0" y="587610"/>
                  </a:cubicBezTo>
                  <a:cubicBezTo>
                    <a:pt x="0" y="263887"/>
                    <a:pt x="263887" y="0"/>
                    <a:pt x="587609" y="0"/>
                  </a:cubicBezTo>
                  <a:cubicBezTo>
                    <a:pt x="912866" y="0"/>
                    <a:pt x="1175218" y="263887"/>
                    <a:pt x="1175218" y="587610"/>
                  </a:cubicBezTo>
                  <a:cubicBezTo>
                    <a:pt x="1175218" y="911332"/>
                    <a:pt x="912866" y="1175219"/>
                    <a:pt x="587609" y="1175219"/>
                  </a:cubicBezTo>
                  <a:lnTo>
                    <a:pt x="587609" y="1175219"/>
                  </a:lnTo>
                  <a:close/>
                </a:path>
              </a:pathLst>
            </a:custGeom>
            <a:solidFill>
              <a:srgbClr val="BEB9A6">
                <a:alpha val="50000"/>
              </a:srgbClr>
            </a:solidFill>
            <a:ln w="15340" cap="flat">
              <a:solidFill>
                <a:srgbClr val="BEB9A6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79" name="Grafik 59" descr="Lyspære og tandhjul  kontur">
              <a:extLst>
                <a:ext uri="{FF2B5EF4-FFF2-40B4-BE49-F238E27FC236}">
                  <a16:creationId xmlns:a16="http://schemas.microsoft.com/office/drawing/2014/main" id="{91D64389-7CFC-1793-EADC-3E1C9096B45B}"/>
                </a:ext>
              </a:extLst>
            </p:cNvPr>
            <p:cNvGrpSpPr/>
            <p:nvPr/>
          </p:nvGrpSpPr>
          <p:grpSpPr>
            <a:xfrm>
              <a:off x="10663438" y="5019638"/>
              <a:ext cx="267105" cy="290477"/>
              <a:chOff x="7876712" y="5328533"/>
              <a:chExt cx="310961" cy="338170"/>
            </a:xfrm>
            <a:solidFill>
              <a:schemeClr val="bg1"/>
            </a:solidFill>
          </p:grpSpPr>
          <p:sp>
            <p:nvSpPr>
              <p:cNvPr id="81" name="Kombinationstegning: figur 80">
                <a:extLst>
                  <a:ext uri="{FF2B5EF4-FFF2-40B4-BE49-F238E27FC236}">
                    <a16:creationId xmlns:a16="http://schemas.microsoft.com/office/drawing/2014/main" id="{FFAD0642-F7B9-A84B-14F3-70D75F2ACD1C}"/>
                  </a:ext>
                </a:extLst>
              </p:cNvPr>
              <p:cNvSpPr/>
              <p:nvPr/>
            </p:nvSpPr>
            <p:spPr>
              <a:xfrm>
                <a:off x="8012758" y="5463801"/>
                <a:ext cx="38870" cy="38870"/>
              </a:xfrm>
              <a:custGeom>
                <a:avLst/>
                <a:gdLst>
                  <a:gd name="connsiteX0" fmla="*/ 19435 w 38870"/>
                  <a:gd name="connsiteY0" fmla="*/ 0 h 38870"/>
                  <a:gd name="connsiteX1" fmla="*/ 0 w 38870"/>
                  <a:gd name="connsiteY1" fmla="*/ 19435 h 38870"/>
                  <a:gd name="connsiteX2" fmla="*/ 19435 w 38870"/>
                  <a:gd name="connsiteY2" fmla="*/ 38870 h 38870"/>
                  <a:gd name="connsiteX3" fmla="*/ 38870 w 38870"/>
                  <a:gd name="connsiteY3" fmla="*/ 19435 h 38870"/>
                  <a:gd name="connsiteX4" fmla="*/ 38870 w 38870"/>
                  <a:gd name="connsiteY4" fmla="*/ 19435 h 38870"/>
                  <a:gd name="connsiteX5" fmla="*/ 19435 w 38870"/>
                  <a:gd name="connsiteY5" fmla="*/ 0 h 38870"/>
                  <a:gd name="connsiteX6" fmla="*/ 19435 w 38870"/>
                  <a:gd name="connsiteY6" fmla="*/ 31096 h 38870"/>
                  <a:gd name="connsiteX7" fmla="*/ 7774 w 38870"/>
                  <a:gd name="connsiteY7" fmla="*/ 19435 h 38870"/>
                  <a:gd name="connsiteX8" fmla="*/ 19435 w 38870"/>
                  <a:gd name="connsiteY8" fmla="*/ 7774 h 38870"/>
                  <a:gd name="connsiteX9" fmla="*/ 31096 w 38870"/>
                  <a:gd name="connsiteY9" fmla="*/ 19435 h 38870"/>
                  <a:gd name="connsiteX10" fmla="*/ 19435 w 38870"/>
                  <a:gd name="connsiteY10" fmla="*/ 31096 h 38870"/>
                  <a:gd name="connsiteX11" fmla="*/ 19435 w 38870"/>
                  <a:gd name="connsiteY11" fmla="*/ 31096 h 38870"/>
                  <a:gd name="connsiteX12" fmla="*/ 19435 w 38870"/>
                  <a:gd name="connsiteY12" fmla="*/ 31096 h 38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870" h="38870">
                    <a:moveTo>
                      <a:pt x="19435" y="0"/>
                    </a:moveTo>
                    <a:cubicBezTo>
                      <a:pt x="8551" y="0"/>
                      <a:pt x="0" y="8551"/>
                      <a:pt x="0" y="19435"/>
                    </a:cubicBezTo>
                    <a:cubicBezTo>
                      <a:pt x="0" y="30319"/>
                      <a:pt x="8551" y="38870"/>
                      <a:pt x="19435" y="38870"/>
                    </a:cubicBezTo>
                    <a:cubicBezTo>
                      <a:pt x="30319" y="38870"/>
                      <a:pt x="38870" y="30319"/>
                      <a:pt x="38870" y="19435"/>
                    </a:cubicBezTo>
                    <a:cubicBezTo>
                      <a:pt x="38870" y="19435"/>
                      <a:pt x="38870" y="19435"/>
                      <a:pt x="38870" y="19435"/>
                    </a:cubicBezTo>
                    <a:cubicBezTo>
                      <a:pt x="38870" y="8551"/>
                      <a:pt x="30319" y="0"/>
                      <a:pt x="19435" y="0"/>
                    </a:cubicBezTo>
                    <a:close/>
                    <a:moveTo>
                      <a:pt x="19435" y="31096"/>
                    </a:moveTo>
                    <a:cubicBezTo>
                      <a:pt x="12827" y="31096"/>
                      <a:pt x="7774" y="26043"/>
                      <a:pt x="7774" y="19435"/>
                    </a:cubicBezTo>
                    <a:cubicBezTo>
                      <a:pt x="7774" y="12827"/>
                      <a:pt x="12827" y="7774"/>
                      <a:pt x="19435" y="7774"/>
                    </a:cubicBezTo>
                    <a:cubicBezTo>
                      <a:pt x="26043" y="7774"/>
                      <a:pt x="31096" y="12827"/>
                      <a:pt x="31096" y="19435"/>
                    </a:cubicBezTo>
                    <a:cubicBezTo>
                      <a:pt x="31096" y="26043"/>
                      <a:pt x="26043" y="31096"/>
                      <a:pt x="19435" y="31096"/>
                    </a:cubicBezTo>
                    <a:cubicBezTo>
                      <a:pt x="19435" y="31096"/>
                      <a:pt x="19435" y="31096"/>
                      <a:pt x="19435" y="31096"/>
                    </a:cubicBezTo>
                    <a:lnTo>
                      <a:pt x="19435" y="31096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2" name="Kombinationstegning: figur 81">
                <a:extLst>
                  <a:ext uri="{FF2B5EF4-FFF2-40B4-BE49-F238E27FC236}">
                    <a16:creationId xmlns:a16="http://schemas.microsoft.com/office/drawing/2014/main" id="{712CED1F-E5E3-B56E-A03C-C1AB1F8C3CC9}"/>
                  </a:ext>
                </a:extLst>
              </p:cNvPr>
              <p:cNvSpPr/>
              <p:nvPr/>
            </p:nvSpPr>
            <p:spPr>
              <a:xfrm>
                <a:off x="7983605" y="5435037"/>
                <a:ext cx="96786" cy="96786"/>
              </a:xfrm>
              <a:custGeom>
                <a:avLst/>
                <a:gdLst>
                  <a:gd name="connsiteX0" fmla="*/ 84737 w 96786"/>
                  <a:gd name="connsiteY0" fmla="*/ 29930 h 96786"/>
                  <a:gd name="connsiteX1" fmla="*/ 88235 w 96786"/>
                  <a:gd name="connsiteY1" fmla="*/ 19435 h 96786"/>
                  <a:gd name="connsiteX2" fmla="*/ 77352 w 96786"/>
                  <a:gd name="connsiteY2" fmla="*/ 8551 h 96786"/>
                  <a:gd name="connsiteX3" fmla="*/ 66857 w 96786"/>
                  <a:gd name="connsiteY3" fmla="*/ 12050 h 96786"/>
                  <a:gd name="connsiteX4" fmla="*/ 61026 w 96786"/>
                  <a:gd name="connsiteY4" fmla="*/ 9718 h 96786"/>
                  <a:gd name="connsiteX5" fmla="*/ 55973 w 96786"/>
                  <a:gd name="connsiteY5" fmla="*/ 0 h 96786"/>
                  <a:gd name="connsiteX6" fmla="*/ 40814 w 96786"/>
                  <a:gd name="connsiteY6" fmla="*/ 0 h 96786"/>
                  <a:gd name="connsiteX7" fmla="*/ 35761 w 96786"/>
                  <a:gd name="connsiteY7" fmla="*/ 9718 h 96786"/>
                  <a:gd name="connsiteX8" fmla="*/ 29930 w 96786"/>
                  <a:gd name="connsiteY8" fmla="*/ 12050 h 96786"/>
                  <a:gd name="connsiteX9" fmla="*/ 19435 w 96786"/>
                  <a:gd name="connsiteY9" fmla="*/ 8551 h 96786"/>
                  <a:gd name="connsiteX10" fmla="*/ 8551 w 96786"/>
                  <a:gd name="connsiteY10" fmla="*/ 19435 h 96786"/>
                  <a:gd name="connsiteX11" fmla="*/ 12050 w 96786"/>
                  <a:gd name="connsiteY11" fmla="*/ 29930 h 96786"/>
                  <a:gd name="connsiteX12" fmla="*/ 9718 w 96786"/>
                  <a:gd name="connsiteY12" fmla="*/ 35761 h 96786"/>
                  <a:gd name="connsiteX13" fmla="*/ 0 w 96786"/>
                  <a:gd name="connsiteY13" fmla="*/ 40814 h 96786"/>
                  <a:gd name="connsiteX14" fmla="*/ 0 w 96786"/>
                  <a:gd name="connsiteY14" fmla="*/ 55973 h 96786"/>
                  <a:gd name="connsiteX15" fmla="*/ 9718 w 96786"/>
                  <a:gd name="connsiteY15" fmla="*/ 61026 h 96786"/>
                  <a:gd name="connsiteX16" fmla="*/ 12050 w 96786"/>
                  <a:gd name="connsiteY16" fmla="*/ 66857 h 96786"/>
                  <a:gd name="connsiteX17" fmla="*/ 8551 w 96786"/>
                  <a:gd name="connsiteY17" fmla="*/ 77352 h 96786"/>
                  <a:gd name="connsiteX18" fmla="*/ 19824 w 96786"/>
                  <a:gd name="connsiteY18" fmla="*/ 88235 h 96786"/>
                  <a:gd name="connsiteX19" fmla="*/ 30319 w 96786"/>
                  <a:gd name="connsiteY19" fmla="*/ 84737 h 96786"/>
                  <a:gd name="connsiteX20" fmla="*/ 36149 w 96786"/>
                  <a:gd name="connsiteY20" fmla="*/ 87069 h 96786"/>
                  <a:gd name="connsiteX21" fmla="*/ 41202 w 96786"/>
                  <a:gd name="connsiteY21" fmla="*/ 96787 h 96786"/>
                  <a:gd name="connsiteX22" fmla="*/ 56362 w 96786"/>
                  <a:gd name="connsiteY22" fmla="*/ 96787 h 96786"/>
                  <a:gd name="connsiteX23" fmla="*/ 61415 w 96786"/>
                  <a:gd name="connsiteY23" fmla="*/ 87069 h 96786"/>
                  <a:gd name="connsiteX24" fmla="*/ 66857 w 96786"/>
                  <a:gd name="connsiteY24" fmla="*/ 84737 h 96786"/>
                  <a:gd name="connsiteX25" fmla="*/ 77352 w 96786"/>
                  <a:gd name="connsiteY25" fmla="*/ 88235 h 96786"/>
                  <a:gd name="connsiteX26" fmla="*/ 88235 w 96786"/>
                  <a:gd name="connsiteY26" fmla="*/ 77352 h 96786"/>
                  <a:gd name="connsiteX27" fmla="*/ 84737 w 96786"/>
                  <a:gd name="connsiteY27" fmla="*/ 66857 h 96786"/>
                  <a:gd name="connsiteX28" fmla="*/ 87069 w 96786"/>
                  <a:gd name="connsiteY28" fmla="*/ 61026 h 96786"/>
                  <a:gd name="connsiteX29" fmla="*/ 96787 w 96786"/>
                  <a:gd name="connsiteY29" fmla="*/ 55973 h 96786"/>
                  <a:gd name="connsiteX30" fmla="*/ 96787 w 96786"/>
                  <a:gd name="connsiteY30" fmla="*/ 40814 h 96786"/>
                  <a:gd name="connsiteX31" fmla="*/ 87069 w 96786"/>
                  <a:gd name="connsiteY31" fmla="*/ 35761 h 96786"/>
                  <a:gd name="connsiteX32" fmla="*/ 84737 w 96786"/>
                  <a:gd name="connsiteY32" fmla="*/ 29930 h 96786"/>
                  <a:gd name="connsiteX33" fmla="*/ 89013 w 96786"/>
                  <a:gd name="connsiteY33" fmla="*/ 50920 h 96786"/>
                  <a:gd name="connsiteX34" fmla="*/ 80461 w 96786"/>
                  <a:gd name="connsiteY34" fmla="*/ 55196 h 96786"/>
                  <a:gd name="connsiteX35" fmla="*/ 80073 w 96786"/>
                  <a:gd name="connsiteY35" fmla="*/ 56751 h 96786"/>
                  <a:gd name="connsiteX36" fmla="*/ 76963 w 96786"/>
                  <a:gd name="connsiteY36" fmla="*/ 64136 h 96786"/>
                  <a:gd name="connsiteX37" fmla="*/ 76186 w 96786"/>
                  <a:gd name="connsiteY37" fmla="*/ 65691 h 96786"/>
                  <a:gd name="connsiteX38" fmla="*/ 79295 w 96786"/>
                  <a:gd name="connsiteY38" fmla="*/ 75020 h 96786"/>
                  <a:gd name="connsiteX39" fmla="*/ 75408 w 96786"/>
                  <a:gd name="connsiteY39" fmla="*/ 78907 h 96786"/>
                  <a:gd name="connsiteX40" fmla="*/ 66468 w 96786"/>
                  <a:gd name="connsiteY40" fmla="*/ 75797 h 96786"/>
                  <a:gd name="connsiteX41" fmla="*/ 64913 w 96786"/>
                  <a:gd name="connsiteY41" fmla="*/ 76574 h 96786"/>
                  <a:gd name="connsiteX42" fmla="*/ 57917 w 96786"/>
                  <a:gd name="connsiteY42" fmla="*/ 79295 h 96786"/>
                  <a:gd name="connsiteX43" fmla="*/ 55973 w 96786"/>
                  <a:gd name="connsiteY43" fmla="*/ 80073 h 96786"/>
                  <a:gd name="connsiteX44" fmla="*/ 51697 w 96786"/>
                  <a:gd name="connsiteY44" fmla="*/ 88624 h 96786"/>
                  <a:gd name="connsiteX45" fmla="*/ 45867 w 96786"/>
                  <a:gd name="connsiteY45" fmla="*/ 88624 h 96786"/>
                  <a:gd name="connsiteX46" fmla="*/ 41591 w 96786"/>
                  <a:gd name="connsiteY46" fmla="*/ 80073 h 96786"/>
                  <a:gd name="connsiteX47" fmla="*/ 40036 w 96786"/>
                  <a:gd name="connsiteY47" fmla="*/ 79684 h 96786"/>
                  <a:gd name="connsiteX48" fmla="*/ 33040 w 96786"/>
                  <a:gd name="connsiteY48" fmla="*/ 76574 h 96786"/>
                  <a:gd name="connsiteX49" fmla="*/ 31485 w 96786"/>
                  <a:gd name="connsiteY49" fmla="*/ 75797 h 96786"/>
                  <a:gd name="connsiteX50" fmla="*/ 22156 w 96786"/>
                  <a:gd name="connsiteY50" fmla="*/ 78907 h 96786"/>
                  <a:gd name="connsiteX51" fmla="*/ 17880 w 96786"/>
                  <a:gd name="connsiteY51" fmla="*/ 74631 h 96786"/>
                  <a:gd name="connsiteX52" fmla="*/ 20990 w 96786"/>
                  <a:gd name="connsiteY52" fmla="*/ 65691 h 96786"/>
                  <a:gd name="connsiteX53" fmla="*/ 20213 w 96786"/>
                  <a:gd name="connsiteY53" fmla="*/ 64136 h 96786"/>
                  <a:gd name="connsiteX54" fmla="*/ 17103 w 96786"/>
                  <a:gd name="connsiteY54" fmla="*/ 57139 h 96786"/>
                  <a:gd name="connsiteX55" fmla="*/ 16714 w 96786"/>
                  <a:gd name="connsiteY55" fmla="*/ 55584 h 96786"/>
                  <a:gd name="connsiteX56" fmla="*/ 8163 w 96786"/>
                  <a:gd name="connsiteY56" fmla="*/ 51309 h 96786"/>
                  <a:gd name="connsiteX57" fmla="*/ 8163 w 96786"/>
                  <a:gd name="connsiteY57" fmla="*/ 45867 h 96786"/>
                  <a:gd name="connsiteX58" fmla="*/ 16714 w 96786"/>
                  <a:gd name="connsiteY58" fmla="*/ 41591 h 96786"/>
                  <a:gd name="connsiteX59" fmla="*/ 17103 w 96786"/>
                  <a:gd name="connsiteY59" fmla="*/ 40036 h 96786"/>
                  <a:gd name="connsiteX60" fmla="*/ 20213 w 96786"/>
                  <a:gd name="connsiteY60" fmla="*/ 33040 h 96786"/>
                  <a:gd name="connsiteX61" fmla="*/ 20990 w 96786"/>
                  <a:gd name="connsiteY61" fmla="*/ 31485 h 96786"/>
                  <a:gd name="connsiteX62" fmla="*/ 17880 w 96786"/>
                  <a:gd name="connsiteY62" fmla="*/ 21767 h 96786"/>
                  <a:gd name="connsiteX63" fmla="*/ 21767 w 96786"/>
                  <a:gd name="connsiteY63" fmla="*/ 17492 h 96786"/>
                  <a:gd name="connsiteX64" fmla="*/ 31096 w 96786"/>
                  <a:gd name="connsiteY64" fmla="*/ 20601 h 96786"/>
                  <a:gd name="connsiteX65" fmla="*/ 32651 w 96786"/>
                  <a:gd name="connsiteY65" fmla="*/ 19824 h 96786"/>
                  <a:gd name="connsiteX66" fmla="*/ 40036 w 96786"/>
                  <a:gd name="connsiteY66" fmla="*/ 16714 h 96786"/>
                  <a:gd name="connsiteX67" fmla="*/ 41591 w 96786"/>
                  <a:gd name="connsiteY67" fmla="*/ 16325 h 96786"/>
                  <a:gd name="connsiteX68" fmla="*/ 45867 w 96786"/>
                  <a:gd name="connsiteY68" fmla="*/ 7774 h 96786"/>
                  <a:gd name="connsiteX69" fmla="*/ 51309 w 96786"/>
                  <a:gd name="connsiteY69" fmla="*/ 7774 h 96786"/>
                  <a:gd name="connsiteX70" fmla="*/ 55584 w 96786"/>
                  <a:gd name="connsiteY70" fmla="*/ 16325 h 96786"/>
                  <a:gd name="connsiteX71" fmla="*/ 57139 w 96786"/>
                  <a:gd name="connsiteY71" fmla="*/ 16714 h 96786"/>
                  <a:gd name="connsiteX72" fmla="*/ 64136 w 96786"/>
                  <a:gd name="connsiteY72" fmla="*/ 19824 h 96786"/>
                  <a:gd name="connsiteX73" fmla="*/ 65691 w 96786"/>
                  <a:gd name="connsiteY73" fmla="*/ 20601 h 96786"/>
                  <a:gd name="connsiteX74" fmla="*/ 75020 w 96786"/>
                  <a:gd name="connsiteY74" fmla="*/ 17492 h 96786"/>
                  <a:gd name="connsiteX75" fmla="*/ 78907 w 96786"/>
                  <a:gd name="connsiteY75" fmla="*/ 21379 h 96786"/>
                  <a:gd name="connsiteX76" fmla="*/ 75797 w 96786"/>
                  <a:gd name="connsiteY76" fmla="*/ 30707 h 96786"/>
                  <a:gd name="connsiteX77" fmla="*/ 76574 w 96786"/>
                  <a:gd name="connsiteY77" fmla="*/ 32262 h 96786"/>
                  <a:gd name="connsiteX78" fmla="*/ 79684 w 96786"/>
                  <a:gd name="connsiteY78" fmla="*/ 39259 h 96786"/>
                  <a:gd name="connsiteX79" fmla="*/ 80073 w 96786"/>
                  <a:gd name="connsiteY79" fmla="*/ 40814 h 96786"/>
                  <a:gd name="connsiteX80" fmla="*/ 88624 w 96786"/>
                  <a:gd name="connsiteY80" fmla="*/ 45089 h 96786"/>
                  <a:gd name="connsiteX81" fmla="*/ 89013 w 96786"/>
                  <a:gd name="connsiteY81" fmla="*/ 50920 h 96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96786" h="96786">
                    <a:moveTo>
                      <a:pt x="84737" y="29930"/>
                    </a:moveTo>
                    <a:lnTo>
                      <a:pt x="88235" y="19435"/>
                    </a:lnTo>
                    <a:lnTo>
                      <a:pt x="77352" y="8551"/>
                    </a:lnTo>
                    <a:lnTo>
                      <a:pt x="66857" y="12050"/>
                    </a:lnTo>
                    <a:cubicBezTo>
                      <a:pt x="64913" y="11272"/>
                      <a:pt x="62970" y="10495"/>
                      <a:pt x="61026" y="9718"/>
                    </a:cubicBezTo>
                    <a:lnTo>
                      <a:pt x="55973" y="0"/>
                    </a:lnTo>
                    <a:lnTo>
                      <a:pt x="40814" y="0"/>
                    </a:lnTo>
                    <a:lnTo>
                      <a:pt x="35761" y="9718"/>
                    </a:lnTo>
                    <a:cubicBezTo>
                      <a:pt x="33817" y="10495"/>
                      <a:pt x="31874" y="11272"/>
                      <a:pt x="29930" y="12050"/>
                    </a:cubicBezTo>
                    <a:lnTo>
                      <a:pt x="19435" y="8551"/>
                    </a:lnTo>
                    <a:lnTo>
                      <a:pt x="8551" y="19435"/>
                    </a:lnTo>
                    <a:lnTo>
                      <a:pt x="12050" y="29930"/>
                    </a:lnTo>
                    <a:cubicBezTo>
                      <a:pt x="10884" y="31874"/>
                      <a:pt x="10106" y="33817"/>
                      <a:pt x="9718" y="35761"/>
                    </a:cubicBezTo>
                    <a:lnTo>
                      <a:pt x="0" y="40814"/>
                    </a:lnTo>
                    <a:lnTo>
                      <a:pt x="0" y="55973"/>
                    </a:lnTo>
                    <a:lnTo>
                      <a:pt x="9718" y="61026"/>
                    </a:lnTo>
                    <a:cubicBezTo>
                      <a:pt x="10495" y="62970"/>
                      <a:pt x="11272" y="64913"/>
                      <a:pt x="12050" y="66857"/>
                    </a:cubicBezTo>
                    <a:lnTo>
                      <a:pt x="8551" y="77352"/>
                    </a:lnTo>
                    <a:lnTo>
                      <a:pt x="19824" y="88235"/>
                    </a:lnTo>
                    <a:lnTo>
                      <a:pt x="30319" y="84737"/>
                    </a:lnTo>
                    <a:cubicBezTo>
                      <a:pt x="32262" y="85514"/>
                      <a:pt x="34206" y="86292"/>
                      <a:pt x="36149" y="87069"/>
                    </a:cubicBezTo>
                    <a:lnTo>
                      <a:pt x="41202" y="96787"/>
                    </a:lnTo>
                    <a:lnTo>
                      <a:pt x="56362" y="96787"/>
                    </a:lnTo>
                    <a:lnTo>
                      <a:pt x="61415" y="87069"/>
                    </a:lnTo>
                    <a:cubicBezTo>
                      <a:pt x="63358" y="86292"/>
                      <a:pt x="65302" y="85514"/>
                      <a:pt x="66857" y="84737"/>
                    </a:cubicBezTo>
                    <a:lnTo>
                      <a:pt x="77352" y="88235"/>
                    </a:lnTo>
                    <a:lnTo>
                      <a:pt x="88235" y="77352"/>
                    </a:lnTo>
                    <a:lnTo>
                      <a:pt x="84737" y="66857"/>
                    </a:lnTo>
                    <a:cubicBezTo>
                      <a:pt x="85514" y="64913"/>
                      <a:pt x="86681" y="62970"/>
                      <a:pt x="87069" y="61026"/>
                    </a:cubicBezTo>
                    <a:lnTo>
                      <a:pt x="96787" y="55973"/>
                    </a:lnTo>
                    <a:lnTo>
                      <a:pt x="96787" y="40814"/>
                    </a:lnTo>
                    <a:lnTo>
                      <a:pt x="87069" y="35761"/>
                    </a:lnTo>
                    <a:cubicBezTo>
                      <a:pt x="86681" y="33817"/>
                      <a:pt x="85903" y="31874"/>
                      <a:pt x="84737" y="29930"/>
                    </a:cubicBezTo>
                    <a:close/>
                    <a:moveTo>
                      <a:pt x="89013" y="50920"/>
                    </a:moveTo>
                    <a:lnTo>
                      <a:pt x="80461" y="55196"/>
                    </a:lnTo>
                    <a:lnTo>
                      <a:pt x="80073" y="56751"/>
                    </a:lnTo>
                    <a:cubicBezTo>
                      <a:pt x="79295" y="59471"/>
                      <a:pt x="78129" y="61804"/>
                      <a:pt x="76963" y="64136"/>
                    </a:cubicBezTo>
                    <a:lnTo>
                      <a:pt x="76186" y="65691"/>
                    </a:lnTo>
                    <a:lnTo>
                      <a:pt x="79295" y="75020"/>
                    </a:lnTo>
                    <a:lnTo>
                      <a:pt x="75408" y="78907"/>
                    </a:lnTo>
                    <a:lnTo>
                      <a:pt x="66468" y="75797"/>
                    </a:lnTo>
                    <a:lnTo>
                      <a:pt x="64913" y="76574"/>
                    </a:lnTo>
                    <a:cubicBezTo>
                      <a:pt x="62581" y="77740"/>
                      <a:pt x="60249" y="78907"/>
                      <a:pt x="57917" y="79295"/>
                    </a:cubicBezTo>
                    <a:lnTo>
                      <a:pt x="55973" y="80073"/>
                    </a:lnTo>
                    <a:lnTo>
                      <a:pt x="51697" y="88624"/>
                    </a:lnTo>
                    <a:lnTo>
                      <a:pt x="45867" y="88624"/>
                    </a:lnTo>
                    <a:lnTo>
                      <a:pt x="41591" y="80073"/>
                    </a:lnTo>
                    <a:lnTo>
                      <a:pt x="40036" y="79684"/>
                    </a:lnTo>
                    <a:cubicBezTo>
                      <a:pt x="37704" y="78907"/>
                      <a:pt x="34983" y="78129"/>
                      <a:pt x="33040" y="76574"/>
                    </a:cubicBezTo>
                    <a:lnTo>
                      <a:pt x="31485" y="75797"/>
                    </a:lnTo>
                    <a:lnTo>
                      <a:pt x="22156" y="78907"/>
                    </a:lnTo>
                    <a:lnTo>
                      <a:pt x="17880" y="74631"/>
                    </a:lnTo>
                    <a:lnTo>
                      <a:pt x="20990" y="65691"/>
                    </a:lnTo>
                    <a:lnTo>
                      <a:pt x="20213" y="64136"/>
                    </a:lnTo>
                    <a:cubicBezTo>
                      <a:pt x="19046" y="61804"/>
                      <a:pt x="17880" y="59471"/>
                      <a:pt x="17103" y="57139"/>
                    </a:cubicBezTo>
                    <a:lnTo>
                      <a:pt x="16714" y="55584"/>
                    </a:lnTo>
                    <a:lnTo>
                      <a:pt x="8163" y="51309"/>
                    </a:lnTo>
                    <a:lnTo>
                      <a:pt x="8163" y="45867"/>
                    </a:lnTo>
                    <a:lnTo>
                      <a:pt x="16714" y="41591"/>
                    </a:lnTo>
                    <a:lnTo>
                      <a:pt x="17103" y="40036"/>
                    </a:lnTo>
                    <a:cubicBezTo>
                      <a:pt x="17880" y="37704"/>
                      <a:pt x="18658" y="34983"/>
                      <a:pt x="20213" y="33040"/>
                    </a:cubicBezTo>
                    <a:lnTo>
                      <a:pt x="20990" y="31485"/>
                    </a:lnTo>
                    <a:lnTo>
                      <a:pt x="17880" y="21767"/>
                    </a:lnTo>
                    <a:lnTo>
                      <a:pt x="21767" y="17492"/>
                    </a:lnTo>
                    <a:lnTo>
                      <a:pt x="31096" y="20601"/>
                    </a:lnTo>
                    <a:lnTo>
                      <a:pt x="32651" y="19824"/>
                    </a:lnTo>
                    <a:cubicBezTo>
                      <a:pt x="34983" y="18658"/>
                      <a:pt x="37315" y="17492"/>
                      <a:pt x="40036" y="16714"/>
                    </a:cubicBezTo>
                    <a:lnTo>
                      <a:pt x="41591" y="16325"/>
                    </a:lnTo>
                    <a:lnTo>
                      <a:pt x="45867" y="7774"/>
                    </a:lnTo>
                    <a:lnTo>
                      <a:pt x="51309" y="7774"/>
                    </a:lnTo>
                    <a:lnTo>
                      <a:pt x="55584" y="16325"/>
                    </a:lnTo>
                    <a:lnTo>
                      <a:pt x="57139" y="16714"/>
                    </a:lnTo>
                    <a:cubicBezTo>
                      <a:pt x="59471" y="17492"/>
                      <a:pt x="62192" y="18269"/>
                      <a:pt x="64136" y="19824"/>
                    </a:cubicBezTo>
                    <a:lnTo>
                      <a:pt x="65691" y="20601"/>
                    </a:lnTo>
                    <a:lnTo>
                      <a:pt x="75020" y="17492"/>
                    </a:lnTo>
                    <a:lnTo>
                      <a:pt x="78907" y="21379"/>
                    </a:lnTo>
                    <a:lnTo>
                      <a:pt x="75797" y="30707"/>
                    </a:lnTo>
                    <a:lnTo>
                      <a:pt x="76574" y="32262"/>
                    </a:lnTo>
                    <a:cubicBezTo>
                      <a:pt x="77740" y="34594"/>
                      <a:pt x="78907" y="36927"/>
                      <a:pt x="79684" y="39259"/>
                    </a:cubicBezTo>
                    <a:lnTo>
                      <a:pt x="80073" y="40814"/>
                    </a:lnTo>
                    <a:lnTo>
                      <a:pt x="88624" y="45089"/>
                    </a:lnTo>
                    <a:lnTo>
                      <a:pt x="89013" y="50920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3" name="Kombinationstegning: figur 82">
                <a:extLst>
                  <a:ext uri="{FF2B5EF4-FFF2-40B4-BE49-F238E27FC236}">
                    <a16:creationId xmlns:a16="http://schemas.microsoft.com/office/drawing/2014/main" id="{BCB90707-47E4-D055-C167-DBD0C917A1F5}"/>
                  </a:ext>
                </a:extLst>
              </p:cNvPr>
              <p:cNvSpPr/>
              <p:nvPr/>
            </p:nvSpPr>
            <p:spPr>
              <a:xfrm>
                <a:off x="7935018" y="5385283"/>
                <a:ext cx="194351" cy="203291"/>
              </a:xfrm>
              <a:custGeom>
                <a:avLst/>
                <a:gdLst>
                  <a:gd name="connsiteX0" fmla="*/ 194351 w 194351"/>
                  <a:gd name="connsiteY0" fmla="*/ 100674 h 203291"/>
                  <a:gd name="connsiteX1" fmla="*/ 194351 w 194351"/>
                  <a:gd name="connsiteY1" fmla="*/ 97176 h 203291"/>
                  <a:gd name="connsiteX2" fmla="*/ 97176 w 194351"/>
                  <a:gd name="connsiteY2" fmla="*/ 0 h 203291"/>
                  <a:gd name="connsiteX3" fmla="*/ 0 w 194351"/>
                  <a:gd name="connsiteY3" fmla="*/ 97176 h 203291"/>
                  <a:gd name="connsiteX4" fmla="*/ 0 w 194351"/>
                  <a:gd name="connsiteY4" fmla="*/ 100674 h 203291"/>
                  <a:gd name="connsiteX5" fmla="*/ 6608 w 194351"/>
                  <a:gd name="connsiteY5" fmla="*/ 134491 h 203291"/>
                  <a:gd name="connsiteX6" fmla="*/ 23322 w 194351"/>
                  <a:gd name="connsiteY6" fmla="*/ 162089 h 203291"/>
                  <a:gd name="connsiteX7" fmla="*/ 46256 w 194351"/>
                  <a:gd name="connsiteY7" fmla="*/ 199015 h 203291"/>
                  <a:gd name="connsiteX8" fmla="*/ 52863 w 194351"/>
                  <a:gd name="connsiteY8" fmla="*/ 203291 h 203291"/>
                  <a:gd name="connsiteX9" fmla="*/ 141099 w 194351"/>
                  <a:gd name="connsiteY9" fmla="*/ 203291 h 203291"/>
                  <a:gd name="connsiteX10" fmla="*/ 147707 w 194351"/>
                  <a:gd name="connsiteY10" fmla="*/ 199015 h 203291"/>
                  <a:gd name="connsiteX11" fmla="*/ 170252 w 194351"/>
                  <a:gd name="connsiteY11" fmla="*/ 162089 h 203291"/>
                  <a:gd name="connsiteX12" fmla="*/ 186966 w 194351"/>
                  <a:gd name="connsiteY12" fmla="*/ 134491 h 203291"/>
                  <a:gd name="connsiteX13" fmla="*/ 194351 w 194351"/>
                  <a:gd name="connsiteY13" fmla="*/ 100674 h 203291"/>
                  <a:gd name="connsiteX14" fmla="*/ 186577 w 194351"/>
                  <a:gd name="connsiteY14" fmla="*/ 100674 h 203291"/>
                  <a:gd name="connsiteX15" fmla="*/ 180358 w 194351"/>
                  <a:gd name="connsiteY15" fmla="*/ 131770 h 203291"/>
                  <a:gd name="connsiteX16" fmla="*/ 164810 w 194351"/>
                  <a:gd name="connsiteY16" fmla="*/ 157036 h 203291"/>
                  <a:gd name="connsiteX17" fmla="*/ 141099 w 194351"/>
                  <a:gd name="connsiteY17" fmla="*/ 195517 h 203291"/>
                  <a:gd name="connsiteX18" fmla="*/ 53252 w 194351"/>
                  <a:gd name="connsiteY18" fmla="*/ 195517 h 203291"/>
                  <a:gd name="connsiteX19" fmla="*/ 29541 w 194351"/>
                  <a:gd name="connsiteY19" fmla="*/ 157036 h 203291"/>
                  <a:gd name="connsiteX20" fmla="*/ 13993 w 194351"/>
                  <a:gd name="connsiteY20" fmla="*/ 131770 h 203291"/>
                  <a:gd name="connsiteX21" fmla="*/ 7774 w 194351"/>
                  <a:gd name="connsiteY21" fmla="*/ 100674 h 203291"/>
                  <a:gd name="connsiteX22" fmla="*/ 7774 w 194351"/>
                  <a:gd name="connsiteY22" fmla="*/ 97564 h 203291"/>
                  <a:gd name="connsiteX23" fmla="*/ 97176 w 194351"/>
                  <a:gd name="connsiteY23" fmla="*/ 8163 h 203291"/>
                  <a:gd name="connsiteX24" fmla="*/ 186577 w 194351"/>
                  <a:gd name="connsiteY24" fmla="*/ 97564 h 203291"/>
                  <a:gd name="connsiteX25" fmla="*/ 186577 w 194351"/>
                  <a:gd name="connsiteY25" fmla="*/ 97564 h 203291"/>
                  <a:gd name="connsiteX26" fmla="*/ 186577 w 194351"/>
                  <a:gd name="connsiteY26" fmla="*/ 100674 h 20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4351" h="203291">
                    <a:moveTo>
                      <a:pt x="194351" y="100674"/>
                    </a:moveTo>
                    <a:lnTo>
                      <a:pt x="194351" y="97176"/>
                    </a:lnTo>
                    <a:cubicBezTo>
                      <a:pt x="194351" y="43535"/>
                      <a:pt x="150816" y="0"/>
                      <a:pt x="97176" y="0"/>
                    </a:cubicBezTo>
                    <a:cubicBezTo>
                      <a:pt x="43535" y="0"/>
                      <a:pt x="0" y="43535"/>
                      <a:pt x="0" y="97176"/>
                    </a:cubicBezTo>
                    <a:lnTo>
                      <a:pt x="0" y="100674"/>
                    </a:lnTo>
                    <a:cubicBezTo>
                      <a:pt x="389" y="112335"/>
                      <a:pt x="2721" y="123607"/>
                      <a:pt x="6608" y="134491"/>
                    </a:cubicBezTo>
                    <a:cubicBezTo>
                      <a:pt x="10495" y="144597"/>
                      <a:pt x="16325" y="153926"/>
                      <a:pt x="23322" y="162089"/>
                    </a:cubicBezTo>
                    <a:cubicBezTo>
                      <a:pt x="32262" y="171806"/>
                      <a:pt x="41980" y="190464"/>
                      <a:pt x="46256" y="199015"/>
                    </a:cubicBezTo>
                    <a:cubicBezTo>
                      <a:pt x="47422" y="201348"/>
                      <a:pt x="50143" y="203291"/>
                      <a:pt x="52863" y="203291"/>
                    </a:cubicBezTo>
                    <a:lnTo>
                      <a:pt x="141099" y="203291"/>
                    </a:lnTo>
                    <a:cubicBezTo>
                      <a:pt x="143820" y="203291"/>
                      <a:pt x="146541" y="201736"/>
                      <a:pt x="147707" y="199015"/>
                    </a:cubicBezTo>
                    <a:cubicBezTo>
                      <a:pt x="151983" y="190464"/>
                      <a:pt x="161700" y="171806"/>
                      <a:pt x="170252" y="162089"/>
                    </a:cubicBezTo>
                    <a:cubicBezTo>
                      <a:pt x="177637" y="153926"/>
                      <a:pt x="183079" y="144597"/>
                      <a:pt x="186966" y="134491"/>
                    </a:cubicBezTo>
                    <a:cubicBezTo>
                      <a:pt x="191630" y="123607"/>
                      <a:pt x="193962" y="111946"/>
                      <a:pt x="194351" y="100674"/>
                    </a:cubicBezTo>
                    <a:close/>
                    <a:moveTo>
                      <a:pt x="186577" y="100674"/>
                    </a:moveTo>
                    <a:cubicBezTo>
                      <a:pt x="186188" y="111169"/>
                      <a:pt x="184245" y="121664"/>
                      <a:pt x="180358" y="131770"/>
                    </a:cubicBezTo>
                    <a:cubicBezTo>
                      <a:pt x="176859" y="141099"/>
                      <a:pt x="171418" y="149650"/>
                      <a:pt x="164810" y="157036"/>
                    </a:cubicBezTo>
                    <a:cubicBezTo>
                      <a:pt x="155481" y="167142"/>
                      <a:pt x="145763" y="185411"/>
                      <a:pt x="141099" y="195517"/>
                    </a:cubicBezTo>
                    <a:lnTo>
                      <a:pt x="53252" y="195517"/>
                    </a:lnTo>
                    <a:cubicBezTo>
                      <a:pt x="48199" y="185411"/>
                      <a:pt x="38482" y="167142"/>
                      <a:pt x="29541" y="157036"/>
                    </a:cubicBezTo>
                    <a:cubicBezTo>
                      <a:pt x="22933" y="149650"/>
                      <a:pt x="17880" y="141099"/>
                      <a:pt x="13993" y="131770"/>
                    </a:cubicBezTo>
                    <a:cubicBezTo>
                      <a:pt x="10106" y="122052"/>
                      <a:pt x="8163" y="111557"/>
                      <a:pt x="7774" y="100674"/>
                    </a:cubicBezTo>
                    <a:lnTo>
                      <a:pt x="7774" y="97564"/>
                    </a:lnTo>
                    <a:cubicBezTo>
                      <a:pt x="7774" y="48199"/>
                      <a:pt x="47810" y="8163"/>
                      <a:pt x="97176" y="8163"/>
                    </a:cubicBezTo>
                    <a:cubicBezTo>
                      <a:pt x="146541" y="8163"/>
                      <a:pt x="186577" y="48199"/>
                      <a:pt x="186577" y="97564"/>
                    </a:cubicBezTo>
                    <a:lnTo>
                      <a:pt x="186577" y="97564"/>
                    </a:lnTo>
                    <a:lnTo>
                      <a:pt x="186577" y="100674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4" name="Kombinationstegning: figur 83">
                <a:extLst>
                  <a:ext uri="{FF2B5EF4-FFF2-40B4-BE49-F238E27FC236}">
                    <a16:creationId xmlns:a16="http://schemas.microsoft.com/office/drawing/2014/main" id="{D36D6217-439A-4E96-8F1F-7538DFDC683A}"/>
                  </a:ext>
                </a:extLst>
              </p:cNvPr>
              <p:cNvSpPr/>
              <p:nvPr/>
            </p:nvSpPr>
            <p:spPr>
              <a:xfrm>
                <a:off x="7985938" y="5611896"/>
                <a:ext cx="93288" cy="7774"/>
              </a:xfrm>
              <a:custGeom>
                <a:avLst/>
                <a:gdLst>
                  <a:gd name="connsiteX0" fmla="*/ 89401 w 93288"/>
                  <a:gd name="connsiteY0" fmla="*/ 0 h 7774"/>
                  <a:gd name="connsiteX1" fmla="*/ 3887 w 93288"/>
                  <a:gd name="connsiteY1" fmla="*/ 0 h 7774"/>
                  <a:gd name="connsiteX2" fmla="*/ 0 w 93288"/>
                  <a:gd name="connsiteY2" fmla="*/ 3887 h 7774"/>
                  <a:gd name="connsiteX3" fmla="*/ 3887 w 93288"/>
                  <a:gd name="connsiteY3" fmla="*/ 7774 h 7774"/>
                  <a:gd name="connsiteX4" fmla="*/ 89401 w 93288"/>
                  <a:gd name="connsiteY4" fmla="*/ 7774 h 7774"/>
                  <a:gd name="connsiteX5" fmla="*/ 93289 w 93288"/>
                  <a:gd name="connsiteY5" fmla="*/ 3887 h 7774"/>
                  <a:gd name="connsiteX6" fmla="*/ 89401 w 93288"/>
                  <a:gd name="connsiteY6" fmla="*/ 0 h 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288" h="7774">
                    <a:moveTo>
                      <a:pt x="89401" y="0"/>
                    </a:moveTo>
                    <a:lnTo>
                      <a:pt x="3887" y="0"/>
                    </a:lnTo>
                    <a:cubicBezTo>
                      <a:pt x="1555" y="0"/>
                      <a:pt x="0" y="1555"/>
                      <a:pt x="0" y="3887"/>
                    </a:cubicBezTo>
                    <a:cubicBezTo>
                      <a:pt x="0" y="6219"/>
                      <a:pt x="1555" y="7774"/>
                      <a:pt x="3887" y="7774"/>
                    </a:cubicBezTo>
                    <a:lnTo>
                      <a:pt x="89401" y="7774"/>
                    </a:lnTo>
                    <a:cubicBezTo>
                      <a:pt x="91734" y="7774"/>
                      <a:pt x="93289" y="6219"/>
                      <a:pt x="93289" y="3887"/>
                    </a:cubicBezTo>
                    <a:cubicBezTo>
                      <a:pt x="93289" y="1555"/>
                      <a:pt x="91734" y="0"/>
                      <a:pt x="894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5" name="Kombinationstegning: figur 84">
                <a:extLst>
                  <a:ext uri="{FF2B5EF4-FFF2-40B4-BE49-F238E27FC236}">
                    <a16:creationId xmlns:a16="http://schemas.microsoft.com/office/drawing/2014/main" id="{655A085F-634D-3378-F913-046C6AC09A88}"/>
                  </a:ext>
                </a:extLst>
              </p:cNvPr>
              <p:cNvSpPr/>
              <p:nvPr/>
            </p:nvSpPr>
            <p:spPr>
              <a:xfrm>
                <a:off x="8029472" y="5328533"/>
                <a:ext cx="7774" cy="42757"/>
              </a:xfrm>
              <a:custGeom>
                <a:avLst/>
                <a:gdLst>
                  <a:gd name="connsiteX0" fmla="*/ 3887 w 7774"/>
                  <a:gd name="connsiteY0" fmla="*/ 42757 h 42757"/>
                  <a:gd name="connsiteX1" fmla="*/ 7774 w 7774"/>
                  <a:gd name="connsiteY1" fmla="*/ 38870 h 42757"/>
                  <a:gd name="connsiteX2" fmla="*/ 7774 w 7774"/>
                  <a:gd name="connsiteY2" fmla="*/ 3887 h 42757"/>
                  <a:gd name="connsiteX3" fmla="*/ 3887 w 7774"/>
                  <a:gd name="connsiteY3" fmla="*/ 0 h 42757"/>
                  <a:gd name="connsiteX4" fmla="*/ 0 w 7774"/>
                  <a:gd name="connsiteY4" fmla="*/ 3887 h 42757"/>
                  <a:gd name="connsiteX5" fmla="*/ 0 w 7774"/>
                  <a:gd name="connsiteY5" fmla="*/ 38870 h 42757"/>
                  <a:gd name="connsiteX6" fmla="*/ 3887 w 7774"/>
                  <a:gd name="connsiteY6" fmla="*/ 42757 h 4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74" h="42757">
                    <a:moveTo>
                      <a:pt x="3887" y="42757"/>
                    </a:moveTo>
                    <a:cubicBezTo>
                      <a:pt x="6219" y="42757"/>
                      <a:pt x="7774" y="41202"/>
                      <a:pt x="7774" y="38870"/>
                    </a:cubicBezTo>
                    <a:lnTo>
                      <a:pt x="7774" y="3887"/>
                    </a:lnTo>
                    <a:cubicBezTo>
                      <a:pt x="7774" y="1555"/>
                      <a:pt x="6219" y="0"/>
                      <a:pt x="3887" y="0"/>
                    </a:cubicBezTo>
                    <a:cubicBezTo>
                      <a:pt x="1555" y="0"/>
                      <a:pt x="0" y="1555"/>
                      <a:pt x="0" y="3887"/>
                    </a:cubicBezTo>
                    <a:lnTo>
                      <a:pt x="0" y="38870"/>
                    </a:lnTo>
                    <a:cubicBezTo>
                      <a:pt x="0" y="41202"/>
                      <a:pt x="1555" y="42757"/>
                      <a:pt x="3887" y="4275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6" name="Kombinationstegning: figur 85">
                <a:extLst>
                  <a:ext uri="{FF2B5EF4-FFF2-40B4-BE49-F238E27FC236}">
                    <a16:creationId xmlns:a16="http://schemas.microsoft.com/office/drawing/2014/main" id="{C074484F-561D-ED46-2C1D-688611AB9FAF}"/>
                  </a:ext>
                </a:extLst>
              </p:cNvPr>
              <p:cNvSpPr/>
              <p:nvPr/>
            </p:nvSpPr>
            <p:spPr>
              <a:xfrm>
                <a:off x="7876712" y="5480126"/>
                <a:ext cx="42757" cy="7774"/>
              </a:xfrm>
              <a:custGeom>
                <a:avLst/>
                <a:gdLst>
                  <a:gd name="connsiteX0" fmla="*/ 38870 w 42757"/>
                  <a:gd name="connsiteY0" fmla="*/ 0 h 7774"/>
                  <a:gd name="connsiteX1" fmla="*/ 3887 w 42757"/>
                  <a:gd name="connsiteY1" fmla="*/ 0 h 7774"/>
                  <a:gd name="connsiteX2" fmla="*/ 0 w 42757"/>
                  <a:gd name="connsiteY2" fmla="*/ 3887 h 7774"/>
                  <a:gd name="connsiteX3" fmla="*/ 3887 w 42757"/>
                  <a:gd name="connsiteY3" fmla="*/ 7774 h 7774"/>
                  <a:gd name="connsiteX4" fmla="*/ 38870 w 42757"/>
                  <a:gd name="connsiteY4" fmla="*/ 7774 h 7774"/>
                  <a:gd name="connsiteX5" fmla="*/ 42757 w 42757"/>
                  <a:gd name="connsiteY5" fmla="*/ 3887 h 7774"/>
                  <a:gd name="connsiteX6" fmla="*/ 38870 w 42757"/>
                  <a:gd name="connsiteY6" fmla="*/ 0 h 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757" h="7774">
                    <a:moveTo>
                      <a:pt x="38870" y="0"/>
                    </a:moveTo>
                    <a:lnTo>
                      <a:pt x="3887" y="0"/>
                    </a:lnTo>
                    <a:cubicBezTo>
                      <a:pt x="1555" y="0"/>
                      <a:pt x="0" y="1555"/>
                      <a:pt x="0" y="3887"/>
                    </a:cubicBezTo>
                    <a:cubicBezTo>
                      <a:pt x="0" y="6219"/>
                      <a:pt x="1555" y="7774"/>
                      <a:pt x="3887" y="7774"/>
                    </a:cubicBezTo>
                    <a:lnTo>
                      <a:pt x="38870" y="7774"/>
                    </a:lnTo>
                    <a:cubicBezTo>
                      <a:pt x="41202" y="7774"/>
                      <a:pt x="42757" y="6219"/>
                      <a:pt x="42757" y="3887"/>
                    </a:cubicBezTo>
                    <a:cubicBezTo>
                      <a:pt x="42757" y="1555"/>
                      <a:pt x="40814" y="0"/>
                      <a:pt x="388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7" name="Kombinationstegning: figur 86">
                <a:extLst>
                  <a:ext uri="{FF2B5EF4-FFF2-40B4-BE49-F238E27FC236}">
                    <a16:creationId xmlns:a16="http://schemas.microsoft.com/office/drawing/2014/main" id="{D9105338-3AE4-5453-1662-CCF76B1B4362}"/>
                  </a:ext>
                </a:extLst>
              </p:cNvPr>
              <p:cNvSpPr/>
              <p:nvPr/>
            </p:nvSpPr>
            <p:spPr>
              <a:xfrm>
                <a:off x="8144917" y="5480126"/>
                <a:ext cx="42757" cy="7774"/>
              </a:xfrm>
              <a:custGeom>
                <a:avLst/>
                <a:gdLst>
                  <a:gd name="connsiteX0" fmla="*/ 38870 w 42757"/>
                  <a:gd name="connsiteY0" fmla="*/ 0 h 7774"/>
                  <a:gd name="connsiteX1" fmla="*/ 3887 w 42757"/>
                  <a:gd name="connsiteY1" fmla="*/ 0 h 7774"/>
                  <a:gd name="connsiteX2" fmla="*/ 0 w 42757"/>
                  <a:gd name="connsiteY2" fmla="*/ 3887 h 7774"/>
                  <a:gd name="connsiteX3" fmla="*/ 3887 w 42757"/>
                  <a:gd name="connsiteY3" fmla="*/ 7774 h 7774"/>
                  <a:gd name="connsiteX4" fmla="*/ 38870 w 42757"/>
                  <a:gd name="connsiteY4" fmla="*/ 7774 h 7774"/>
                  <a:gd name="connsiteX5" fmla="*/ 42757 w 42757"/>
                  <a:gd name="connsiteY5" fmla="*/ 3887 h 7774"/>
                  <a:gd name="connsiteX6" fmla="*/ 38870 w 42757"/>
                  <a:gd name="connsiteY6" fmla="*/ 0 h 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757" h="7774">
                    <a:moveTo>
                      <a:pt x="38870" y="0"/>
                    </a:moveTo>
                    <a:lnTo>
                      <a:pt x="3887" y="0"/>
                    </a:lnTo>
                    <a:cubicBezTo>
                      <a:pt x="1555" y="0"/>
                      <a:pt x="0" y="1555"/>
                      <a:pt x="0" y="3887"/>
                    </a:cubicBezTo>
                    <a:cubicBezTo>
                      <a:pt x="0" y="6219"/>
                      <a:pt x="1555" y="7774"/>
                      <a:pt x="3887" y="7774"/>
                    </a:cubicBezTo>
                    <a:lnTo>
                      <a:pt x="38870" y="7774"/>
                    </a:lnTo>
                    <a:cubicBezTo>
                      <a:pt x="41202" y="7774"/>
                      <a:pt x="42757" y="6219"/>
                      <a:pt x="42757" y="3887"/>
                    </a:cubicBezTo>
                    <a:cubicBezTo>
                      <a:pt x="42757" y="1555"/>
                      <a:pt x="40814" y="0"/>
                      <a:pt x="388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8" name="Kombinationstegning: figur 87">
                <a:extLst>
                  <a:ext uri="{FF2B5EF4-FFF2-40B4-BE49-F238E27FC236}">
                    <a16:creationId xmlns:a16="http://schemas.microsoft.com/office/drawing/2014/main" id="{2658D2F9-16C8-15C1-38C0-53D3E6648706}"/>
                  </a:ext>
                </a:extLst>
              </p:cNvPr>
              <p:cNvSpPr/>
              <p:nvPr/>
            </p:nvSpPr>
            <p:spPr>
              <a:xfrm>
                <a:off x="7920971" y="5372791"/>
                <a:ext cx="32704" cy="32704"/>
              </a:xfrm>
              <a:custGeom>
                <a:avLst/>
                <a:gdLst>
                  <a:gd name="connsiteX0" fmla="*/ 26097 w 32704"/>
                  <a:gd name="connsiteY0" fmla="*/ 31539 h 32704"/>
                  <a:gd name="connsiteX1" fmla="*/ 31539 w 32704"/>
                  <a:gd name="connsiteY1" fmla="*/ 31539 h 32704"/>
                  <a:gd name="connsiteX2" fmla="*/ 31539 w 32704"/>
                  <a:gd name="connsiteY2" fmla="*/ 26097 h 32704"/>
                  <a:gd name="connsiteX3" fmla="*/ 6662 w 32704"/>
                  <a:gd name="connsiteY3" fmla="*/ 1220 h 32704"/>
                  <a:gd name="connsiteX4" fmla="*/ 1220 w 32704"/>
                  <a:gd name="connsiteY4" fmla="*/ 831 h 32704"/>
                  <a:gd name="connsiteX5" fmla="*/ 831 w 32704"/>
                  <a:gd name="connsiteY5" fmla="*/ 6273 h 32704"/>
                  <a:gd name="connsiteX6" fmla="*/ 1220 w 32704"/>
                  <a:gd name="connsiteY6" fmla="*/ 6662 h 32704"/>
                  <a:gd name="connsiteX7" fmla="*/ 26097 w 32704"/>
                  <a:gd name="connsiteY7" fmla="*/ 31539 h 3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04" h="32704">
                    <a:moveTo>
                      <a:pt x="26097" y="31539"/>
                    </a:moveTo>
                    <a:cubicBezTo>
                      <a:pt x="27652" y="33093"/>
                      <a:pt x="29984" y="33093"/>
                      <a:pt x="31539" y="31539"/>
                    </a:cubicBezTo>
                    <a:cubicBezTo>
                      <a:pt x="33093" y="29984"/>
                      <a:pt x="33093" y="27652"/>
                      <a:pt x="31539" y="26097"/>
                    </a:cubicBezTo>
                    <a:lnTo>
                      <a:pt x="6662" y="1220"/>
                    </a:lnTo>
                    <a:cubicBezTo>
                      <a:pt x="5107" y="-335"/>
                      <a:pt x="2775" y="-335"/>
                      <a:pt x="1220" y="831"/>
                    </a:cubicBezTo>
                    <a:cubicBezTo>
                      <a:pt x="-335" y="2386"/>
                      <a:pt x="-335" y="4718"/>
                      <a:pt x="831" y="6273"/>
                    </a:cubicBezTo>
                    <a:cubicBezTo>
                      <a:pt x="831" y="6273"/>
                      <a:pt x="831" y="6273"/>
                      <a:pt x="1220" y="6662"/>
                    </a:cubicBezTo>
                    <a:lnTo>
                      <a:pt x="26097" y="31539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9" name="Kombinationstegning: figur 88">
                <a:extLst>
                  <a:ext uri="{FF2B5EF4-FFF2-40B4-BE49-F238E27FC236}">
                    <a16:creationId xmlns:a16="http://schemas.microsoft.com/office/drawing/2014/main" id="{2F456B51-0952-E599-D179-4A07E31CCA20}"/>
                  </a:ext>
                </a:extLst>
              </p:cNvPr>
              <p:cNvSpPr/>
              <p:nvPr/>
            </p:nvSpPr>
            <p:spPr>
              <a:xfrm>
                <a:off x="8110711" y="5562531"/>
                <a:ext cx="32650" cy="32650"/>
              </a:xfrm>
              <a:custGeom>
                <a:avLst/>
                <a:gdLst>
                  <a:gd name="connsiteX0" fmla="*/ 6608 w 32650"/>
                  <a:gd name="connsiteY0" fmla="*/ 1166 h 32650"/>
                  <a:gd name="connsiteX1" fmla="*/ 1166 w 32650"/>
                  <a:gd name="connsiteY1" fmla="*/ 1166 h 32650"/>
                  <a:gd name="connsiteX2" fmla="*/ 1166 w 32650"/>
                  <a:gd name="connsiteY2" fmla="*/ 6608 h 32650"/>
                  <a:gd name="connsiteX3" fmla="*/ 1166 w 32650"/>
                  <a:gd name="connsiteY3" fmla="*/ 6608 h 32650"/>
                  <a:gd name="connsiteX4" fmla="*/ 26043 w 32650"/>
                  <a:gd name="connsiteY4" fmla="*/ 31485 h 32650"/>
                  <a:gd name="connsiteX5" fmla="*/ 31485 w 32650"/>
                  <a:gd name="connsiteY5" fmla="*/ 31485 h 32650"/>
                  <a:gd name="connsiteX6" fmla="*/ 31485 w 32650"/>
                  <a:gd name="connsiteY6" fmla="*/ 26043 h 32650"/>
                  <a:gd name="connsiteX7" fmla="*/ 6608 w 32650"/>
                  <a:gd name="connsiteY7" fmla="*/ 1166 h 3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50" h="32650">
                    <a:moveTo>
                      <a:pt x="6608" y="1166"/>
                    </a:moveTo>
                    <a:cubicBezTo>
                      <a:pt x="5053" y="-389"/>
                      <a:pt x="2721" y="-389"/>
                      <a:pt x="1166" y="1166"/>
                    </a:cubicBezTo>
                    <a:cubicBezTo>
                      <a:pt x="-389" y="2721"/>
                      <a:pt x="-389" y="5053"/>
                      <a:pt x="1166" y="6608"/>
                    </a:cubicBezTo>
                    <a:cubicBezTo>
                      <a:pt x="1166" y="6608"/>
                      <a:pt x="1166" y="6608"/>
                      <a:pt x="1166" y="6608"/>
                    </a:cubicBezTo>
                    <a:lnTo>
                      <a:pt x="26043" y="31485"/>
                    </a:lnTo>
                    <a:cubicBezTo>
                      <a:pt x="27598" y="33040"/>
                      <a:pt x="29930" y="33040"/>
                      <a:pt x="31485" y="31485"/>
                    </a:cubicBezTo>
                    <a:cubicBezTo>
                      <a:pt x="33040" y="29930"/>
                      <a:pt x="33040" y="27598"/>
                      <a:pt x="31485" y="26043"/>
                    </a:cubicBezTo>
                    <a:lnTo>
                      <a:pt x="6608" y="1166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91" name="Kombinationstegning: figur 90">
                <a:extLst>
                  <a:ext uri="{FF2B5EF4-FFF2-40B4-BE49-F238E27FC236}">
                    <a16:creationId xmlns:a16="http://schemas.microsoft.com/office/drawing/2014/main" id="{B6D67D2A-7D15-EFA0-E81F-668B0DF3D1CD}"/>
                  </a:ext>
                </a:extLst>
              </p:cNvPr>
              <p:cNvSpPr/>
              <p:nvPr/>
            </p:nvSpPr>
            <p:spPr>
              <a:xfrm>
                <a:off x="8110657" y="5372456"/>
                <a:ext cx="32704" cy="32704"/>
              </a:xfrm>
              <a:custGeom>
                <a:avLst/>
                <a:gdLst>
                  <a:gd name="connsiteX0" fmla="*/ 25319 w 32704"/>
                  <a:gd name="connsiteY0" fmla="*/ 1944 h 32704"/>
                  <a:gd name="connsiteX1" fmla="*/ 1220 w 32704"/>
                  <a:gd name="connsiteY1" fmla="*/ 26043 h 32704"/>
                  <a:gd name="connsiteX2" fmla="*/ 831 w 32704"/>
                  <a:gd name="connsiteY2" fmla="*/ 31485 h 32704"/>
                  <a:gd name="connsiteX3" fmla="*/ 6273 w 32704"/>
                  <a:gd name="connsiteY3" fmla="*/ 31874 h 32704"/>
                  <a:gd name="connsiteX4" fmla="*/ 6662 w 32704"/>
                  <a:gd name="connsiteY4" fmla="*/ 31485 h 32704"/>
                  <a:gd name="connsiteX5" fmla="*/ 31539 w 32704"/>
                  <a:gd name="connsiteY5" fmla="*/ 6608 h 32704"/>
                  <a:gd name="connsiteX6" fmla="*/ 31539 w 32704"/>
                  <a:gd name="connsiteY6" fmla="*/ 1166 h 32704"/>
                  <a:gd name="connsiteX7" fmla="*/ 26097 w 32704"/>
                  <a:gd name="connsiteY7" fmla="*/ 1166 h 32704"/>
                  <a:gd name="connsiteX8" fmla="*/ 25319 w 32704"/>
                  <a:gd name="connsiteY8" fmla="*/ 1944 h 3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04" h="32704">
                    <a:moveTo>
                      <a:pt x="25319" y="1944"/>
                    </a:moveTo>
                    <a:lnTo>
                      <a:pt x="1220" y="26043"/>
                    </a:lnTo>
                    <a:cubicBezTo>
                      <a:pt x="-335" y="27598"/>
                      <a:pt x="-335" y="29930"/>
                      <a:pt x="831" y="31485"/>
                    </a:cubicBezTo>
                    <a:cubicBezTo>
                      <a:pt x="2386" y="33040"/>
                      <a:pt x="4718" y="33040"/>
                      <a:pt x="6273" y="31874"/>
                    </a:cubicBezTo>
                    <a:cubicBezTo>
                      <a:pt x="6273" y="31874"/>
                      <a:pt x="6273" y="31874"/>
                      <a:pt x="6662" y="31485"/>
                    </a:cubicBezTo>
                    <a:lnTo>
                      <a:pt x="31539" y="6608"/>
                    </a:lnTo>
                    <a:cubicBezTo>
                      <a:pt x="33094" y="5053"/>
                      <a:pt x="33094" y="2721"/>
                      <a:pt x="31539" y="1166"/>
                    </a:cubicBezTo>
                    <a:cubicBezTo>
                      <a:pt x="29984" y="-389"/>
                      <a:pt x="27652" y="-389"/>
                      <a:pt x="26097" y="1166"/>
                    </a:cubicBezTo>
                    <a:lnTo>
                      <a:pt x="25319" y="1944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92" name="Kombinationstegning: figur 91">
                <a:extLst>
                  <a:ext uri="{FF2B5EF4-FFF2-40B4-BE49-F238E27FC236}">
                    <a16:creationId xmlns:a16="http://schemas.microsoft.com/office/drawing/2014/main" id="{AA776B2A-B91E-9A8F-142E-C06CD5EE360D}"/>
                  </a:ext>
                </a:extLst>
              </p:cNvPr>
              <p:cNvSpPr/>
              <p:nvPr/>
            </p:nvSpPr>
            <p:spPr>
              <a:xfrm>
                <a:off x="7921024" y="5562531"/>
                <a:ext cx="32650" cy="32650"/>
              </a:xfrm>
              <a:custGeom>
                <a:avLst/>
                <a:gdLst>
                  <a:gd name="connsiteX0" fmla="*/ 26043 w 32650"/>
                  <a:gd name="connsiteY0" fmla="*/ 1166 h 32650"/>
                  <a:gd name="connsiteX1" fmla="*/ 1166 w 32650"/>
                  <a:gd name="connsiteY1" fmla="*/ 26043 h 32650"/>
                  <a:gd name="connsiteX2" fmla="*/ 1166 w 32650"/>
                  <a:gd name="connsiteY2" fmla="*/ 31485 h 32650"/>
                  <a:gd name="connsiteX3" fmla="*/ 6608 w 32650"/>
                  <a:gd name="connsiteY3" fmla="*/ 31485 h 32650"/>
                  <a:gd name="connsiteX4" fmla="*/ 6608 w 32650"/>
                  <a:gd name="connsiteY4" fmla="*/ 31485 h 32650"/>
                  <a:gd name="connsiteX5" fmla="*/ 31485 w 32650"/>
                  <a:gd name="connsiteY5" fmla="*/ 6608 h 32650"/>
                  <a:gd name="connsiteX6" fmla="*/ 31485 w 32650"/>
                  <a:gd name="connsiteY6" fmla="*/ 1166 h 32650"/>
                  <a:gd name="connsiteX7" fmla="*/ 26043 w 32650"/>
                  <a:gd name="connsiteY7" fmla="*/ 1166 h 32650"/>
                  <a:gd name="connsiteX8" fmla="*/ 26043 w 32650"/>
                  <a:gd name="connsiteY8" fmla="*/ 1166 h 3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50" h="32650">
                    <a:moveTo>
                      <a:pt x="26043" y="1166"/>
                    </a:moveTo>
                    <a:lnTo>
                      <a:pt x="1166" y="26043"/>
                    </a:lnTo>
                    <a:cubicBezTo>
                      <a:pt x="-389" y="27598"/>
                      <a:pt x="-389" y="29930"/>
                      <a:pt x="1166" y="31485"/>
                    </a:cubicBezTo>
                    <a:cubicBezTo>
                      <a:pt x="2721" y="33040"/>
                      <a:pt x="5053" y="33040"/>
                      <a:pt x="6608" y="31485"/>
                    </a:cubicBezTo>
                    <a:cubicBezTo>
                      <a:pt x="6608" y="31485"/>
                      <a:pt x="6608" y="31485"/>
                      <a:pt x="6608" y="31485"/>
                    </a:cubicBezTo>
                    <a:lnTo>
                      <a:pt x="31485" y="6608"/>
                    </a:lnTo>
                    <a:cubicBezTo>
                      <a:pt x="33040" y="5053"/>
                      <a:pt x="33040" y="2721"/>
                      <a:pt x="31485" y="1166"/>
                    </a:cubicBezTo>
                    <a:cubicBezTo>
                      <a:pt x="29930" y="-389"/>
                      <a:pt x="27598" y="-389"/>
                      <a:pt x="26043" y="1166"/>
                    </a:cubicBezTo>
                    <a:lnTo>
                      <a:pt x="26043" y="1166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93" name="Kombinationstegning: figur 92">
                <a:extLst>
                  <a:ext uri="{FF2B5EF4-FFF2-40B4-BE49-F238E27FC236}">
                    <a16:creationId xmlns:a16="http://schemas.microsoft.com/office/drawing/2014/main" id="{440F1EF2-1ECB-0B89-2D2C-5C76697890E8}"/>
                  </a:ext>
                </a:extLst>
              </p:cNvPr>
              <p:cNvSpPr/>
              <p:nvPr/>
            </p:nvSpPr>
            <p:spPr>
              <a:xfrm>
                <a:off x="8009648" y="5641826"/>
                <a:ext cx="45089" cy="24876"/>
              </a:xfrm>
              <a:custGeom>
                <a:avLst/>
                <a:gdLst>
                  <a:gd name="connsiteX0" fmla="*/ 22545 w 45089"/>
                  <a:gd name="connsiteY0" fmla="*/ 24877 h 24876"/>
                  <a:gd name="connsiteX1" fmla="*/ 0 w 45089"/>
                  <a:gd name="connsiteY1" fmla="*/ 4276 h 24876"/>
                  <a:gd name="connsiteX2" fmla="*/ 3498 w 45089"/>
                  <a:gd name="connsiteY2" fmla="*/ 0 h 24876"/>
                  <a:gd name="connsiteX3" fmla="*/ 3887 w 45089"/>
                  <a:gd name="connsiteY3" fmla="*/ 0 h 24876"/>
                  <a:gd name="connsiteX4" fmla="*/ 41202 w 45089"/>
                  <a:gd name="connsiteY4" fmla="*/ 0 h 24876"/>
                  <a:gd name="connsiteX5" fmla="*/ 45089 w 45089"/>
                  <a:gd name="connsiteY5" fmla="*/ 3887 h 24876"/>
                  <a:gd name="connsiteX6" fmla="*/ 45089 w 45089"/>
                  <a:gd name="connsiteY6" fmla="*/ 4276 h 24876"/>
                  <a:gd name="connsiteX7" fmla="*/ 22545 w 45089"/>
                  <a:gd name="connsiteY7" fmla="*/ 24877 h 24876"/>
                  <a:gd name="connsiteX8" fmla="*/ 8940 w 45089"/>
                  <a:gd name="connsiteY8" fmla="*/ 7774 h 24876"/>
                  <a:gd name="connsiteX9" fmla="*/ 27987 w 45089"/>
                  <a:gd name="connsiteY9" fmla="*/ 16326 h 24876"/>
                  <a:gd name="connsiteX10" fmla="*/ 36538 w 45089"/>
                  <a:gd name="connsiteY10" fmla="*/ 7774 h 24876"/>
                  <a:gd name="connsiteX11" fmla="*/ 8940 w 45089"/>
                  <a:gd name="connsiteY11" fmla="*/ 7774 h 2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089" h="24876">
                    <a:moveTo>
                      <a:pt x="22545" y="24877"/>
                    </a:moveTo>
                    <a:cubicBezTo>
                      <a:pt x="10884" y="24877"/>
                      <a:pt x="1166" y="15937"/>
                      <a:pt x="0" y="4276"/>
                    </a:cubicBezTo>
                    <a:cubicBezTo>
                      <a:pt x="0" y="1944"/>
                      <a:pt x="1555" y="389"/>
                      <a:pt x="3498" y="0"/>
                    </a:cubicBezTo>
                    <a:cubicBezTo>
                      <a:pt x="3498" y="0"/>
                      <a:pt x="3887" y="0"/>
                      <a:pt x="3887" y="0"/>
                    </a:cubicBezTo>
                    <a:lnTo>
                      <a:pt x="41202" y="0"/>
                    </a:lnTo>
                    <a:cubicBezTo>
                      <a:pt x="43535" y="0"/>
                      <a:pt x="45089" y="1555"/>
                      <a:pt x="45089" y="3887"/>
                    </a:cubicBezTo>
                    <a:cubicBezTo>
                      <a:pt x="45089" y="3887"/>
                      <a:pt x="45089" y="4276"/>
                      <a:pt x="45089" y="4276"/>
                    </a:cubicBezTo>
                    <a:cubicBezTo>
                      <a:pt x="43923" y="15937"/>
                      <a:pt x="34206" y="24877"/>
                      <a:pt x="22545" y="24877"/>
                    </a:cubicBezTo>
                    <a:close/>
                    <a:moveTo>
                      <a:pt x="8940" y="7774"/>
                    </a:moveTo>
                    <a:cubicBezTo>
                      <a:pt x="12050" y="15159"/>
                      <a:pt x="20601" y="19046"/>
                      <a:pt x="27987" y="16326"/>
                    </a:cubicBezTo>
                    <a:cubicBezTo>
                      <a:pt x="31874" y="14771"/>
                      <a:pt x="34983" y="11661"/>
                      <a:pt x="36538" y="7774"/>
                    </a:cubicBezTo>
                    <a:lnTo>
                      <a:pt x="8940" y="7774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71822730-EACF-CDA9-4199-320E25AA67AD}"/>
                </a:ext>
              </a:extLst>
            </p:cNvPr>
            <p:cNvSpPr/>
            <p:nvPr/>
          </p:nvSpPr>
          <p:spPr>
            <a:xfrm>
              <a:off x="8844813" y="972225"/>
              <a:ext cx="2819191" cy="2547748"/>
            </a:xfrm>
            <a:prstGeom prst="ellipse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154" name="Lige forbindelse 153">
            <a:extLst>
              <a:ext uri="{FF2B5EF4-FFF2-40B4-BE49-F238E27FC236}">
                <a16:creationId xmlns:a16="http://schemas.microsoft.com/office/drawing/2014/main" id="{37F33212-5ADE-A778-1D76-E4CA76D89141}"/>
              </a:ext>
            </a:extLst>
          </p:cNvPr>
          <p:cNvCxnSpPr>
            <a:cxnSpLocks/>
          </p:cNvCxnSpPr>
          <p:nvPr/>
        </p:nvCxnSpPr>
        <p:spPr>
          <a:xfrm>
            <a:off x="6526760" y="1392978"/>
            <a:ext cx="0" cy="107120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kstfelt 154">
            <a:extLst>
              <a:ext uri="{FF2B5EF4-FFF2-40B4-BE49-F238E27FC236}">
                <a16:creationId xmlns:a16="http://schemas.microsoft.com/office/drawing/2014/main" id="{357ACF3F-C387-47E1-3FC4-5A9A69F658D0}"/>
              </a:ext>
            </a:extLst>
          </p:cNvPr>
          <p:cNvSpPr txBox="1"/>
          <p:nvPr/>
        </p:nvSpPr>
        <p:spPr>
          <a:xfrm rot="16200000">
            <a:off x="6123167" y="1772476"/>
            <a:ext cx="809386" cy="3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buNone/>
              <a:defRPr>
                <a:solidFill>
                  <a:schemeClr val="bg1">
                    <a:lumMod val="100000"/>
                  </a:schemeClr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9pPr>
          </a:lstStyle>
          <a:p>
            <a:pPr marL="0" lvl="1" indent="0" algn="ctr">
              <a:lnSpc>
                <a:spcPct val="100000"/>
              </a:lnSpc>
              <a:buNone/>
            </a:pPr>
            <a:r>
              <a:rPr lang="da-DK" sz="1100" b="1" dirty="0">
                <a:solidFill>
                  <a:schemeClr val="tx1"/>
                </a:solidFill>
              </a:rPr>
              <a:t>VÆRDI</a:t>
            </a:r>
          </a:p>
        </p:txBody>
      </p:sp>
    </p:spTree>
    <p:extLst>
      <p:ext uri="{BB962C8B-B14F-4D97-AF65-F5344CB8AC3E}">
        <p14:creationId xmlns:p14="http://schemas.microsoft.com/office/powerpoint/2010/main" val="396995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B30A8-4340-5B17-1028-0204A493C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ktangel 89">
            <a:extLst>
              <a:ext uri="{FF2B5EF4-FFF2-40B4-BE49-F238E27FC236}">
                <a16:creationId xmlns:a16="http://schemas.microsoft.com/office/drawing/2014/main" id="{9360EE2C-BE8F-68EC-747B-1D79F4A02A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86547AC-B9A6-1D1B-52AF-28AA5AB9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4"/>
            <a:ext cx="4784726" cy="1079594"/>
          </a:xfrm>
        </p:spPr>
        <p:txBody>
          <a:bodyPr/>
          <a:lstStyle/>
          <a:p>
            <a:r>
              <a:rPr lang="da-DK" dirty="0">
                <a:solidFill>
                  <a:schemeClr val="accent6"/>
                </a:solidFill>
              </a:rPr>
              <a:t>NYTÆNKNING</a:t>
            </a:r>
          </a:p>
        </p:txBody>
      </p:sp>
      <p:sp>
        <p:nvSpPr>
          <p:cNvPr id="95" name="Rectangle 114">
            <a:extLst>
              <a:ext uri="{FF2B5EF4-FFF2-40B4-BE49-F238E27FC236}">
                <a16:creationId xmlns:a16="http://schemas.microsoft.com/office/drawing/2014/main" id="{FB464D77-6DCE-8361-3D41-3E34C00F319A}"/>
              </a:ext>
            </a:extLst>
          </p:cNvPr>
          <p:cNvSpPr/>
          <p:nvPr/>
        </p:nvSpPr>
        <p:spPr>
          <a:xfrm>
            <a:off x="6897691" y="1382747"/>
            <a:ext cx="3964386" cy="10814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srgbClr val="000000"/>
                </a:solidFill>
              </a:rPr>
              <a:t>Vi fremmer en kultur, hvor vi udfordrer </a:t>
            </a:r>
            <a:r>
              <a:rPr lang="da-DK" sz="1200" dirty="0" err="1">
                <a:solidFill>
                  <a:srgbClr val="000000"/>
                </a:solidFill>
              </a:rPr>
              <a:t>vane-tænkning</a:t>
            </a:r>
            <a:r>
              <a:rPr lang="da-DK" sz="1200" dirty="0">
                <a:solidFill>
                  <a:srgbClr val="000000"/>
                </a:solidFill>
              </a:rPr>
              <a:t>, lærer af erfaringer og omsætter ny viden til innovative løsninger, så vi står stærkt </a:t>
            </a:r>
            <a:br>
              <a:rPr lang="da-DK" sz="1200" dirty="0">
                <a:solidFill>
                  <a:srgbClr val="000000"/>
                </a:solidFill>
              </a:rPr>
            </a:br>
            <a:r>
              <a:rPr lang="da-DK" sz="1200" dirty="0">
                <a:solidFill>
                  <a:srgbClr val="000000"/>
                </a:solidFill>
              </a:rPr>
              <a:t>i fremtiden.</a:t>
            </a:r>
          </a:p>
        </p:txBody>
      </p:sp>
      <p:sp>
        <p:nvSpPr>
          <p:cNvPr id="97" name="Tekstfelt 96">
            <a:extLst>
              <a:ext uri="{FF2B5EF4-FFF2-40B4-BE49-F238E27FC236}">
                <a16:creationId xmlns:a16="http://schemas.microsoft.com/office/drawing/2014/main" id="{C20A022A-8A94-B7F9-9F33-C70AD5F08D67}"/>
              </a:ext>
            </a:extLst>
          </p:cNvPr>
          <p:cNvSpPr txBox="1"/>
          <p:nvPr/>
        </p:nvSpPr>
        <p:spPr>
          <a:xfrm>
            <a:off x="6904332" y="4624131"/>
            <a:ext cx="3957745" cy="493264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defRPr sz="1000" b="1">
                <a:solidFill>
                  <a:srgbClr val="153149"/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da-DK" sz="1600" dirty="0"/>
              <a:t>Jeg sætter mål for vores udvikling</a:t>
            </a:r>
          </a:p>
        </p:txBody>
      </p:sp>
      <p:sp>
        <p:nvSpPr>
          <p:cNvPr id="98" name="Tekstfelt 97">
            <a:extLst>
              <a:ext uri="{FF2B5EF4-FFF2-40B4-BE49-F238E27FC236}">
                <a16:creationId xmlns:a16="http://schemas.microsoft.com/office/drawing/2014/main" id="{E5C74B94-E373-6B36-3999-4A1B0A9E2162}"/>
              </a:ext>
            </a:extLst>
          </p:cNvPr>
          <p:cNvSpPr txBox="1"/>
          <p:nvPr/>
        </p:nvSpPr>
        <p:spPr>
          <a:xfrm>
            <a:off x="6879465" y="5317437"/>
            <a:ext cx="3982612" cy="662204"/>
          </a:xfrm>
          <a:prstGeom prst="wedgeRectCallout">
            <a:avLst>
              <a:gd name="adj1" fmla="val -5809"/>
              <a:gd name="adj2" fmla="val 66125"/>
            </a:avLst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defRPr sz="1000" b="1">
                <a:solidFill>
                  <a:srgbClr val="153149"/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9pPr>
          </a:lstStyle>
          <a:p>
            <a:pPr lvl="0" indent="0">
              <a:lnSpc>
                <a:spcPct val="100000"/>
              </a:lnSpc>
              <a:spcAft>
                <a:spcPts val="800"/>
              </a:spcAft>
              <a:buSzPts val="1000"/>
              <a:tabLst>
                <a:tab pos="228600" algn="l"/>
              </a:tabLst>
            </a:pPr>
            <a:r>
              <a:rPr lang="da-DK" sz="1600" b="0" kern="100" dirty="0">
                <a:ea typeface="Aptos" panose="020B0004020202020204" pitchFamily="34" charset="0"/>
                <a:cs typeface="Times New Roman" panose="02020603050405020304" pitchFamily="18" charset="0"/>
              </a:rPr>
              <a:t>Jeg</a:t>
            </a:r>
            <a:r>
              <a:rPr lang="da-DK" sz="1600" b="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rækker ud mod fremtidens løsninger</a:t>
            </a:r>
          </a:p>
        </p:txBody>
      </p:sp>
      <p:cxnSp>
        <p:nvCxnSpPr>
          <p:cNvPr id="99" name="Lige forbindelse 98">
            <a:extLst>
              <a:ext uri="{FF2B5EF4-FFF2-40B4-BE49-F238E27FC236}">
                <a16:creationId xmlns:a16="http://schemas.microsoft.com/office/drawing/2014/main" id="{99D3D92B-7189-4A8B-0EBE-DCCC0EAF1661}"/>
              </a:ext>
            </a:extLst>
          </p:cNvPr>
          <p:cNvCxnSpPr>
            <a:cxnSpLocks/>
          </p:cNvCxnSpPr>
          <p:nvPr/>
        </p:nvCxnSpPr>
        <p:spPr>
          <a:xfrm>
            <a:off x="6535182" y="3697592"/>
            <a:ext cx="0" cy="2278155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kstfelt 99">
            <a:extLst>
              <a:ext uri="{FF2B5EF4-FFF2-40B4-BE49-F238E27FC236}">
                <a16:creationId xmlns:a16="http://schemas.microsoft.com/office/drawing/2014/main" id="{11E49466-A8C7-EEF6-0992-59332C04F289}"/>
              </a:ext>
            </a:extLst>
          </p:cNvPr>
          <p:cNvSpPr txBox="1"/>
          <p:nvPr/>
        </p:nvSpPr>
        <p:spPr>
          <a:xfrm rot="16200000">
            <a:off x="6048823" y="4708763"/>
            <a:ext cx="958074" cy="3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buNone/>
              <a:defRPr>
                <a:solidFill>
                  <a:schemeClr val="bg1">
                    <a:lumMod val="100000"/>
                  </a:schemeClr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9pPr>
          </a:lstStyle>
          <a:p>
            <a:pPr marL="0" lvl="1" indent="0" algn="ctr">
              <a:lnSpc>
                <a:spcPct val="100000"/>
              </a:lnSpc>
              <a:buNone/>
            </a:pPr>
            <a:r>
              <a:rPr lang="da-DK" sz="1100" b="1" dirty="0">
                <a:solidFill>
                  <a:schemeClr val="tx1"/>
                </a:solidFill>
              </a:rPr>
              <a:t>ADFÆRD</a:t>
            </a:r>
          </a:p>
        </p:txBody>
      </p:sp>
      <p:sp>
        <p:nvSpPr>
          <p:cNvPr id="101" name="Tekstfelt 100">
            <a:extLst>
              <a:ext uri="{FF2B5EF4-FFF2-40B4-BE49-F238E27FC236}">
                <a16:creationId xmlns:a16="http://schemas.microsoft.com/office/drawing/2014/main" id="{53CE4A68-B66A-1244-400C-CA7175E2B782}"/>
              </a:ext>
            </a:extLst>
          </p:cNvPr>
          <p:cNvSpPr txBox="1"/>
          <p:nvPr/>
        </p:nvSpPr>
        <p:spPr>
          <a:xfrm>
            <a:off x="6897690" y="3697592"/>
            <a:ext cx="3964387" cy="716060"/>
          </a:xfrm>
          <a:prstGeom prst="wedgeRectCallout">
            <a:avLst>
              <a:gd name="adj1" fmla="val 3197"/>
              <a:gd name="adj2" fmla="val 60011"/>
            </a:avLst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defRPr sz="1000" b="1">
                <a:solidFill>
                  <a:srgbClr val="153149"/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da-DK" sz="1600" dirty="0"/>
              <a:t>Jeg understøtter en kultur, hvor fejl ses som mulighed for læring</a:t>
            </a:r>
          </a:p>
        </p:txBody>
      </p:sp>
      <p:cxnSp>
        <p:nvCxnSpPr>
          <p:cNvPr id="154" name="Lige forbindelse 153">
            <a:extLst>
              <a:ext uri="{FF2B5EF4-FFF2-40B4-BE49-F238E27FC236}">
                <a16:creationId xmlns:a16="http://schemas.microsoft.com/office/drawing/2014/main" id="{62A09416-2D6F-AFB8-B03A-688F77CFAA87}"/>
              </a:ext>
            </a:extLst>
          </p:cNvPr>
          <p:cNvCxnSpPr>
            <a:cxnSpLocks/>
          </p:cNvCxnSpPr>
          <p:nvPr/>
        </p:nvCxnSpPr>
        <p:spPr>
          <a:xfrm>
            <a:off x="6526760" y="1392978"/>
            <a:ext cx="0" cy="107120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kstfelt 154">
            <a:extLst>
              <a:ext uri="{FF2B5EF4-FFF2-40B4-BE49-F238E27FC236}">
                <a16:creationId xmlns:a16="http://schemas.microsoft.com/office/drawing/2014/main" id="{E9F936CC-7E3A-9D78-1846-0E74CB9569C6}"/>
              </a:ext>
            </a:extLst>
          </p:cNvPr>
          <p:cNvSpPr txBox="1"/>
          <p:nvPr/>
        </p:nvSpPr>
        <p:spPr>
          <a:xfrm rot="16200000">
            <a:off x="6123167" y="1772476"/>
            <a:ext cx="809386" cy="3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buNone/>
              <a:defRPr>
                <a:solidFill>
                  <a:schemeClr val="bg1">
                    <a:lumMod val="100000"/>
                  </a:schemeClr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9pPr>
          </a:lstStyle>
          <a:p>
            <a:pPr marL="0" lvl="1" indent="0" algn="ctr">
              <a:lnSpc>
                <a:spcPct val="100000"/>
              </a:lnSpc>
              <a:buNone/>
            </a:pPr>
            <a:r>
              <a:rPr lang="da-DK" sz="1100" b="1" dirty="0">
                <a:solidFill>
                  <a:schemeClr val="tx1"/>
                </a:solidFill>
              </a:rPr>
              <a:t>VÆRDI</a:t>
            </a:r>
          </a:p>
        </p:txBody>
      </p:sp>
      <p:grpSp>
        <p:nvGrpSpPr>
          <p:cNvPr id="145" name="Gruppe 144">
            <a:extLst>
              <a:ext uri="{FF2B5EF4-FFF2-40B4-BE49-F238E27FC236}">
                <a16:creationId xmlns:a16="http://schemas.microsoft.com/office/drawing/2014/main" id="{BA24C793-0AC3-47EF-0B65-291DB89C625F}"/>
              </a:ext>
            </a:extLst>
          </p:cNvPr>
          <p:cNvGrpSpPr/>
          <p:nvPr/>
        </p:nvGrpSpPr>
        <p:grpSpPr>
          <a:xfrm>
            <a:off x="978636" y="2554847"/>
            <a:ext cx="3401345" cy="3188760"/>
            <a:chOff x="6833124" y="1325013"/>
            <a:chExt cx="4830880" cy="4528949"/>
          </a:xfrm>
        </p:grpSpPr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EE1F7A15-5EFD-1F4A-F952-C3056F3FB667}"/>
                </a:ext>
              </a:extLst>
            </p:cNvPr>
            <p:cNvSpPr/>
            <p:nvPr/>
          </p:nvSpPr>
          <p:spPr>
            <a:xfrm>
              <a:off x="8749491" y="3426346"/>
              <a:ext cx="1915678" cy="1677765"/>
            </a:xfrm>
            <a:custGeom>
              <a:avLst/>
              <a:gdLst>
                <a:gd name="connsiteX0" fmla="*/ 2638873 w 4274360"/>
                <a:gd name="connsiteY0" fmla="*/ 0 h 3743516"/>
                <a:gd name="connsiteX1" fmla="*/ 3266372 w 4274360"/>
                <a:gd name="connsiteY1" fmla="*/ 0 h 3743516"/>
                <a:gd name="connsiteX2" fmla="*/ 3278646 w 4274360"/>
                <a:gd name="connsiteY2" fmla="*/ 55232 h 3743516"/>
                <a:gd name="connsiteX3" fmla="*/ 3189661 w 4274360"/>
                <a:gd name="connsiteY3" fmla="*/ 285367 h 3743516"/>
                <a:gd name="connsiteX4" fmla="*/ 3410589 w 4274360"/>
                <a:gd name="connsiteY4" fmla="*/ 506295 h 3743516"/>
                <a:gd name="connsiteX5" fmla="*/ 3631518 w 4274360"/>
                <a:gd name="connsiteY5" fmla="*/ 285367 h 3743516"/>
                <a:gd name="connsiteX6" fmla="*/ 3540999 w 4274360"/>
                <a:gd name="connsiteY6" fmla="*/ 55232 h 3743516"/>
                <a:gd name="connsiteX7" fmla="*/ 3553273 w 4274360"/>
                <a:gd name="connsiteY7" fmla="*/ 0 h 3743516"/>
                <a:gd name="connsiteX8" fmla="*/ 4274361 w 4274360"/>
                <a:gd name="connsiteY8" fmla="*/ 0 h 3743516"/>
                <a:gd name="connsiteX9" fmla="*/ 3355357 w 4274360"/>
                <a:gd name="connsiteY9" fmla="*/ 2456299 h 3743516"/>
                <a:gd name="connsiteX10" fmla="*/ 3392179 w 4274360"/>
                <a:gd name="connsiteY10" fmla="*/ 2536079 h 3743516"/>
                <a:gd name="connsiteX11" fmla="*/ 3617710 w 4274360"/>
                <a:gd name="connsiteY11" fmla="*/ 2635804 h 3743516"/>
                <a:gd name="connsiteX12" fmla="*/ 3617710 w 4274360"/>
                <a:gd name="connsiteY12" fmla="*/ 2948787 h 3743516"/>
                <a:gd name="connsiteX13" fmla="*/ 3304728 w 4274360"/>
                <a:gd name="connsiteY13" fmla="*/ 2948787 h 3743516"/>
                <a:gd name="connsiteX14" fmla="*/ 3205003 w 4274360"/>
                <a:gd name="connsiteY14" fmla="*/ 2723255 h 3743516"/>
                <a:gd name="connsiteX15" fmla="*/ 3135963 w 4274360"/>
                <a:gd name="connsiteY15" fmla="*/ 2687968 h 3743516"/>
                <a:gd name="connsiteX16" fmla="*/ 530844 w 4274360"/>
                <a:gd name="connsiteY16" fmla="*/ 3743517 h 3743516"/>
                <a:gd name="connsiteX17" fmla="*/ 530844 w 4274360"/>
                <a:gd name="connsiteY17" fmla="*/ 3048512 h 3743516"/>
                <a:gd name="connsiteX18" fmla="*/ 451063 w 4274360"/>
                <a:gd name="connsiteY18" fmla="*/ 3019361 h 3743516"/>
                <a:gd name="connsiteX19" fmla="*/ 220929 w 4274360"/>
                <a:gd name="connsiteY19" fmla="*/ 3108346 h 3743516"/>
                <a:gd name="connsiteX20" fmla="*/ 0 w 4274360"/>
                <a:gd name="connsiteY20" fmla="*/ 2887418 h 3743516"/>
                <a:gd name="connsiteX21" fmla="*/ 220929 w 4274360"/>
                <a:gd name="connsiteY21" fmla="*/ 2666489 h 3743516"/>
                <a:gd name="connsiteX22" fmla="*/ 451063 w 4274360"/>
                <a:gd name="connsiteY22" fmla="*/ 2757008 h 3743516"/>
                <a:gd name="connsiteX23" fmla="*/ 530844 w 4274360"/>
                <a:gd name="connsiteY23" fmla="*/ 2727858 h 3743516"/>
                <a:gd name="connsiteX24" fmla="*/ 530844 w 4274360"/>
                <a:gd name="connsiteY24" fmla="*/ 2106495 h 3743516"/>
                <a:gd name="connsiteX25" fmla="*/ 1962278 w 4274360"/>
                <a:gd name="connsiteY25" fmla="*/ 1544968 h 3743516"/>
                <a:gd name="connsiteX26" fmla="*/ 1930059 w 4274360"/>
                <a:gd name="connsiteY26" fmla="*/ 1486668 h 3743516"/>
                <a:gd name="connsiteX27" fmla="*/ 1704528 w 4274360"/>
                <a:gd name="connsiteY27" fmla="*/ 1386943 h 3743516"/>
                <a:gd name="connsiteX28" fmla="*/ 1704528 w 4274360"/>
                <a:gd name="connsiteY28" fmla="*/ 1073960 h 3743516"/>
                <a:gd name="connsiteX29" fmla="*/ 2017510 w 4274360"/>
                <a:gd name="connsiteY29" fmla="*/ 1073960 h 3743516"/>
                <a:gd name="connsiteX30" fmla="*/ 2117235 w 4274360"/>
                <a:gd name="connsiteY30" fmla="*/ 1299492 h 3743516"/>
                <a:gd name="connsiteX31" fmla="*/ 2164797 w 4274360"/>
                <a:gd name="connsiteY31" fmla="*/ 1328641 h 3743516"/>
                <a:gd name="connsiteX32" fmla="*/ 2638873 w 4274360"/>
                <a:gd name="connsiteY32" fmla="*/ 0 h 3743516"/>
                <a:gd name="connsiteX33" fmla="*/ 2638873 w 4274360"/>
                <a:gd name="connsiteY33" fmla="*/ 0 h 374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74360" h="3743516">
                  <a:moveTo>
                    <a:pt x="2638873" y="0"/>
                  </a:moveTo>
                  <a:lnTo>
                    <a:pt x="3266372" y="0"/>
                  </a:lnTo>
                  <a:cubicBezTo>
                    <a:pt x="3274043" y="16877"/>
                    <a:pt x="3278646" y="35287"/>
                    <a:pt x="3278646" y="55232"/>
                  </a:cubicBezTo>
                  <a:cubicBezTo>
                    <a:pt x="3278646" y="127341"/>
                    <a:pt x="3189661" y="168765"/>
                    <a:pt x="3189661" y="285367"/>
                  </a:cubicBezTo>
                  <a:cubicBezTo>
                    <a:pt x="3189661" y="406570"/>
                    <a:pt x="3287851" y="506295"/>
                    <a:pt x="3410589" y="506295"/>
                  </a:cubicBezTo>
                  <a:cubicBezTo>
                    <a:pt x="3531794" y="506295"/>
                    <a:pt x="3631518" y="408105"/>
                    <a:pt x="3631518" y="285367"/>
                  </a:cubicBezTo>
                  <a:cubicBezTo>
                    <a:pt x="3631518" y="158025"/>
                    <a:pt x="3540999" y="144217"/>
                    <a:pt x="3540999" y="55232"/>
                  </a:cubicBezTo>
                  <a:cubicBezTo>
                    <a:pt x="3540999" y="35287"/>
                    <a:pt x="3545602" y="16877"/>
                    <a:pt x="3553273" y="0"/>
                  </a:cubicBezTo>
                  <a:lnTo>
                    <a:pt x="4274361" y="0"/>
                  </a:lnTo>
                  <a:cubicBezTo>
                    <a:pt x="4274361" y="940482"/>
                    <a:pt x="3927624" y="1799650"/>
                    <a:pt x="3355357" y="2456299"/>
                  </a:cubicBezTo>
                  <a:cubicBezTo>
                    <a:pt x="3356891" y="2485450"/>
                    <a:pt x="3369166" y="2513066"/>
                    <a:pt x="3392179" y="2536079"/>
                  </a:cubicBezTo>
                  <a:cubicBezTo>
                    <a:pt x="3442809" y="2586708"/>
                    <a:pt x="3536396" y="2552956"/>
                    <a:pt x="3617710" y="2635804"/>
                  </a:cubicBezTo>
                  <a:cubicBezTo>
                    <a:pt x="3703627" y="2721721"/>
                    <a:pt x="3703627" y="2861336"/>
                    <a:pt x="3617710" y="2948787"/>
                  </a:cubicBezTo>
                  <a:cubicBezTo>
                    <a:pt x="3531794" y="3034703"/>
                    <a:pt x="3392179" y="3034703"/>
                    <a:pt x="3304728" y="2948787"/>
                  </a:cubicBezTo>
                  <a:cubicBezTo>
                    <a:pt x="3214208" y="2858267"/>
                    <a:pt x="3267906" y="2784624"/>
                    <a:pt x="3205003" y="2723255"/>
                  </a:cubicBezTo>
                  <a:cubicBezTo>
                    <a:pt x="3185058" y="2703310"/>
                    <a:pt x="3162045" y="2692571"/>
                    <a:pt x="3135963" y="2687968"/>
                  </a:cubicBezTo>
                  <a:cubicBezTo>
                    <a:pt x="2462436" y="3341549"/>
                    <a:pt x="1543434" y="3743517"/>
                    <a:pt x="530844" y="3743517"/>
                  </a:cubicBezTo>
                  <a:lnTo>
                    <a:pt x="530844" y="3048512"/>
                  </a:lnTo>
                  <a:cubicBezTo>
                    <a:pt x="509364" y="3030101"/>
                    <a:pt x="481748" y="3019361"/>
                    <a:pt x="451063" y="3019361"/>
                  </a:cubicBezTo>
                  <a:cubicBezTo>
                    <a:pt x="378955" y="3019361"/>
                    <a:pt x="337530" y="3108346"/>
                    <a:pt x="220929" y="3108346"/>
                  </a:cubicBezTo>
                  <a:cubicBezTo>
                    <a:pt x="99725" y="3108346"/>
                    <a:pt x="0" y="3010156"/>
                    <a:pt x="0" y="2887418"/>
                  </a:cubicBezTo>
                  <a:cubicBezTo>
                    <a:pt x="0" y="2766213"/>
                    <a:pt x="98191" y="2666489"/>
                    <a:pt x="220929" y="2666489"/>
                  </a:cubicBezTo>
                  <a:cubicBezTo>
                    <a:pt x="348270" y="2666489"/>
                    <a:pt x="362078" y="2757008"/>
                    <a:pt x="451063" y="2757008"/>
                  </a:cubicBezTo>
                  <a:cubicBezTo>
                    <a:pt x="481748" y="2757008"/>
                    <a:pt x="509364" y="2746269"/>
                    <a:pt x="530844" y="2727858"/>
                  </a:cubicBezTo>
                  <a:lnTo>
                    <a:pt x="530844" y="2106495"/>
                  </a:lnTo>
                  <a:cubicBezTo>
                    <a:pt x="1083166" y="2106495"/>
                    <a:pt x="1586392" y="1893238"/>
                    <a:pt x="1962278" y="1544968"/>
                  </a:cubicBezTo>
                  <a:cubicBezTo>
                    <a:pt x="1957676" y="1523488"/>
                    <a:pt x="1945401" y="1503544"/>
                    <a:pt x="1930059" y="1486668"/>
                  </a:cubicBezTo>
                  <a:cubicBezTo>
                    <a:pt x="1879430" y="1436037"/>
                    <a:pt x="1785842" y="1469790"/>
                    <a:pt x="1704528" y="1386943"/>
                  </a:cubicBezTo>
                  <a:cubicBezTo>
                    <a:pt x="1618611" y="1301025"/>
                    <a:pt x="1618611" y="1161411"/>
                    <a:pt x="1704528" y="1073960"/>
                  </a:cubicBezTo>
                  <a:cubicBezTo>
                    <a:pt x="1790445" y="988043"/>
                    <a:pt x="1930059" y="988043"/>
                    <a:pt x="2017510" y="1073960"/>
                  </a:cubicBezTo>
                  <a:cubicBezTo>
                    <a:pt x="2108030" y="1164480"/>
                    <a:pt x="2054332" y="1238122"/>
                    <a:pt x="2117235" y="1299492"/>
                  </a:cubicBezTo>
                  <a:cubicBezTo>
                    <a:pt x="2131043" y="1313299"/>
                    <a:pt x="2147920" y="1324039"/>
                    <a:pt x="2164797" y="1328641"/>
                  </a:cubicBezTo>
                  <a:cubicBezTo>
                    <a:pt x="2462436" y="968098"/>
                    <a:pt x="2638873" y="504761"/>
                    <a:pt x="2638873" y="0"/>
                  </a:cubicBezTo>
                  <a:lnTo>
                    <a:pt x="2638873" y="0"/>
                  </a:lnTo>
                  <a:close/>
                </a:path>
              </a:pathLst>
            </a:custGeom>
            <a:solidFill>
              <a:schemeClr val="accent6"/>
            </a:solidFill>
            <a:ln w="317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7" name="Freeform: Shape 48">
              <a:extLst>
                <a:ext uri="{FF2B5EF4-FFF2-40B4-BE49-F238E27FC236}">
                  <a16:creationId xmlns:a16="http://schemas.microsoft.com/office/drawing/2014/main" id="{081053A2-8842-5034-0ABD-A3389F7E086A}"/>
                </a:ext>
              </a:extLst>
            </p:cNvPr>
            <p:cNvSpPr/>
            <p:nvPr/>
          </p:nvSpPr>
          <p:spPr>
            <a:xfrm>
              <a:off x="7311012" y="3193246"/>
              <a:ext cx="1677766" cy="1910864"/>
            </a:xfrm>
            <a:custGeom>
              <a:avLst/>
              <a:gdLst>
                <a:gd name="connsiteX0" fmla="*/ 3743517 w 3743516"/>
                <a:gd name="connsiteY0" fmla="*/ 2626599 h 4263620"/>
                <a:gd name="connsiteX1" fmla="*/ 3743517 w 3743516"/>
                <a:gd name="connsiteY1" fmla="*/ 3247961 h 4263620"/>
                <a:gd name="connsiteX2" fmla="*/ 3663738 w 3743516"/>
                <a:gd name="connsiteY2" fmla="*/ 3277112 h 4263620"/>
                <a:gd name="connsiteX3" fmla="*/ 3433604 w 3743516"/>
                <a:gd name="connsiteY3" fmla="*/ 3186592 h 4263620"/>
                <a:gd name="connsiteX4" fmla="*/ 3212674 w 3743516"/>
                <a:gd name="connsiteY4" fmla="*/ 3407521 h 4263620"/>
                <a:gd name="connsiteX5" fmla="*/ 3433604 w 3743516"/>
                <a:gd name="connsiteY5" fmla="*/ 3628449 h 4263620"/>
                <a:gd name="connsiteX6" fmla="*/ 3663738 w 3743516"/>
                <a:gd name="connsiteY6" fmla="*/ 3539464 h 4263620"/>
                <a:gd name="connsiteX7" fmla="*/ 3743517 w 3743516"/>
                <a:gd name="connsiteY7" fmla="*/ 3568615 h 4263620"/>
                <a:gd name="connsiteX8" fmla="*/ 3743517 w 3743516"/>
                <a:gd name="connsiteY8" fmla="*/ 4263620 h 4263620"/>
                <a:gd name="connsiteX9" fmla="*/ 1141466 w 3743516"/>
                <a:gd name="connsiteY9" fmla="*/ 3211140 h 4263620"/>
                <a:gd name="connsiteX10" fmla="*/ 1089302 w 3743516"/>
                <a:gd name="connsiteY10" fmla="*/ 3241825 h 4263620"/>
                <a:gd name="connsiteX11" fmla="*/ 989577 w 3743516"/>
                <a:gd name="connsiteY11" fmla="*/ 3467355 h 4263620"/>
                <a:gd name="connsiteX12" fmla="*/ 676595 w 3743516"/>
                <a:gd name="connsiteY12" fmla="*/ 3467355 h 4263620"/>
                <a:gd name="connsiteX13" fmla="*/ 676595 w 3743516"/>
                <a:gd name="connsiteY13" fmla="*/ 3154373 h 4263620"/>
                <a:gd name="connsiteX14" fmla="*/ 902127 w 3743516"/>
                <a:gd name="connsiteY14" fmla="*/ 3054649 h 4263620"/>
                <a:gd name="connsiteX15" fmla="*/ 935879 w 3743516"/>
                <a:gd name="connsiteY15" fmla="*/ 2994813 h 4263620"/>
                <a:gd name="connsiteX16" fmla="*/ 0 w 3743516"/>
                <a:gd name="connsiteY16" fmla="*/ 520103 h 4263620"/>
                <a:gd name="connsiteX17" fmla="*/ 693471 w 3743516"/>
                <a:gd name="connsiteY17" fmla="*/ 520103 h 4263620"/>
                <a:gd name="connsiteX18" fmla="*/ 714951 w 3743516"/>
                <a:gd name="connsiteY18" fmla="*/ 451063 h 4263620"/>
                <a:gd name="connsiteX19" fmla="*/ 625966 w 3743516"/>
                <a:gd name="connsiteY19" fmla="*/ 220929 h 4263620"/>
                <a:gd name="connsiteX20" fmla="*/ 846894 w 3743516"/>
                <a:gd name="connsiteY20" fmla="*/ 0 h 4263620"/>
                <a:gd name="connsiteX21" fmla="*/ 1067823 w 3743516"/>
                <a:gd name="connsiteY21" fmla="*/ 220929 h 4263620"/>
                <a:gd name="connsiteX22" fmla="*/ 977304 w 3743516"/>
                <a:gd name="connsiteY22" fmla="*/ 451063 h 4263620"/>
                <a:gd name="connsiteX23" fmla="*/ 998783 w 3743516"/>
                <a:gd name="connsiteY23" fmla="*/ 520103 h 4263620"/>
                <a:gd name="connsiteX24" fmla="*/ 1637022 w 3743516"/>
                <a:gd name="connsiteY24" fmla="*/ 520103 h 4263620"/>
                <a:gd name="connsiteX25" fmla="*/ 2111099 w 3743516"/>
                <a:gd name="connsiteY25" fmla="*/ 1850279 h 4263620"/>
                <a:gd name="connsiteX26" fmla="*/ 2158659 w 3743516"/>
                <a:gd name="connsiteY26" fmla="*/ 1821129 h 4263620"/>
                <a:gd name="connsiteX27" fmla="*/ 2258384 w 3743516"/>
                <a:gd name="connsiteY27" fmla="*/ 1595597 h 4263620"/>
                <a:gd name="connsiteX28" fmla="*/ 2571367 w 3743516"/>
                <a:gd name="connsiteY28" fmla="*/ 1595597 h 4263620"/>
                <a:gd name="connsiteX29" fmla="*/ 2571367 w 3743516"/>
                <a:gd name="connsiteY29" fmla="*/ 1908580 h 4263620"/>
                <a:gd name="connsiteX30" fmla="*/ 2345835 w 3743516"/>
                <a:gd name="connsiteY30" fmla="*/ 2008305 h 4263620"/>
                <a:gd name="connsiteX31" fmla="*/ 2313617 w 3743516"/>
                <a:gd name="connsiteY31" fmla="*/ 2065071 h 4263620"/>
                <a:gd name="connsiteX32" fmla="*/ 3743517 w 3743516"/>
                <a:gd name="connsiteY32" fmla="*/ 2626599 h 4263620"/>
                <a:gd name="connsiteX33" fmla="*/ 3743517 w 3743516"/>
                <a:gd name="connsiteY33" fmla="*/ 2626599 h 426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743516" h="4263620">
                  <a:moveTo>
                    <a:pt x="3743517" y="2626599"/>
                  </a:moveTo>
                  <a:lnTo>
                    <a:pt x="3743517" y="3247961"/>
                  </a:lnTo>
                  <a:cubicBezTo>
                    <a:pt x="3722038" y="3266372"/>
                    <a:pt x="3694422" y="3277112"/>
                    <a:pt x="3663738" y="3277112"/>
                  </a:cubicBezTo>
                  <a:cubicBezTo>
                    <a:pt x="3576287" y="3277112"/>
                    <a:pt x="3560944" y="3186592"/>
                    <a:pt x="3433604" y="3186592"/>
                  </a:cubicBezTo>
                  <a:cubicBezTo>
                    <a:pt x="3312399" y="3186592"/>
                    <a:pt x="3212674" y="3284783"/>
                    <a:pt x="3212674" y="3407521"/>
                  </a:cubicBezTo>
                  <a:cubicBezTo>
                    <a:pt x="3212674" y="3528724"/>
                    <a:pt x="3310865" y="3628449"/>
                    <a:pt x="3433604" y="3628449"/>
                  </a:cubicBezTo>
                  <a:cubicBezTo>
                    <a:pt x="3550205" y="3628449"/>
                    <a:pt x="3591629" y="3539464"/>
                    <a:pt x="3663738" y="3539464"/>
                  </a:cubicBezTo>
                  <a:cubicBezTo>
                    <a:pt x="3694422" y="3539464"/>
                    <a:pt x="3722038" y="3550204"/>
                    <a:pt x="3743517" y="3568615"/>
                  </a:cubicBezTo>
                  <a:lnTo>
                    <a:pt x="3743517" y="4263620"/>
                  </a:lnTo>
                  <a:cubicBezTo>
                    <a:pt x="2732461" y="4263620"/>
                    <a:pt x="1814993" y="3863187"/>
                    <a:pt x="1141466" y="3211140"/>
                  </a:cubicBezTo>
                  <a:cubicBezTo>
                    <a:pt x="1121521" y="3217276"/>
                    <a:pt x="1104644" y="3228016"/>
                    <a:pt x="1089302" y="3241825"/>
                  </a:cubicBezTo>
                  <a:cubicBezTo>
                    <a:pt x="1026399" y="3304728"/>
                    <a:pt x="1080097" y="3378370"/>
                    <a:pt x="989577" y="3467355"/>
                  </a:cubicBezTo>
                  <a:cubicBezTo>
                    <a:pt x="903661" y="3553273"/>
                    <a:pt x="764046" y="3553273"/>
                    <a:pt x="676595" y="3467355"/>
                  </a:cubicBezTo>
                  <a:cubicBezTo>
                    <a:pt x="590678" y="3381439"/>
                    <a:pt x="590678" y="3241825"/>
                    <a:pt x="676595" y="3154373"/>
                  </a:cubicBezTo>
                  <a:cubicBezTo>
                    <a:pt x="757909" y="3073059"/>
                    <a:pt x="851497" y="3105278"/>
                    <a:pt x="902127" y="3054649"/>
                  </a:cubicBezTo>
                  <a:cubicBezTo>
                    <a:pt x="919003" y="3037771"/>
                    <a:pt x="929743" y="3016293"/>
                    <a:pt x="935879" y="2994813"/>
                  </a:cubicBezTo>
                  <a:cubicBezTo>
                    <a:pt x="352873" y="2335095"/>
                    <a:pt x="0" y="1468256"/>
                    <a:pt x="0" y="520103"/>
                  </a:cubicBezTo>
                  <a:lnTo>
                    <a:pt x="693471" y="520103"/>
                  </a:lnTo>
                  <a:cubicBezTo>
                    <a:pt x="707280" y="500158"/>
                    <a:pt x="714951" y="477145"/>
                    <a:pt x="714951" y="451063"/>
                  </a:cubicBezTo>
                  <a:cubicBezTo>
                    <a:pt x="714951" y="378954"/>
                    <a:pt x="625966" y="337530"/>
                    <a:pt x="625966" y="220929"/>
                  </a:cubicBezTo>
                  <a:cubicBezTo>
                    <a:pt x="625966" y="98191"/>
                    <a:pt x="724156" y="0"/>
                    <a:pt x="846894" y="0"/>
                  </a:cubicBezTo>
                  <a:cubicBezTo>
                    <a:pt x="968099" y="0"/>
                    <a:pt x="1067823" y="98191"/>
                    <a:pt x="1067823" y="220929"/>
                  </a:cubicBezTo>
                  <a:cubicBezTo>
                    <a:pt x="1067823" y="348270"/>
                    <a:pt x="977304" y="362078"/>
                    <a:pt x="977304" y="451063"/>
                  </a:cubicBezTo>
                  <a:cubicBezTo>
                    <a:pt x="977304" y="477145"/>
                    <a:pt x="984975" y="500158"/>
                    <a:pt x="998783" y="520103"/>
                  </a:cubicBezTo>
                  <a:lnTo>
                    <a:pt x="1637022" y="520103"/>
                  </a:lnTo>
                  <a:cubicBezTo>
                    <a:pt x="1637022" y="1024864"/>
                    <a:pt x="1814993" y="1488201"/>
                    <a:pt x="2111099" y="1850279"/>
                  </a:cubicBezTo>
                  <a:cubicBezTo>
                    <a:pt x="2127975" y="1844142"/>
                    <a:pt x="2144852" y="1834937"/>
                    <a:pt x="2158659" y="1821129"/>
                  </a:cubicBezTo>
                  <a:cubicBezTo>
                    <a:pt x="2221563" y="1758226"/>
                    <a:pt x="2167865" y="1684583"/>
                    <a:pt x="2258384" y="1595597"/>
                  </a:cubicBezTo>
                  <a:cubicBezTo>
                    <a:pt x="2344302" y="1509681"/>
                    <a:pt x="2483916" y="1509681"/>
                    <a:pt x="2571367" y="1595597"/>
                  </a:cubicBezTo>
                  <a:cubicBezTo>
                    <a:pt x="2657284" y="1681514"/>
                    <a:pt x="2657284" y="1821129"/>
                    <a:pt x="2571367" y="1908580"/>
                  </a:cubicBezTo>
                  <a:cubicBezTo>
                    <a:pt x="2490053" y="1989894"/>
                    <a:pt x="2396465" y="1957675"/>
                    <a:pt x="2345835" y="2008305"/>
                  </a:cubicBezTo>
                  <a:cubicBezTo>
                    <a:pt x="2328959" y="2025181"/>
                    <a:pt x="2318219" y="2045127"/>
                    <a:pt x="2313617" y="2065071"/>
                  </a:cubicBezTo>
                  <a:cubicBezTo>
                    <a:pt x="2686434" y="2413341"/>
                    <a:pt x="3189661" y="2626599"/>
                    <a:pt x="3743517" y="2626599"/>
                  </a:cubicBezTo>
                  <a:lnTo>
                    <a:pt x="3743517" y="2626599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 w="31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4957A480-5F9E-0FD8-4D1E-76F05946CCC3}"/>
                </a:ext>
              </a:extLst>
            </p:cNvPr>
            <p:cNvSpPr/>
            <p:nvPr/>
          </p:nvSpPr>
          <p:spPr>
            <a:xfrm>
              <a:off x="8988777" y="1748581"/>
              <a:ext cx="1677766" cy="1904677"/>
            </a:xfrm>
            <a:custGeom>
              <a:avLst/>
              <a:gdLst>
                <a:gd name="connsiteX0" fmla="*/ 0 w 3743516"/>
                <a:gd name="connsiteY0" fmla="*/ 1637022 h 4249812"/>
                <a:gd name="connsiteX1" fmla="*/ 0 w 3743516"/>
                <a:gd name="connsiteY1" fmla="*/ 969632 h 4249812"/>
                <a:gd name="connsiteX2" fmla="*/ 82849 w 3743516"/>
                <a:gd name="connsiteY2" fmla="*/ 937414 h 4249812"/>
                <a:gd name="connsiteX3" fmla="*/ 312983 w 3743516"/>
                <a:gd name="connsiteY3" fmla="*/ 1026399 h 4249812"/>
                <a:gd name="connsiteX4" fmla="*/ 533912 w 3743516"/>
                <a:gd name="connsiteY4" fmla="*/ 805470 h 4249812"/>
                <a:gd name="connsiteX5" fmla="*/ 312983 w 3743516"/>
                <a:gd name="connsiteY5" fmla="*/ 584541 h 4249812"/>
                <a:gd name="connsiteX6" fmla="*/ 82849 w 3743516"/>
                <a:gd name="connsiteY6" fmla="*/ 675060 h 4249812"/>
                <a:gd name="connsiteX7" fmla="*/ 0 w 3743516"/>
                <a:gd name="connsiteY7" fmla="*/ 642842 h 4249812"/>
                <a:gd name="connsiteX8" fmla="*/ 0 w 3743516"/>
                <a:gd name="connsiteY8" fmla="*/ 0 h 4249812"/>
                <a:gd name="connsiteX9" fmla="*/ 2600517 w 3743516"/>
                <a:gd name="connsiteY9" fmla="*/ 1050946 h 4249812"/>
                <a:gd name="connsiteX10" fmla="*/ 2674161 w 3743516"/>
                <a:gd name="connsiteY10" fmla="*/ 1015659 h 4249812"/>
                <a:gd name="connsiteX11" fmla="*/ 2773885 w 3743516"/>
                <a:gd name="connsiteY11" fmla="*/ 790128 h 4249812"/>
                <a:gd name="connsiteX12" fmla="*/ 3086867 w 3743516"/>
                <a:gd name="connsiteY12" fmla="*/ 790128 h 4249812"/>
                <a:gd name="connsiteX13" fmla="*/ 3086867 w 3743516"/>
                <a:gd name="connsiteY13" fmla="*/ 1103110 h 4249812"/>
                <a:gd name="connsiteX14" fmla="*/ 2861336 w 3743516"/>
                <a:gd name="connsiteY14" fmla="*/ 1202835 h 4249812"/>
                <a:gd name="connsiteX15" fmla="*/ 2824515 w 3743516"/>
                <a:gd name="connsiteY15" fmla="*/ 1287217 h 4249812"/>
                <a:gd name="connsiteX16" fmla="*/ 3743517 w 3743516"/>
                <a:gd name="connsiteY16" fmla="*/ 3743517 h 4249812"/>
                <a:gd name="connsiteX17" fmla="*/ 3022430 w 3743516"/>
                <a:gd name="connsiteY17" fmla="*/ 3743517 h 4249812"/>
                <a:gd name="connsiteX18" fmla="*/ 3010156 w 3743516"/>
                <a:gd name="connsiteY18" fmla="*/ 3798749 h 4249812"/>
                <a:gd name="connsiteX19" fmla="*/ 3100676 w 3743516"/>
                <a:gd name="connsiteY19" fmla="*/ 4028883 h 4249812"/>
                <a:gd name="connsiteX20" fmla="*/ 2879747 w 3743516"/>
                <a:gd name="connsiteY20" fmla="*/ 4249812 h 4249812"/>
                <a:gd name="connsiteX21" fmla="*/ 2658818 w 3743516"/>
                <a:gd name="connsiteY21" fmla="*/ 4028883 h 4249812"/>
                <a:gd name="connsiteX22" fmla="*/ 2747803 w 3743516"/>
                <a:gd name="connsiteY22" fmla="*/ 3798749 h 4249812"/>
                <a:gd name="connsiteX23" fmla="*/ 2735530 w 3743516"/>
                <a:gd name="connsiteY23" fmla="*/ 3743517 h 4249812"/>
                <a:gd name="connsiteX24" fmla="*/ 2108030 w 3743516"/>
                <a:gd name="connsiteY24" fmla="*/ 3743517 h 4249812"/>
                <a:gd name="connsiteX25" fmla="*/ 1627817 w 3743516"/>
                <a:gd name="connsiteY25" fmla="*/ 2404136 h 4249812"/>
                <a:gd name="connsiteX26" fmla="*/ 1586392 w 3743516"/>
                <a:gd name="connsiteY26" fmla="*/ 2431752 h 4249812"/>
                <a:gd name="connsiteX27" fmla="*/ 1486668 w 3743516"/>
                <a:gd name="connsiteY27" fmla="*/ 2657284 h 4249812"/>
                <a:gd name="connsiteX28" fmla="*/ 1173685 w 3743516"/>
                <a:gd name="connsiteY28" fmla="*/ 2657284 h 4249812"/>
                <a:gd name="connsiteX29" fmla="*/ 1173685 w 3743516"/>
                <a:gd name="connsiteY29" fmla="*/ 2344301 h 4249812"/>
                <a:gd name="connsiteX30" fmla="*/ 1399216 w 3743516"/>
                <a:gd name="connsiteY30" fmla="*/ 2244576 h 4249812"/>
                <a:gd name="connsiteX31" fmla="*/ 1429901 w 3743516"/>
                <a:gd name="connsiteY31" fmla="*/ 2195481 h 4249812"/>
                <a:gd name="connsiteX32" fmla="*/ 0 w 3743516"/>
                <a:gd name="connsiteY32" fmla="*/ 1637022 h 4249812"/>
                <a:gd name="connsiteX33" fmla="*/ 0 w 3743516"/>
                <a:gd name="connsiteY33" fmla="*/ 1637022 h 424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743516" h="4249812">
                  <a:moveTo>
                    <a:pt x="0" y="1637022"/>
                  </a:moveTo>
                  <a:lnTo>
                    <a:pt x="0" y="969632"/>
                  </a:lnTo>
                  <a:cubicBezTo>
                    <a:pt x="21480" y="949687"/>
                    <a:pt x="50630" y="937414"/>
                    <a:pt x="82849" y="937414"/>
                  </a:cubicBezTo>
                  <a:cubicBezTo>
                    <a:pt x="154958" y="937414"/>
                    <a:pt x="196382" y="1026399"/>
                    <a:pt x="312983" y="1026399"/>
                  </a:cubicBezTo>
                  <a:cubicBezTo>
                    <a:pt x="434187" y="1026399"/>
                    <a:pt x="533912" y="928208"/>
                    <a:pt x="533912" y="805470"/>
                  </a:cubicBezTo>
                  <a:cubicBezTo>
                    <a:pt x="533912" y="684266"/>
                    <a:pt x="435721" y="584541"/>
                    <a:pt x="312983" y="584541"/>
                  </a:cubicBezTo>
                  <a:cubicBezTo>
                    <a:pt x="185642" y="584541"/>
                    <a:pt x="171834" y="675060"/>
                    <a:pt x="82849" y="675060"/>
                  </a:cubicBezTo>
                  <a:cubicBezTo>
                    <a:pt x="50630" y="675060"/>
                    <a:pt x="21480" y="662787"/>
                    <a:pt x="0" y="642842"/>
                  </a:cubicBezTo>
                  <a:lnTo>
                    <a:pt x="0" y="0"/>
                  </a:lnTo>
                  <a:cubicBezTo>
                    <a:pt x="1011057" y="0"/>
                    <a:pt x="1926991" y="400434"/>
                    <a:pt x="2600517" y="1050946"/>
                  </a:cubicBezTo>
                  <a:cubicBezTo>
                    <a:pt x="2626599" y="1047878"/>
                    <a:pt x="2652681" y="1035604"/>
                    <a:pt x="2674161" y="1015659"/>
                  </a:cubicBezTo>
                  <a:cubicBezTo>
                    <a:pt x="2737064" y="952756"/>
                    <a:pt x="2683366" y="879113"/>
                    <a:pt x="2773885" y="790128"/>
                  </a:cubicBezTo>
                  <a:cubicBezTo>
                    <a:pt x="2859802" y="704211"/>
                    <a:pt x="2999416" y="704211"/>
                    <a:pt x="3086867" y="790128"/>
                  </a:cubicBezTo>
                  <a:cubicBezTo>
                    <a:pt x="3172785" y="876044"/>
                    <a:pt x="3172785" y="1015659"/>
                    <a:pt x="3086867" y="1103110"/>
                  </a:cubicBezTo>
                  <a:cubicBezTo>
                    <a:pt x="3005554" y="1184424"/>
                    <a:pt x="2911966" y="1152206"/>
                    <a:pt x="2861336" y="1202835"/>
                  </a:cubicBezTo>
                  <a:cubicBezTo>
                    <a:pt x="2838322" y="1225848"/>
                    <a:pt x="2826049" y="1256533"/>
                    <a:pt x="2824515" y="1287217"/>
                  </a:cubicBezTo>
                  <a:cubicBezTo>
                    <a:pt x="3396782" y="1943867"/>
                    <a:pt x="3743517" y="2803035"/>
                    <a:pt x="3743517" y="3743517"/>
                  </a:cubicBezTo>
                  <a:lnTo>
                    <a:pt x="3022430" y="3743517"/>
                  </a:lnTo>
                  <a:cubicBezTo>
                    <a:pt x="3014759" y="3760394"/>
                    <a:pt x="3010156" y="3778804"/>
                    <a:pt x="3010156" y="3798749"/>
                  </a:cubicBezTo>
                  <a:cubicBezTo>
                    <a:pt x="3010156" y="3886200"/>
                    <a:pt x="3100676" y="3901542"/>
                    <a:pt x="3100676" y="4028883"/>
                  </a:cubicBezTo>
                  <a:cubicBezTo>
                    <a:pt x="3100676" y="4150087"/>
                    <a:pt x="3002485" y="4249812"/>
                    <a:pt x="2879747" y="4249812"/>
                  </a:cubicBezTo>
                  <a:cubicBezTo>
                    <a:pt x="2758543" y="4249812"/>
                    <a:pt x="2658818" y="4151622"/>
                    <a:pt x="2658818" y="4028883"/>
                  </a:cubicBezTo>
                  <a:cubicBezTo>
                    <a:pt x="2658818" y="3912282"/>
                    <a:pt x="2747803" y="3870858"/>
                    <a:pt x="2747803" y="3798749"/>
                  </a:cubicBezTo>
                  <a:cubicBezTo>
                    <a:pt x="2747803" y="3778804"/>
                    <a:pt x="2743201" y="3760394"/>
                    <a:pt x="2735530" y="3743517"/>
                  </a:cubicBezTo>
                  <a:lnTo>
                    <a:pt x="2108030" y="3743517"/>
                  </a:lnTo>
                  <a:cubicBezTo>
                    <a:pt x="2108030" y="3234153"/>
                    <a:pt x="1926991" y="2767748"/>
                    <a:pt x="1627817" y="2404136"/>
                  </a:cubicBezTo>
                  <a:cubicBezTo>
                    <a:pt x="1612474" y="2410273"/>
                    <a:pt x="1598666" y="2419478"/>
                    <a:pt x="1586392" y="2431752"/>
                  </a:cubicBezTo>
                  <a:cubicBezTo>
                    <a:pt x="1523489" y="2494655"/>
                    <a:pt x="1577187" y="2568298"/>
                    <a:pt x="1486668" y="2657284"/>
                  </a:cubicBezTo>
                  <a:cubicBezTo>
                    <a:pt x="1400751" y="2743200"/>
                    <a:pt x="1261136" y="2743200"/>
                    <a:pt x="1173685" y="2657284"/>
                  </a:cubicBezTo>
                  <a:cubicBezTo>
                    <a:pt x="1087768" y="2571367"/>
                    <a:pt x="1087768" y="2431752"/>
                    <a:pt x="1173685" y="2344301"/>
                  </a:cubicBezTo>
                  <a:cubicBezTo>
                    <a:pt x="1254999" y="2262987"/>
                    <a:pt x="1348587" y="2295206"/>
                    <a:pt x="1399216" y="2244576"/>
                  </a:cubicBezTo>
                  <a:cubicBezTo>
                    <a:pt x="1413025" y="2230768"/>
                    <a:pt x="1423765" y="2213891"/>
                    <a:pt x="1429901" y="2195481"/>
                  </a:cubicBezTo>
                  <a:cubicBezTo>
                    <a:pt x="1052481" y="1848745"/>
                    <a:pt x="550788" y="1637022"/>
                    <a:pt x="0" y="1637022"/>
                  </a:cubicBezTo>
                  <a:lnTo>
                    <a:pt x="0" y="1637022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3175" cap="flat">
              <a:solidFill>
                <a:schemeClr val="accent2">
                  <a:alpha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9" name="Freeform: Shape 50">
              <a:extLst>
                <a:ext uri="{FF2B5EF4-FFF2-40B4-BE49-F238E27FC236}">
                  <a16:creationId xmlns:a16="http://schemas.microsoft.com/office/drawing/2014/main" id="{F10EF505-7D5B-1F6E-C62B-88F294186871}"/>
                </a:ext>
              </a:extLst>
            </p:cNvPr>
            <p:cNvSpPr/>
            <p:nvPr/>
          </p:nvSpPr>
          <p:spPr>
            <a:xfrm>
              <a:off x="7311012" y="1748581"/>
              <a:ext cx="1917740" cy="1678452"/>
            </a:xfrm>
            <a:custGeom>
              <a:avLst/>
              <a:gdLst>
                <a:gd name="connsiteX0" fmla="*/ 937414 w 4278962"/>
                <a:gd name="connsiteY0" fmla="*/ 1267273 h 3745051"/>
                <a:gd name="connsiteX1" fmla="*/ 903661 w 4278962"/>
                <a:gd name="connsiteY1" fmla="*/ 1202835 h 3745051"/>
                <a:gd name="connsiteX2" fmla="*/ 678129 w 4278962"/>
                <a:gd name="connsiteY2" fmla="*/ 1103110 h 3745051"/>
                <a:gd name="connsiteX3" fmla="*/ 678129 w 4278962"/>
                <a:gd name="connsiteY3" fmla="*/ 790128 h 3745051"/>
                <a:gd name="connsiteX4" fmla="*/ 991112 w 4278962"/>
                <a:gd name="connsiteY4" fmla="*/ 790128 h 3745051"/>
                <a:gd name="connsiteX5" fmla="*/ 1090837 w 4278962"/>
                <a:gd name="connsiteY5" fmla="*/ 1015659 h 3745051"/>
                <a:gd name="connsiteX6" fmla="*/ 1147604 w 4278962"/>
                <a:gd name="connsiteY6" fmla="*/ 1047878 h 3745051"/>
                <a:gd name="connsiteX7" fmla="*/ 3745052 w 4278962"/>
                <a:gd name="connsiteY7" fmla="*/ 0 h 3745051"/>
                <a:gd name="connsiteX8" fmla="*/ 3745052 w 4278962"/>
                <a:gd name="connsiteY8" fmla="*/ 642842 h 3745051"/>
                <a:gd name="connsiteX9" fmla="*/ 3827899 w 4278962"/>
                <a:gd name="connsiteY9" fmla="*/ 675060 h 3745051"/>
                <a:gd name="connsiteX10" fmla="*/ 4058034 w 4278962"/>
                <a:gd name="connsiteY10" fmla="*/ 584541 h 3745051"/>
                <a:gd name="connsiteX11" fmla="*/ 4278963 w 4278962"/>
                <a:gd name="connsiteY11" fmla="*/ 805470 h 3745051"/>
                <a:gd name="connsiteX12" fmla="*/ 4058034 w 4278962"/>
                <a:gd name="connsiteY12" fmla="*/ 1026399 h 3745051"/>
                <a:gd name="connsiteX13" fmla="*/ 3827899 w 4278962"/>
                <a:gd name="connsiteY13" fmla="*/ 937414 h 3745051"/>
                <a:gd name="connsiteX14" fmla="*/ 3745052 w 4278962"/>
                <a:gd name="connsiteY14" fmla="*/ 969632 h 3745051"/>
                <a:gd name="connsiteX15" fmla="*/ 3745052 w 4278962"/>
                <a:gd name="connsiteY15" fmla="*/ 1637022 h 3745051"/>
                <a:gd name="connsiteX16" fmla="*/ 2315151 w 4278962"/>
                <a:gd name="connsiteY16" fmla="*/ 2197015 h 3745051"/>
                <a:gd name="connsiteX17" fmla="*/ 2345835 w 4278962"/>
                <a:gd name="connsiteY17" fmla="*/ 2246110 h 3745051"/>
                <a:gd name="connsiteX18" fmla="*/ 2571367 w 4278962"/>
                <a:gd name="connsiteY18" fmla="*/ 2345835 h 3745051"/>
                <a:gd name="connsiteX19" fmla="*/ 2571367 w 4278962"/>
                <a:gd name="connsiteY19" fmla="*/ 2658817 h 3745051"/>
                <a:gd name="connsiteX20" fmla="*/ 2258384 w 4278962"/>
                <a:gd name="connsiteY20" fmla="*/ 2658817 h 3745051"/>
                <a:gd name="connsiteX21" fmla="*/ 2158659 w 4278962"/>
                <a:gd name="connsiteY21" fmla="*/ 2433286 h 3745051"/>
                <a:gd name="connsiteX22" fmla="*/ 2117235 w 4278962"/>
                <a:gd name="connsiteY22" fmla="*/ 2405670 h 3745051"/>
                <a:gd name="connsiteX23" fmla="*/ 1637022 w 4278962"/>
                <a:gd name="connsiteY23" fmla="*/ 3745051 h 3745051"/>
                <a:gd name="connsiteX24" fmla="*/ 998783 w 4278962"/>
                <a:gd name="connsiteY24" fmla="*/ 3745051 h 3745051"/>
                <a:gd name="connsiteX25" fmla="*/ 977304 w 4278962"/>
                <a:gd name="connsiteY25" fmla="*/ 3676011 h 3745051"/>
                <a:gd name="connsiteX26" fmla="*/ 1067823 w 4278962"/>
                <a:gd name="connsiteY26" fmla="*/ 3445877 h 3745051"/>
                <a:gd name="connsiteX27" fmla="*/ 846894 w 4278962"/>
                <a:gd name="connsiteY27" fmla="*/ 3224948 h 3745051"/>
                <a:gd name="connsiteX28" fmla="*/ 625966 w 4278962"/>
                <a:gd name="connsiteY28" fmla="*/ 3445877 h 3745051"/>
                <a:gd name="connsiteX29" fmla="*/ 714951 w 4278962"/>
                <a:gd name="connsiteY29" fmla="*/ 3676011 h 3745051"/>
                <a:gd name="connsiteX30" fmla="*/ 693471 w 4278962"/>
                <a:gd name="connsiteY30" fmla="*/ 3745051 h 3745051"/>
                <a:gd name="connsiteX31" fmla="*/ 0 w 4278962"/>
                <a:gd name="connsiteY31" fmla="*/ 3745051 h 3745051"/>
                <a:gd name="connsiteX32" fmla="*/ 937414 w 4278962"/>
                <a:gd name="connsiteY32" fmla="*/ 1267273 h 3745051"/>
                <a:gd name="connsiteX33" fmla="*/ 937414 w 4278962"/>
                <a:gd name="connsiteY33" fmla="*/ 1267273 h 374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78962" h="3745051">
                  <a:moveTo>
                    <a:pt x="937414" y="1267273"/>
                  </a:moveTo>
                  <a:cubicBezTo>
                    <a:pt x="932812" y="1244259"/>
                    <a:pt x="922072" y="1221246"/>
                    <a:pt x="903661" y="1202835"/>
                  </a:cubicBezTo>
                  <a:cubicBezTo>
                    <a:pt x="853031" y="1152206"/>
                    <a:pt x="759443" y="1185958"/>
                    <a:pt x="678129" y="1103110"/>
                  </a:cubicBezTo>
                  <a:cubicBezTo>
                    <a:pt x="592213" y="1017193"/>
                    <a:pt x="592213" y="877579"/>
                    <a:pt x="678129" y="790128"/>
                  </a:cubicBezTo>
                  <a:cubicBezTo>
                    <a:pt x="764046" y="704211"/>
                    <a:pt x="903661" y="704211"/>
                    <a:pt x="991112" y="790128"/>
                  </a:cubicBezTo>
                  <a:cubicBezTo>
                    <a:pt x="1081631" y="880647"/>
                    <a:pt x="1027933" y="954290"/>
                    <a:pt x="1090837" y="1015659"/>
                  </a:cubicBezTo>
                  <a:cubicBezTo>
                    <a:pt x="1107713" y="1032535"/>
                    <a:pt x="1127658" y="1043275"/>
                    <a:pt x="1147604" y="1047878"/>
                  </a:cubicBezTo>
                  <a:cubicBezTo>
                    <a:pt x="1821129" y="398899"/>
                    <a:pt x="2735530" y="0"/>
                    <a:pt x="3745052" y="0"/>
                  </a:cubicBezTo>
                  <a:lnTo>
                    <a:pt x="3745052" y="642842"/>
                  </a:lnTo>
                  <a:cubicBezTo>
                    <a:pt x="3766530" y="662787"/>
                    <a:pt x="3795681" y="675060"/>
                    <a:pt x="3827899" y="675060"/>
                  </a:cubicBezTo>
                  <a:cubicBezTo>
                    <a:pt x="3915351" y="675060"/>
                    <a:pt x="3930693" y="584541"/>
                    <a:pt x="4058034" y="584541"/>
                  </a:cubicBezTo>
                  <a:cubicBezTo>
                    <a:pt x="4179238" y="584541"/>
                    <a:pt x="4278963" y="682732"/>
                    <a:pt x="4278963" y="805470"/>
                  </a:cubicBezTo>
                  <a:cubicBezTo>
                    <a:pt x="4278963" y="926674"/>
                    <a:pt x="4180772" y="1026399"/>
                    <a:pt x="4058034" y="1026399"/>
                  </a:cubicBezTo>
                  <a:cubicBezTo>
                    <a:pt x="3941433" y="1026399"/>
                    <a:pt x="3900008" y="937414"/>
                    <a:pt x="3827899" y="937414"/>
                  </a:cubicBezTo>
                  <a:cubicBezTo>
                    <a:pt x="3795681" y="937414"/>
                    <a:pt x="3766530" y="949687"/>
                    <a:pt x="3745052" y="969632"/>
                  </a:cubicBezTo>
                  <a:lnTo>
                    <a:pt x="3745052" y="1637022"/>
                  </a:lnTo>
                  <a:cubicBezTo>
                    <a:pt x="3192730" y="1637022"/>
                    <a:pt x="2691037" y="1848745"/>
                    <a:pt x="2315151" y="2197015"/>
                  </a:cubicBezTo>
                  <a:cubicBezTo>
                    <a:pt x="2321288" y="2215426"/>
                    <a:pt x="2330493" y="2232302"/>
                    <a:pt x="2345835" y="2246110"/>
                  </a:cubicBezTo>
                  <a:cubicBezTo>
                    <a:pt x="2396465" y="2296740"/>
                    <a:pt x="2490053" y="2262987"/>
                    <a:pt x="2571367" y="2345835"/>
                  </a:cubicBezTo>
                  <a:cubicBezTo>
                    <a:pt x="2657284" y="2431752"/>
                    <a:pt x="2657284" y="2571367"/>
                    <a:pt x="2571367" y="2658817"/>
                  </a:cubicBezTo>
                  <a:cubicBezTo>
                    <a:pt x="2485450" y="2744734"/>
                    <a:pt x="2345835" y="2744734"/>
                    <a:pt x="2258384" y="2658817"/>
                  </a:cubicBezTo>
                  <a:cubicBezTo>
                    <a:pt x="2167865" y="2568298"/>
                    <a:pt x="2221563" y="2494655"/>
                    <a:pt x="2158659" y="2433286"/>
                  </a:cubicBezTo>
                  <a:cubicBezTo>
                    <a:pt x="2146386" y="2421012"/>
                    <a:pt x="2132577" y="2411807"/>
                    <a:pt x="2117235" y="2405670"/>
                  </a:cubicBezTo>
                  <a:cubicBezTo>
                    <a:pt x="1816527" y="2769282"/>
                    <a:pt x="1637022" y="3235687"/>
                    <a:pt x="1637022" y="3745051"/>
                  </a:cubicBezTo>
                  <a:lnTo>
                    <a:pt x="998783" y="3745051"/>
                  </a:lnTo>
                  <a:cubicBezTo>
                    <a:pt x="984975" y="3725106"/>
                    <a:pt x="977304" y="3702093"/>
                    <a:pt x="977304" y="3676011"/>
                  </a:cubicBezTo>
                  <a:cubicBezTo>
                    <a:pt x="977304" y="3588560"/>
                    <a:pt x="1067823" y="3573217"/>
                    <a:pt x="1067823" y="3445877"/>
                  </a:cubicBezTo>
                  <a:cubicBezTo>
                    <a:pt x="1067823" y="3323138"/>
                    <a:pt x="969632" y="3224948"/>
                    <a:pt x="846894" y="3224948"/>
                  </a:cubicBezTo>
                  <a:cubicBezTo>
                    <a:pt x="725691" y="3224948"/>
                    <a:pt x="625966" y="3323138"/>
                    <a:pt x="625966" y="3445877"/>
                  </a:cubicBezTo>
                  <a:cubicBezTo>
                    <a:pt x="625966" y="3562478"/>
                    <a:pt x="714951" y="3603902"/>
                    <a:pt x="714951" y="3676011"/>
                  </a:cubicBezTo>
                  <a:cubicBezTo>
                    <a:pt x="714951" y="3702093"/>
                    <a:pt x="707280" y="3725106"/>
                    <a:pt x="693471" y="3745051"/>
                  </a:cubicBezTo>
                  <a:lnTo>
                    <a:pt x="0" y="3745051"/>
                  </a:lnTo>
                  <a:cubicBezTo>
                    <a:pt x="0" y="2793830"/>
                    <a:pt x="354407" y="1926991"/>
                    <a:pt x="937414" y="1267273"/>
                  </a:cubicBezTo>
                  <a:lnTo>
                    <a:pt x="937414" y="1267273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3175" cap="flat">
              <a:solidFill>
                <a:schemeClr val="tx1">
                  <a:alpha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" name="TextBox 122">
              <a:extLst>
                <a:ext uri="{FF2B5EF4-FFF2-40B4-BE49-F238E27FC236}">
                  <a16:creationId xmlns:a16="http://schemas.microsoft.com/office/drawing/2014/main" id="{79D45993-76AD-F708-F50F-2158AAAA1C3A}"/>
                </a:ext>
              </a:extLst>
            </p:cNvPr>
            <p:cNvSpPr txBox="1"/>
            <p:nvPr/>
          </p:nvSpPr>
          <p:spPr>
            <a:xfrm rot="2702033">
              <a:off x="7618125" y="4123090"/>
              <a:ext cx="1163102" cy="3173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Dow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b="1" dirty="0">
                  <a:solidFill>
                    <a:srgbClr val="FFFFFF"/>
                  </a:solidFill>
                  <a:latin typeface="Verdana"/>
                </a:rPr>
                <a:t>Fællesskab</a:t>
              </a:r>
              <a:endPara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1" name="Oval 55">
              <a:extLst>
                <a:ext uri="{FF2B5EF4-FFF2-40B4-BE49-F238E27FC236}">
                  <a16:creationId xmlns:a16="http://schemas.microsoft.com/office/drawing/2014/main" id="{C884F302-337E-5164-E950-82422C00FC3D}"/>
                </a:ext>
              </a:extLst>
            </p:cNvPr>
            <p:cNvSpPr>
              <a:spLocks/>
            </p:cNvSpPr>
            <p:nvPr/>
          </p:nvSpPr>
          <p:spPr>
            <a:xfrm>
              <a:off x="10428728" y="1346127"/>
              <a:ext cx="721412" cy="721412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2" name="Oval 56">
              <a:extLst>
                <a:ext uri="{FF2B5EF4-FFF2-40B4-BE49-F238E27FC236}">
                  <a16:creationId xmlns:a16="http://schemas.microsoft.com/office/drawing/2014/main" id="{90B9CA67-4A35-17DF-6B70-B6D24EFFBCC8}"/>
                </a:ext>
              </a:extLst>
            </p:cNvPr>
            <p:cNvSpPr/>
            <p:nvPr/>
          </p:nvSpPr>
          <p:spPr>
            <a:xfrm>
              <a:off x="6833124" y="1325013"/>
              <a:ext cx="721412" cy="721412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3" name="Oval 58">
              <a:extLst>
                <a:ext uri="{FF2B5EF4-FFF2-40B4-BE49-F238E27FC236}">
                  <a16:creationId xmlns:a16="http://schemas.microsoft.com/office/drawing/2014/main" id="{7B43DA25-7E12-C9A5-4F87-AA497054D413}"/>
                </a:ext>
              </a:extLst>
            </p:cNvPr>
            <p:cNvSpPr/>
            <p:nvPr/>
          </p:nvSpPr>
          <p:spPr>
            <a:xfrm>
              <a:off x="6833124" y="4803515"/>
              <a:ext cx="721412" cy="721412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6" name="Oval 59">
              <a:extLst>
                <a:ext uri="{FF2B5EF4-FFF2-40B4-BE49-F238E27FC236}">
                  <a16:creationId xmlns:a16="http://schemas.microsoft.com/office/drawing/2014/main" id="{E7F65C54-BD3B-1741-BFF1-ED0E2B9A900D}"/>
                </a:ext>
              </a:extLst>
            </p:cNvPr>
            <p:cNvSpPr/>
            <p:nvPr/>
          </p:nvSpPr>
          <p:spPr>
            <a:xfrm>
              <a:off x="7182976" y="1620405"/>
              <a:ext cx="3609132" cy="3609132"/>
            </a:xfrm>
            <a:prstGeom prst="ellipse">
              <a:avLst/>
            </a:pr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7" name="Oval 60">
              <a:extLst>
                <a:ext uri="{FF2B5EF4-FFF2-40B4-BE49-F238E27FC236}">
                  <a16:creationId xmlns:a16="http://schemas.microsoft.com/office/drawing/2014/main" id="{EAE4800F-0BD7-3433-7D93-71BA996E84B8}"/>
                </a:ext>
              </a:extLst>
            </p:cNvPr>
            <p:cNvSpPr/>
            <p:nvPr/>
          </p:nvSpPr>
          <p:spPr>
            <a:xfrm>
              <a:off x="10241792" y="2112746"/>
              <a:ext cx="120199" cy="120199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8" name="Oval 61">
              <a:extLst>
                <a:ext uri="{FF2B5EF4-FFF2-40B4-BE49-F238E27FC236}">
                  <a16:creationId xmlns:a16="http://schemas.microsoft.com/office/drawing/2014/main" id="{9BEC5A0F-A685-E98C-E51B-E37D6A661ED7}"/>
                </a:ext>
              </a:extLst>
            </p:cNvPr>
            <p:cNvSpPr/>
            <p:nvPr/>
          </p:nvSpPr>
          <p:spPr>
            <a:xfrm>
              <a:off x="7627780" y="2112746"/>
              <a:ext cx="120199" cy="120199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9" name="Oval 62">
              <a:extLst>
                <a:ext uri="{FF2B5EF4-FFF2-40B4-BE49-F238E27FC236}">
                  <a16:creationId xmlns:a16="http://schemas.microsoft.com/office/drawing/2014/main" id="{1B019686-C915-9EA7-2A2B-5D1E006C2C36}"/>
                </a:ext>
              </a:extLst>
            </p:cNvPr>
            <p:cNvSpPr/>
            <p:nvPr/>
          </p:nvSpPr>
          <p:spPr>
            <a:xfrm>
              <a:off x="10237280" y="4614275"/>
              <a:ext cx="120199" cy="120199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0" name="Oval 63">
              <a:extLst>
                <a:ext uri="{FF2B5EF4-FFF2-40B4-BE49-F238E27FC236}">
                  <a16:creationId xmlns:a16="http://schemas.microsoft.com/office/drawing/2014/main" id="{74D912A9-50EF-C7A4-3111-893840058A19}"/>
                </a:ext>
              </a:extLst>
            </p:cNvPr>
            <p:cNvSpPr/>
            <p:nvPr/>
          </p:nvSpPr>
          <p:spPr>
            <a:xfrm>
              <a:off x="7625976" y="4614275"/>
              <a:ext cx="120199" cy="120199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1" name="Freeform: Shape 68">
              <a:extLst>
                <a:ext uri="{FF2B5EF4-FFF2-40B4-BE49-F238E27FC236}">
                  <a16:creationId xmlns:a16="http://schemas.microsoft.com/office/drawing/2014/main" id="{682F0768-B9EA-378C-15B4-E60B89CA205F}"/>
                </a:ext>
              </a:extLst>
            </p:cNvPr>
            <p:cNvSpPr/>
            <p:nvPr/>
          </p:nvSpPr>
          <p:spPr>
            <a:xfrm flipH="1">
              <a:off x="10332585" y="1933193"/>
              <a:ext cx="207604" cy="208427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2" name="Freeform: Shape 71">
              <a:extLst>
                <a:ext uri="{FF2B5EF4-FFF2-40B4-BE49-F238E27FC236}">
                  <a16:creationId xmlns:a16="http://schemas.microsoft.com/office/drawing/2014/main" id="{C8ADEFAB-84FC-616B-9B6D-7601CCFCBE8C}"/>
                </a:ext>
              </a:extLst>
            </p:cNvPr>
            <p:cNvSpPr/>
            <p:nvPr/>
          </p:nvSpPr>
          <p:spPr>
            <a:xfrm>
              <a:off x="7442254" y="1933193"/>
              <a:ext cx="207604" cy="208427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3" name="Freeform: Shape 66">
              <a:extLst>
                <a:ext uri="{FF2B5EF4-FFF2-40B4-BE49-F238E27FC236}">
                  <a16:creationId xmlns:a16="http://schemas.microsoft.com/office/drawing/2014/main" id="{6BBCBC8F-D945-BDF3-0273-AE6EEBD19759}"/>
                </a:ext>
              </a:extLst>
            </p:cNvPr>
            <p:cNvSpPr/>
            <p:nvPr/>
          </p:nvSpPr>
          <p:spPr>
            <a:xfrm flipH="1" flipV="1">
              <a:off x="10324438" y="4699339"/>
              <a:ext cx="207604" cy="208427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" name="Freeform: Shape 67">
              <a:extLst>
                <a:ext uri="{FF2B5EF4-FFF2-40B4-BE49-F238E27FC236}">
                  <a16:creationId xmlns:a16="http://schemas.microsoft.com/office/drawing/2014/main" id="{4B6FD3EB-C642-5ACB-7AE1-640C77931DF7}"/>
                </a:ext>
              </a:extLst>
            </p:cNvPr>
            <p:cNvSpPr/>
            <p:nvPr/>
          </p:nvSpPr>
          <p:spPr>
            <a:xfrm flipV="1">
              <a:off x="7442254" y="4710864"/>
              <a:ext cx="207604" cy="208427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" name="Freeform: Shape 51">
              <a:extLst>
                <a:ext uri="{FF2B5EF4-FFF2-40B4-BE49-F238E27FC236}">
                  <a16:creationId xmlns:a16="http://schemas.microsoft.com/office/drawing/2014/main" id="{C90DFB99-59C8-8FF4-29B9-0AA17B54250A}"/>
                </a:ext>
              </a:extLst>
            </p:cNvPr>
            <p:cNvSpPr>
              <a:spLocks/>
            </p:cNvSpPr>
            <p:nvPr/>
          </p:nvSpPr>
          <p:spPr>
            <a:xfrm>
              <a:off x="10526076" y="1436232"/>
              <a:ext cx="526712" cy="526708"/>
            </a:xfrm>
            <a:custGeom>
              <a:avLst/>
              <a:gdLst>
                <a:gd name="connsiteX0" fmla="*/ 587615 w 1175225"/>
                <a:gd name="connsiteY0" fmla="*/ 0 h 1175218"/>
                <a:gd name="connsiteX1" fmla="*/ 1175225 w 1175225"/>
                <a:gd name="connsiteY1" fmla="*/ 587609 h 1175218"/>
                <a:gd name="connsiteX2" fmla="*/ 587615 w 1175225"/>
                <a:gd name="connsiteY2" fmla="*/ 1175219 h 1175218"/>
                <a:gd name="connsiteX3" fmla="*/ 7 w 1175225"/>
                <a:gd name="connsiteY3" fmla="*/ 587609 h 1175218"/>
                <a:gd name="connsiteX4" fmla="*/ 587615 w 1175225"/>
                <a:gd name="connsiteY4" fmla="*/ 0 h 1175218"/>
                <a:gd name="connsiteX5" fmla="*/ 587615 w 1175225"/>
                <a:gd name="connsiteY5" fmla="*/ 0 h 117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25" h="1175218">
                  <a:moveTo>
                    <a:pt x="587615" y="0"/>
                  </a:moveTo>
                  <a:cubicBezTo>
                    <a:pt x="912872" y="0"/>
                    <a:pt x="1175225" y="263887"/>
                    <a:pt x="1175225" y="587609"/>
                  </a:cubicBezTo>
                  <a:cubicBezTo>
                    <a:pt x="1175225" y="912866"/>
                    <a:pt x="911339" y="1175219"/>
                    <a:pt x="587615" y="1175219"/>
                  </a:cubicBezTo>
                  <a:cubicBezTo>
                    <a:pt x="262359" y="1175219"/>
                    <a:pt x="7" y="911331"/>
                    <a:pt x="7" y="587609"/>
                  </a:cubicBezTo>
                  <a:cubicBezTo>
                    <a:pt x="-1528" y="263887"/>
                    <a:pt x="262359" y="0"/>
                    <a:pt x="587615" y="0"/>
                  </a:cubicBezTo>
                  <a:lnTo>
                    <a:pt x="587615" y="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153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" name="Freeform: Shape 52">
              <a:extLst>
                <a:ext uri="{FF2B5EF4-FFF2-40B4-BE49-F238E27FC236}">
                  <a16:creationId xmlns:a16="http://schemas.microsoft.com/office/drawing/2014/main" id="{0FD22CAB-E2E5-69E9-C6E0-9E03BAC24F35}"/>
                </a:ext>
              </a:extLst>
            </p:cNvPr>
            <p:cNvSpPr/>
            <p:nvPr/>
          </p:nvSpPr>
          <p:spPr>
            <a:xfrm>
              <a:off x="6930076" y="1421965"/>
              <a:ext cx="526708" cy="526708"/>
            </a:xfrm>
            <a:custGeom>
              <a:avLst/>
              <a:gdLst>
                <a:gd name="connsiteX0" fmla="*/ 587609 w 1175218"/>
                <a:gd name="connsiteY0" fmla="*/ 0 h 1175218"/>
                <a:gd name="connsiteX1" fmla="*/ 0 w 1175218"/>
                <a:gd name="connsiteY1" fmla="*/ 587609 h 1175218"/>
                <a:gd name="connsiteX2" fmla="*/ 587609 w 1175218"/>
                <a:gd name="connsiteY2" fmla="*/ 1175219 h 1175218"/>
                <a:gd name="connsiteX3" fmla="*/ 1175218 w 1175218"/>
                <a:gd name="connsiteY3" fmla="*/ 587609 h 1175218"/>
                <a:gd name="connsiteX4" fmla="*/ 587609 w 1175218"/>
                <a:gd name="connsiteY4" fmla="*/ 0 h 1175218"/>
                <a:gd name="connsiteX5" fmla="*/ 587609 w 1175218"/>
                <a:gd name="connsiteY5" fmla="*/ 0 h 117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18" h="1175218">
                  <a:moveTo>
                    <a:pt x="587609" y="0"/>
                  </a:moveTo>
                  <a:cubicBezTo>
                    <a:pt x="262353" y="0"/>
                    <a:pt x="0" y="263887"/>
                    <a:pt x="0" y="587609"/>
                  </a:cubicBezTo>
                  <a:cubicBezTo>
                    <a:pt x="0" y="912866"/>
                    <a:pt x="263887" y="1175219"/>
                    <a:pt x="587609" y="1175219"/>
                  </a:cubicBezTo>
                  <a:cubicBezTo>
                    <a:pt x="912866" y="1175219"/>
                    <a:pt x="1175218" y="911331"/>
                    <a:pt x="1175218" y="587609"/>
                  </a:cubicBezTo>
                  <a:cubicBezTo>
                    <a:pt x="1175218" y="263887"/>
                    <a:pt x="912866" y="0"/>
                    <a:pt x="587609" y="0"/>
                  </a:cubicBezTo>
                  <a:lnTo>
                    <a:pt x="587609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153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" name="Freeform: Shape 69">
              <a:extLst>
                <a:ext uri="{FF2B5EF4-FFF2-40B4-BE49-F238E27FC236}">
                  <a16:creationId xmlns:a16="http://schemas.microsoft.com/office/drawing/2014/main" id="{D1B39135-D228-8622-3964-EA49D459334E}"/>
                </a:ext>
              </a:extLst>
            </p:cNvPr>
            <p:cNvSpPr/>
            <p:nvPr/>
          </p:nvSpPr>
          <p:spPr>
            <a:xfrm>
              <a:off x="6930076" y="4901955"/>
              <a:ext cx="526708" cy="526709"/>
            </a:xfrm>
            <a:custGeom>
              <a:avLst/>
              <a:gdLst>
                <a:gd name="connsiteX0" fmla="*/ 587609 w 1175218"/>
                <a:gd name="connsiteY0" fmla="*/ 1175219 h 1175219"/>
                <a:gd name="connsiteX1" fmla="*/ 0 w 1175218"/>
                <a:gd name="connsiteY1" fmla="*/ 587610 h 1175219"/>
                <a:gd name="connsiteX2" fmla="*/ 587609 w 1175218"/>
                <a:gd name="connsiteY2" fmla="*/ 0 h 1175219"/>
                <a:gd name="connsiteX3" fmla="*/ 1175218 w 1175218"/>
                <a:gd name="connsiteY3" fmla="*/ 587610 h 1175219"/>
                <a:gd name="connsiteX4" fmla="*/ 587609 w 1175218"/>
                <a:gd name="connsiteY4" fmla="*/ 1175219 h 1175219"/>
                <a:gd name="connsiteX5" fmla="*/ 587609 w 1175218"/>
                <a:gd name="connsiteY5" fmla="*/ 1175219 h 11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18" h="1175219">
                  <a:moveTo>
                    <a:pt x="587609" y="1175219"/>
                  </a:moveTo>
                  <a:cubicBezTo>
                    <a:pt x="262353" y="1175219"/>
                    <a:pt x="0" y="911332"/>
                    <a:pt x="0" y="587610"/>
                  </a:cubicBezTo>
                  <a:cubicBezTo>
                    <a:pt x="0" y="263887"/>
                    <a:pt x="263887" y="0"/>
                    <a:pt x="587609" y="0"/>
                  </a:cubicBezTo>
                  <a:cubicBezTo>
                    <a:pt x="912866" y="0"/>
                    <a:pt x="1175218" y="263887"/>
                    <a:pt x="1175218" y="587610"/>
                  </a:cubicBezTo>
                  <a:cubicBezTo>
                    <a:pt x="1175218" y="911332"/>
                    <a:pt x="912866" y="1175219"/>
                    <a:pt x="587609" y="1175219"/>
                  </a:cubicBezTo>
                  <a:lnTo>
                    <a:pt x="587609" y="1175219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 w="153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8" name="TextBox 5">
              <a:extLst>
                <a:ext uri="{FF2B5EF4-FFF2-40B4-BE49-F238E27FC236}">
                  <a16:creationId xmlns:a16="http://schemas.microsoft.com/office/drawing/2014/main" id="{A1EF2B24-0575-E9B1-9B8F-7D200B147FED}"/>
                </a:ext>
              </a:extLst>
            </p:cNvPr>
            <p:cNvSpPr txBox="1"/>
            <p:nvPr/>
          </p:nvSpPr>
          <p:spPr>
            <a:xfrm rot="2902100">
              <a:off x="9251323" y="2506624"/>
              <a:ext cx="1174586" cy="294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Up">
                <a:avLst>
                  <a:gd name="adj" fmla="val 10042964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Følgeskab</a:t>
              </a:r>
            </a:p>
          </p:txBody>
        </p:sp>
        <p:pic>
          <p:nvPicPr>
            <p:cNvPr id="169" name="Grafik 53">
              <a:extLst>
                <a:ext uri="{FF2B5EF4-FFF2-40B4-BE49-F238E27FC236}">
                  <a16:creationId xmlns:a16="http://schemas.microsoft.com/office/drawing/2014/main" id="{5DED243E-7B9B-B607-FC0E-2F5FBE3EA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38816" y="5010696"/>
              <a:ext cx="309228" cy="309228"/>
            </a:xfrm>
            <a:prstGeom prst="rect">
              <a:avLst/>
            </a:prstGeom>
          </p:spPr>
        </p:pic>
        <p:pic>
          <p:nvPicPr>
            <p:cNvPr id="170" name="Grafik 101">
              <a:extLst>
                <a:ext uri="{FF2B5EF4-FFF2-40B4-BE49-F238E27FC236}">
                  <a16:creationId xmlns:a16="http://schemas.microsoft.com/office/drawing/2014/main" id="{5EF55355-C844-05DB-5186-966EC4DB5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38816" y="1530705"/>
              <a:ext cx="309228" cy="309228"/>
            </a:xfrm>
            <a:prstGeom prst="rect">
              <a:avLst/>
            </a:prstGeom>
          </p:spPr>
        </p:pic>
        <p:pic>
          <p:nvPicPr>
            <p:cNvPr id="171" name="Grafik 170" descr="Sygehus kontur">
              <a:extLst>
                <a:ext uri="{FF2B5EF4-FFF2-40B4-BE49-F238E27FC236}">
                  <a16:creationId xmlns:a16="http://schemas.microsoft.com/office/drawing/2014/main" id="{B35311E2-DF2B-83E2-341E-99A4619B4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22446" y="2629635"/>
              <a:ext cx="1378198" cy="1378198"/>
            </a:xfrm>
            <a:prstGeom prst="rect">
              <a:avLst/>
            </a:prstGeom>
          </p:spPr>
        </p:pic>
        <p:pic>
          <p:nvPicPr>
            <p:cNvPr id="172" name="Grafik 171" descr="Tandhjul kontur">
              <a:extLst>
                <a:ext uri="{FF2B5EF4-FFF2-40B4-BE49-F238E27FC236}">
                  <a16:creationId xmlns:a16="http://schemas.microsoft.com/office/drawing/2014/main" id="{E7BD5BB6-8EE4-D47E-2FE5-B193644DA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64418" y="1477016"/>
              <a:ext cx="337506" cy="337506"/>
            </a:xfrm>
            <a:prstGeom prst="rect">
              <a:avLst/>
            </a:prstGeom>
          </p:spPr>
        </p:pic>
        <p:pic>
          <p:nvPicPr>
            <p:cNvPr id="173" name="Grafik 172" descr="Enkelt tandhjul kontur">
              <a:extLst>
                <a:ext uri="{FF2B5EF4-FFF2-40B4-BE49-F238E27FC236}">
                  <a16:creationId xmlns:a16="http://schemas.microsoft.com/office/drawing/2014/main" id="{D01C047C-2118-3F27-BE62-E0ACE726A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706504">
              <a:off x="10733783" y="1617949"/>
              <a:ext cx="237155" cy="237155"/>
            </a:xfrm>
            <a:prstGeom prst="rect">
              <a:avLst/>
            </a:prstGeom>
          </p:spPr>
        </p:pic>
        <p:sp>
          <p:nvSpPr>
            <p:cNvPr id="174" name="TextBox 5">
              <a:extLst>
                <a:ext uri="{FF2B5EF4-FFF2-40B4-BE49-F238E27FC236}">
                  <a16:creationId xmlns:a16="http://schemas.microsoft.com/office/drawing/2014/main" id="{2D76104D-5DA2-BFDB-6D70-55887F5349AF}"/>
                </a:ext>
              </a:extLst>
            </p:cNvPr>
            <p:cNvSpPr txBox="1"/>
            <p:nvPr/>
          </p:nvSpPr>
          <p:spPr>
            <a:xfrm rot="19043560">
              <a:off x="7624166" y="2323946"/>
              <a:ext cx="1594386" cy="893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Up">
                <a:avLst>
                  <a:gd name="adj" fmla="val 10510234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Ordentlighed</a:t>
              </a:r>
            </a:p>
          </p:txBody>
        </p:sp>
        <p:sp>
          <p:nvSpPr>
            <p:cNvPr id="175" name="TextBox 122">
              <a:extLst>
                <a:ext uri="{FF2B5EF4-FFF2-40B4-BE49-F238E27FC236}">
                  <a16:creationId xmlns:a16="http://schemas.microsoft.com/office/drawing/2014/main" id="{7404B900-F51D-BF4D-CCE3-9B561C1A34CA}"/>
                </a:ext>
              </a:extLst>
            </p:cNvPr>
            <p:cNvSpPr txBox="1"/>
            <p:nvPr/>
          </p:nvSpPr>
          <p:spPr>
            <a:xfrm rot="18789628">
              <a:off x="8996824" y="3965509"/>
              <a:ext cx="1445432" cy="4862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Dow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b="1" dirty="0">
                  <a:solidFill>
                    <a:schemeClr val="bg1"/>
                  </a:solidFill>
                  <a:latin typeface="Verdana"/>
                </a:rPr>
                <a:t>Nytænkning</a:t>
              </a:r>
              <a:endPara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6" name="Oval 58">
              <a:extLst>
                <a:ext uri="{FF2B5EF4-FFF2-40B4-BE49-F238E27FC236}">
                  <a16:creationId xmlns:a16="http://schemas.microsoft.com/office/drawing/2014/main" id="{D3DD1541-E3BA-8CB1-B8F1-98E26A0D97B8}"/>
                </a:ext>
              </a:extLst>
            </p:cNvPr>
            <p:cNvSpPr/>
            <p:nvPr/>
          </p:nvSpPr>
          <p:spPr>
            <a:xfrm>
              <a:off x="10430753" y="4796718"/>
              <a:ext cx="721412" cy="721412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7" name="Freeform: Shape 69">
              <a:extLst>
                <a:ext uri="{FF2B5EF4-FFF2-40B4-BE49-F238E27FC236}">
                  <a16:creationId xmlns:a16="http://schemas.microsoft.com/office/drawing/2014/main" id="{93C0A3B4-1EFA-FBE3-602E-7D7573AA3266}"/>
                </a:ext>
              </a:extLst>
            </p:cNvPr>
            <p:cNvSpPr/>
            <p:nvPr/>
          </p:nvSpPr>
          <p:spPr>
            <a:xfrm>
              <a:off x="10526076" y="4894069"/>
              <a:ext cx="526708" cy="526709"/>
            </a:xfrm>
            <a:custGeom>
              <a:avLst/>
              <a:gdLst>
                <a:gd name="connsiteX0" fmla="*/ 587609 w 1175218"/>
                <a:gd name="connsiteY0" fmla="*/ 1175219 h 1175219"/>
                <a:gd name="connsiteX1" fmla="*/ 0 w 1175218"/>
                <a:gd name="connsiteY1" fmla="*/ 587610 h 1175219"/>
                <a:gd name="connsiteX2" fmla="*/ 587609 w 1175218"/>
                <a:gd name="connsiteY2" fmla="*/ 0 h 1175219"/>
                <a:gd name="connsiteX3" fmla="*/ 1175218 w 1175218"/>
                <a:gd name="connsiteY3" fmla="*/ 587610 h 1175219"/>
                <a:gd name="connsiteX4" fmla="*/ 587609 w 1175218"/>
                <a:gd name="connsiteY4" fmla="*/ 1175219 h 1175219"/>
                <a:gd name="connsiteX5" fmla="*/ 587609 w 1175218"/>
                <a:gd name="connsiteY5" fmla="*/ 1175219 h 11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18" h="1175219">
                  <a:moveTo>
                    <a:pt x="587609" y="1175219"/>
                  </a:moveTo>
                  <a:cubicBezTo>
                    <a:pt x="262353" y="1175219"/>
                    <a:pt x="0" y="911332"/>
                    <a:pt x="0" y="587610"/>
                  </a:cubicBezTo>
                  <a:cubicBezTo>
                    <a:pt x="0" y="263887"/>
                    <a:pt x="263887" y="0"/>
                    <a:pt x="587609" y="0"/>
                  </a:cubicBezTo>
                  <a:cubicBezTo>
                    <a:pt x="912866" y="0"/>
                    <a:pt x="1175218" y="263887"/>
                    <a:pt x="1175218" y="587610"/>
                  </a:cubicBezTo>
                  <a:cubicBezTo>
                    <a:pt x="1175218" y="911332"/>
                    <a:pt x="912866" y="1175219"/>
                    <a:pt x="587609" y="1175219"/>
                  </a:cubicBezTo>
                  <a:lnTo>
                    <a:pt x="587609" y="1175219"/>
                  </a:lnTo>
                  <a:close/>
                </a:path>
              </a:pathLst>
            </a:custGeom>
            <a:solidFill>
              <a:srgbClr val="BEB9A6"/>
            </a:solidFill>
            <a:ln w="15340" cap="flat">
              <a:solidFill>
                <a:srgbClr val="BEB9A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178" name="Grafik 59" descr="Lyspære og tandhjul  kontur">
              <a:extLst>
                <a:ext uri="{FF2B5EF4-FFF2-40B4-BE49-F238E27FC236}">
                  <a16:creationId xmlns:a16="http://schemas.microsoft.com/office/drawing/2014/main" id="{4F65737E-9456-39F5-BF7C-477F2809DF50}"/>
                </a:ext>
              </a:extLst>
            </p:cNvPr>
            <p:cNvGrpSpPr/>
            <p:nvPr/>
          </p:nvGrpSpPr>
          <p:grpSpPr>
            <a:xfrm>
              <a:off x="10663438" y="5019638"/>
              <a:ext cx="267105" cy="290477"/>
              <a:chOff x="7876712" y="5328533"/>
              <a:chExt cx="310961" cy="338170"/>
            </a:xfrm>
            <a:solidFill>
              <a:schemeClr val="bg1"/>
            </a:solidFill>
          </p:grpSpPr>
          <p:sp>
            <p:nvSpPr>
              <p:cNvPr id="180" name="Kombinationstegning: figur 179">
                <a:extLst>
                  <a:ext uri="{FF2B5EF4-FFF2-40B4-BE49-F238E27FC236}">
                    <a16:creationId xmlns:a16="http://schemas.microsoft.com/office/drawing/2014/main" id="{1502245F-880C-58BA-46D0-759B152335EB}"/>
                  </a:ext>
                </a:extLst>
              </p:cNvPr>
              <p:cNvSpPr/>
              <p:nvPr/>
            </p:nvSpPr>
            <p:spPr>
              <a:xfrm>
                <a:off x="8012758" y="5463801"/>
                <a:ext cx="38870" cy="38870"/>
              </a:xfrm>
              <a:custGeom>
                <a:avLst/>
                <a:gdLst>
                  <a:gd name="connsiteX0" fmla="*/ 19435 w 38870"/>
                  <a:gd name="connsiteY0" fmla="*/ 0 h 38870"/>
                  <a:gd name="connsiteX1" fmla="*/ 0 w 38870"/>
                  <a:gd name="connsiteY1" fmla="*/ 19435 h 38870"/>
                  <a:gd name="connsiteX2" fmla="*/ 19435 w 38870"/>
                  <a:gd name="connsiteY2" fmla="*/ 38870 h 38870"/>
                  <a:gd name="connsiteX3" fmla="*/ 38870 w 38870"/>
                  <a:gd name="connsiteY3" fmla="*/ 19435 h 38870"/>
                  <a:gd name="connsiteX4" fmla="*/ 38870 w 38870"/>
                  <a:gd name="connsiteY4" fmla="*/ 19435 h 38870"/>
                  <a:gd name="connsiteX5" fmla="*/ 19435 w 38870"/>
                  <a:gd name="connsiteY5" fmla="*/ 0 h 38870"/>
                  <a:gd name="connsiteX6" fmla="*/ 19435 w 38870"/>
                  <a:gd name="connsiteY6" fmla="*/ 31096 h 38870"/>
                  <a:gd name="connsiteX7" fmla="*/ 7774 w 38870"/>
                  <a:gd name="connsiteY7" fmla="*/ 19435 h 38870"/>
                  <a:gd name="connsiteX8" fmla="*/ 19435 w 38870"/>
                  <a:gd name="connsiteY8" fmla="*/ 7774 h 38870"/>
                  <a:gd name="connsiteX9" fmla="*/ 31096 w 38870"/>
                  <a:gd name="connsiteY9" fmla="*/ 19435 h 38870"/>
                  <a:gd name="connsiteX10" fmla="*/ 19435 w 38870"/>
                  <a:gd name="connsiteY10" fmla="*/ 31096 h 38870"/>
                  <a:gd name="connsiteX11" fmla="*/ 19435 w 38870"/>
                  <a:gd name="connsiteY11" fmla="*/ 31096 h 38870"/>
                  <a:gd name="connsiteX12" fmla="*/ 19435 w 38870"/>
                  <a:gd name="connsiteY12" fmla="*/ 31096 h 38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870" h="38870">
                    <a:moveTo>
                      <a:pt x="19435" y="0"/>
                    </a:moveTo>
                    <a:cubicBezTo>
                      <a:pt x="8551" y="0"/>
                      <a:pt x="0" y="8551"/>
                      <a:pt x="0" y="19435"/>
                    </a:cubicBezTo>
                    <a:cubicBezTo>
                      <a:pt x="0" y="30319"/>
                      <a:pt x="8551" y="38870"/>
                      <a:pt x="19435" y="38870"/>
                    </a:cubicBezTo>
                    <a:cubicBezTo>
                      <a:pt x="30319" y="38870"/>
                      <a:pt x="38870" y="30319"/>
                      <a:pt x="38870" y="19435"/>
                    </a:cubicBezTo>
                    <a:cubicBezTo>
                      <a:pt x="38870" y="19435"/>
                      <a:pt x="38870" y="19435"/>
                      <a:pt x="38870" y="19435"/>
                    </a:cubicBezTo>
                    <a:cubicBezTo>
                      <a:pt x="38870" y="8551"/>
                      <a:pt x="30319" y="0"/>
                      <a:pt x="19435" y="0"/>
                    </a:cubicBezTo>
                    <a:close/>
                    <a:moveTo>
                      <a:pt x="19435" y="31096"/>
                    </a:moveTo>
                    <a:cubicBezTo>
                      <a:pt x="12827" y="31096"/>
                      <a:pt x="7774" y="26043"/>
                      <a:pt x="7774" y="19435"/>
                    </a:cubicBezTo>
                    <a:cubicBezTo>
                      <a:pt x="7774" y="12827"/>
                      <a:pt x="12827" y="7774"/>
                      <a:pt x="19435" y="7774"/>
                    </a:cubicBezTo>
                    <a:cubicBezTo>
                      <a:pt x="26043" y="7774"/>
                      <a:pt x="31096" y="12827"/>
                      <a:pt x="31096" y="19435"/>
                    </a:cubicBezTo>
                    <a:cubicBezTo>
                      <a:pt x="31096" y="26043"/>
                      <a:pt x="26043" y="31096"/>
                      <a:pt x="19435" y="31096"/>
                    </a:cubicBezTo>
                    <a:cubicBezTo>
                      <a:pt x="19435" y="31096"/>
                      <a:pt x="19435" y="31096"/>
                      <a:pt x="19435" y="31096"/>
                    </a:cubicBezTo>
                    <a:lnTo>
                      <a:pt x="19435" y="31096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81" name="Kombinationstegning: figur 180">
                <a:extLst>
                  <a:ext uri="{FF2B5EF4-FFF2-40B4-BE49-F238E27FC236}">
                    <a16:creationId xmlns:a16="http://schemas.microsoft.com/office/drawing/2014/main" id="{DEF069D3-5BE5-A1BC-3782-722E00BD8F79}"/>
                  </a:ext>
                </a:extLst>
              </p:cNvPr>
              <p:cNvSpPr/>
              <p:nvPr/>
            </p:nvSpPr>
            <p:spPr>
              <a:xfrm>
                <a:off x="7983605" y="5435037"/>
                <a:ext cx="96786" cy="96786"/>
              </a:xfrm>
              <a:custGeom>
                <a:avLst/>
                <a:gdLst>
                  <a:gd name="connsiteX0" fmla="*/ 84737 w 96786"/>
                  <a:gd name="connsiteY0" fmla="*/ 29930 h 96786"/>
                  <a:gd name="connsiteX1" fmla="*/ 88235 w 96786"/>
                  <a:gd name="connsiteY1" fmla="*/ 19435 h 96786"/>
                  <a:gd name="connsiteX2" fmla="*/ 77352 w 96786"/>
                  <a:gd name="connsiteY2" fmla="*/ 8551 h 96786"/>
                  <a:gd name="connsiteX3" fmla="*/ 66857 w 96786"/>
                  <a:gd name="connsiteY3" fmla="*/ 12050 h 96786"/>
                  <a:gd name="connsiteX4" fmla="*/ 61026 w 96786"/>
                  <a:gd name="connsiteY4" fmla="*/ 9718 h 96786"/>
                  <a:gd name="connsiteX5" fmla="*/ 55973 w 96786"/>
                  <a:gd name="connsiteY5" fmla="*/ 0 h 96786"/>
                  <a:gd name="connsiteX6" fmla="*/ 40814 w 96786"/>
                  <a:gd name="connsiteY6" fmla="*/ 0 h 96786"/>
                  <a:gd name="connsiteX7" fmla="*/ 35761 w 96786"/>
                  <a:gd name="connsiteY7" fmla="*/ 9718 h 96786"/>
                  <a:gd name="connsiteX8" fmla="*/ 29930 w 96786"/>
                  <a:gd name="connsiteY8" fmla="*/ 12050 h 96786"/>
                  <a:gd name="connsiteX9" fmla="*/ 19435 w 96786"/>
                  <a:gd name="connsiteY9" fmla="*/ 8551 h 96786"/>
                  <a:gd name="connsiteX10" fmla="*/ 8551 w 96786"/>
                  <a:gd name="connsiteY10" fmla="*/ 19435 h 96786"/>
                  <a:gd name="connsiteX11" fmla="*/ 12050 w 96786"/>
                  <a:gd name="connsiteY11" fmla="*/ 29930 h 96786"/>
                  <a:gd name="connsiteX12" fmla="*/ 9718 w 96786"/>
                  <a:gd name="connsiteY12" fmla="*/ 35761 h 96786"/>
                  <a:gd name="connsiteX13" fmla="*/ 0 w 96786"/>
                  <a:gd name="connsiteY13" fmla="*/ 40814 h 96786"/>
                  <a:gd name="connsiteX14" fmla="*/ 0 w 96786"/>
                  <a:gd name="connsiteY14" fmla="*/ 55973 h 96786"/>
                  <a:gd name="connsiteX15" fmla="*/ 9718 w 96786"/>
                  <a:gd name="connsiteY15" fmla="*/ 61026 h 96786"/>
                  <a:gd name="connsiteX16" fmla="*/ 12050 w 96786"/>
                  <a:gd name="connsiteY16" fmla="*/ 66857 h 96786"/>
                  <a:gd name="connsiteX17" fmla="*/ 8551 w 96786"/>
                  <a:gd name="connsiteY17" fmla="*/ 77352 h 96786"/>
                  <a:gd name="connsiteX18" fmla="*/ 19824 w 96786"/>
                  <a:gd name="connsiteY18" fmla="*/ 88235 h 96786"/>
                  <a:gd name="connsiteX19" fmla="*/ 30319 w 96786"/>
                  <a:gd name="connsiteY19" fmla="*/ 84737 h 96786"/>
                  <a:gd name="connsiteX20" fmla="*/ 36149 w 96786"/>
                  <a:gd name="connsiteY20" fmla="*/ 87069 h 96786"/>
                  <a:gd name="connsiteX21" fmla="*/ 41202 w 96786"/>
                  <a:gd name="connsiteY21" fmla="*/ 96787 h 96786"/>
                  <a:gd name="connsiteX22" fmla="*/ 56362 w 96786"/>
                  <a:gd name="connsiteY22" fmla="*/ 96787 h 96786"/>
                  <a:gd name="connsiteX23" fmla="*/ 61415 w 96786"/>
                  <a:gd name="connsiteY23" fmla="*/ 87069 h 96786"/>
                  <a:gd name="connsiteX24" fmla="*/ 66857 w 96786"/>
                  <a:gd name="connsiteY24" fmla="*/ 84737 h 96786"/>
                  <a:gd name="connsiteX25" fmla="*/ 77352 w 96786"/>
                  <a:gd name="connsiteY25" fmla="*/ 88235 h 96786"/>
                  <a:gd name="connsiteX26" fmla="*/ 88235 w 96786"/>
                  <a:gd name="connsiteY26" fmla="*/ 77352 h 96786"/>
                  <a:gd name="connsiteX27" fmla="*/ 84737 w 96786"/>
                  <a:gd name="connsiteY27" fmla="*/ 66857 h 96786"/>
                  <a:gd name="connsiteX28" fmla="*/ 87069 w 96786"/>
                  <a:gd name="connsiteY28" fmla="*/ 61026 h 96786"/>
                  <a:gd name="connsiteX29" fmla="*/ 96787 w 96786"/>
                  <a:gd name="connsiteY29" fmla="*/ 55973 h 96786"/>
                  <a:gd name="connsiteX30" fmla="*/ 96787 w 96786"/>
                  <a:gd name="connsiteY30" fmla="*/ 40814 h 96786"/>
                  <a:gd name="connsiteX31" fmla="*/ 87069 w 96786"/>
                  <a:gd name="connsiteY31" fmla="*/ 35761 h 96786"/>
                  <a:gd name="connsiteX32" fmla="*/ 84737 w 96786"/>
                  <a:gd name="connsiteY32" fmla="*/ 29930 h 96786"/>
                  <a:gd name="connsiteX33" fmla="*/ 89013 w 96786"/>
                  <a:gd name="connsiteY33" fmla="*/ 50920 h 96786"/>
                  <a:gd name="connsiteX34" fmla="*/ 80461 w 96786"/>
                  <a:gd name="connsiteY34" fmla="*/ 55196 h 96786"/>
                  <a:gd name="connsiteX35" fmla="*/ 80073 w 96786"/>
                  <a:gd name="connsiteY35" fmla="*/ 56751 h 96786"/>
                  <a:gd name="connsiteX36" fmla="*/ 76963 w 96786"/>
                  <a:gd name="connsiteY36" fmla="*/ 64136 h 96786"/>
                  <a:gd name="connsiteX37" fmla="*/ 76186 w 96786"/>
                  <a:gd name="connsiteY37" fmla="*/ 65691 h 96786"/>
                  <a:gd name="connsiteX38" fmla="*/ 79295 w 96786"/>
                  <a:gd name="connsiteY38" fmla="*/ 75020 h 96786"/>
                  <a:gd name="connsiteX39" fmla="*/ 75408 w 96786"/>
                  <a:gd name="connsiteY39" fmla="*/ 78907 h 96786"/>
                  <a:gd name="connsiteX40" fmla="*/ 66468 w 96786"/>
                  <a:gd name="connsiteY40" fmla="*/ 75797 h 96786"/>
                  <a:gd name="connsiteX41" fmla="*/ 64913 w 96786"/>
                  <a:gd name="connsiteY41" fmla="*/ 76574 h 96786"/>
                  <a:gd name="connsiteX42" fmla="*/ 57917 w 96786"/>
                  <a:gd name="connsiteY42" fmla="*/ 79295 h 96786"/>
                  <a:gd name="connsiteX43" fmla="*/ 55973 w 96786"/>
                  <a:gd name="connsiteY43" fmla="*/ 80073 h 96786"/>
                  <a:gd name="connsiteX44" fmla="*/ 51697 w 96786"/>
                  <a:gd name="connsiteY44" fmla="*/ 88624 h 96786"/>
                  <a:gd name="connsiteX45" fmla="*/ 45867 w 96786"/>
                  <a:gd name="connsiteY45" fmla="*/ 88624 h 96786"/>
                  <a:gd name="connsiteX46" fmla="*/ 41591 w 96786"/>
                  <a:gd name="connsiteY46" fmla="*/ 80073 h 96786"/>
                  <a:gd name="connsiteX47" fmla="*/ 40036 w 96786"/>
                  <a:gd name="connsiteY47" fmla="*/ 79684 h 96786"/>
                  <a:gd name="connsiteX48" fmla="*/ 33040 w 96786"/>
                  <a:gd name="connsiteY48" fmla="*/ 76574 h 96786"/>
                  <a:gd name="connsiteX49" fmla="*/ 31485 w 96786"/>
                  <a:gd name="connsiteY49" fmla="*/ 75797 h 96786"/>
                  <a:gd name="connsiteX50" fmla="*/ 22156 w 96786"/>
                  <a:gd name="connsiteY50" fmla="*/ 78907 h 96786"/>
                  <a:gd name="connsiteX51" fmla="*/ 17880 w 96786"/>
                  <a:gd name="connsiteY51" fmla="*/ 74631 h 96786"/>
                  <a:gd name="connsiteX52" fmla="*/ 20990 w 96786"/>
                  <a:gd name="connsiteY52" fmla="*/ 65691 h 96786"/>
                  <a:gd name="connsiteX53" fmla="*/ 20213 w 96786"/>
                  <a:gd name="connsiteY53" fmla="*/ 64136 h 96786"/>
                  <a:gd name="connsiteX54" fmla="*/ 17103 w 96786"/>
                  <a:gd name="connsiteY54" fmla="*/ 57139 h 96786"/>
                  <a:gd name="connsiteX55" fmla="*/ 16714 w 96786"/>
                  <a:gd name="connsiteY55" fmla="*/ 55584 h 96786"/>
                  <a:gd name="connsiteX56" fmla="*/ 8163 w 96786"/>
                  <a:gd name="connsiteY56" fmla="*/ 51309 h 96786"/>
                  <a:gd name="connsiteX57" fmla="*/ 8163 w 96786"/>
                  <a:gd name="connsiteY57" fmla="*/ 45867 h 96786"/>
                  <a:gd name="connsiteX58" fmla="*/ 16714 w 96786"/>
                  <a:gd name="connsiteY58" fmla="*/ 41591 h 96786"/>
                  <a:gd name="connsiteX59" fmla="*/ 17103 w 96786"/>
                  <a:gd name="connsiteY59" fmla="*/ 40036 h 96786"/>
                  <a:gd name="connsiteX60" fmla="*/ 20213 w 96786"/>
                  <a:gd name="connsiteY60" fmla="*/ 33040 h 96786"/>
                  <a:gd name="connsiteX61" fmla="*/ 20990 w 96786"/>
                  <a:gd name="connsiteY61" fmla="*/ 31485 h 96786"/>
                  <a:gd name="connsiteX62" fmla="*/ 17880 w 96786"/>
                  <a:gd name="connsiteY62" fmla="*/ 21767 h 96786"/>
                  <a:gd name="connsiteX63" fmla="*/ 21767 w 96786"/>
                  <a:gd name="connsiteY63" fmla="*/ 17492 h 96786"/>
                  <a:gd name="connsiteX64" fmla="*/ 31096 w 96786"/>
                  <a:gd name="connsiteY64" fmla="*/ 20601 h 96786"/>
                  <a:gd name="connsiteX65" fmla="*/ 32651 w 96786"/>
                  <a:gd name="connsiteY65" fmla="*/ 19824 h 96786"/>
                  <a:gd name="connsiteX66" fmla="*/ 40036 w 96786"/>
                  <a:gd name="connsiteY66" fmla="*/ 16714 h 96786"/>
                  <a:gd name="connsiteX67" fmla="*/ 41591 w 96786"/>
                  <a:gd name="connsiteY67" fmla="*/ 16325 h 96786"/>
                  <a:gd name="connsiteX68" fmla="*/ 45867 w 96786"/>
                  <a:gd name="connsiteY68" fmla="*/ 7774 h 96786"/>
                  <a:gd name="connsiteX69" fmla="*/ 51309 w 96786"/>
                  <a:gd name="connsiteY69" fmla="*/ 7774 h 96786"/>
                  <a:gd name="connsiteX70" fmla="*/ 55584 w 96786"/>
                  <a:gd name="connsiteY70" fmla="*/ 16325 h 96786"/>
                  <a:gd name="connsiteX71" fmla="*/ 57139 w 96786"/>
                  <a:gd name="connsiteY71" fmla="*/ 16714 h 96786"/>
                  <a:gd name="connsiteX72" fmla="*/ 64136 w 96786"/>
                  <a:gd name="connsiteY72" fmla="*/ 19824 h 96786"/>
                  <a:gd name="connsiteX73" fmla="*/ 65691 w 96786"/>
                  <a:gd name="connsiteY73" fmla="*/ 20601 h 96786"/>
                  <a:gd name="connsiteX74" fmla="*/ 75020 w 96786"/>
                  <a:gd name="connsiteY74" fmla="*/ 17492 h 96786"/>
                  <a:gd name="connsiteX75" fmla="*/ 78907 w 96786"/>
                  <a:gd name="connsiteY75" fmla="*/ 21379 h 96786"/>
                  <a:gd name="connsiteX76" fmla="*/ 75797 w 96786"/>
                  <a:gd name="connsiteY76" fmla="*/ 30707 h 96786"/>
                  <a:gd name="connsiteX77" fmla="*/ 76574 w 96786"/>
                  <a:gd name="connsiteY77" fmla="*/ 32262 h 96786"/>
                  <a:gd name="connsiteX78" fmla="*/ 79684 w 96786"/>
                  <a:gd name="connsiteY78" fmla="*/ 39259 h 96786"/>
                  <a:gd name="connsiteX79" fmla="*/ 80073 w 96786"/>
                  <a:gd name="connsiteY79" fmla="*/ 40814 h 96786"/>
                  <a:gd name="connsiteX80" fmla="*/ 88624 w 96786"/>
                  <a:gd name="connsiteY80" fmla="*/ 45089 h 96786"/>
                  <a:gd name="connsiteX81" fmla="*/ 89013 w 96786"/>
                  <a:gd name="connsiteY81" fmla="*/ 50920 h 96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96786" h="96786">
                    <a:moveTo>
                      <a:pt x="84737" y="29930"/>
                    </a:moveTo>
                    <a:lnTo>
                      <a:pt x="88235" y="19435"/>
                    </a:lnTo>
                    <a:lnTo>
                      <a:pt x="77352" y="8551"/>
                    </a:lnTo>
                    <a:lnTo>
                      <a:pt x="66857" y="12050"/>
                    </a:lnTo>
                    <a:cubicBezTo>
                      <a:pt x="64913" y="11272"/>
                      <a:pt x="62970" y="10495"/>
                      <a:pt x="61026" y="9718"/>
                    </a:cubicBezTo>
                    <a:lnTo>
                      <a:pt x="55973" y="0"/>
                    </a:lnTo>
                    <a:lnTo>
                      <a:pt x="40814" y="0"/>
                    </a:lnTo>
                    <a:lnTo>
                      <a:pt x="35761" y="9718"/>
                    </a:lnTo>
                    <a:cubicBezTo>
                      <a:pt x="33817" y="10495"/>
                      <a:pt x="31874" y="11272"/>
                      <a:pt x="29930" y="12050"/>
                    </a:cubicBezTo>
                    <a:lnTo>
                      <a:pt x="19435" y="8551"/>
                    </a:lnTo>
                    <a:lnTo>
                      <a:pt x="8551" y="19435"/>
                    </a:lnTo>
                    <a:lnTo>
                      <a:pt x="12050" y="29930"/>
                    </a:lnTo>
                    <a:cubicBezTo>
                      <a:pt x="10884" y="31874"/>
                      <a:pt x="10106" y="33817"/>
                      <a:pt x="9718" y="35761"/>
                    </a:cubicBezTo>
                    <a:lnTo>
                      <a:pt x="0" y="40814"/>
                    </a:lnTo>
                    <a:lnTo>
                      <a:pt x="0" y="55973"/>
                    </a:lnTo>
                    <a:lnTo>
                      <a:pt x="9718" y="61026"/>
                    </a:lnTo>
                    <a:cubicBezTo>
                      <a:pt x="10495" y="62970"/>
                      <a:pt x="11272" y="64913"/>
                      <a:pt x="12050" y="66857"/>
                    </a:cubicBezTo>
                    <a:lnTo>
                      <a:pt x="8551" y="77352"/>
                    </a:lnTo>
                    <a:lnTo>
                      <a:pt x="19824" y="88235"/>
                    </a:lnTo>
                    <a:lnTo>
                      <a:pt x="30319" y="84737"/>
                    </a:lnTo>
                    <a:cubicBezTo>
                      <a:pt x="32262" y="85514"/>
                      <a:pt x="34206" y="86292"/>
                      <a:pt x="36149" y="87069"/>
                    </a:cubicBezTo>
                    <a:lnTo>
                      <a:pt x="41202" y="96787"/>
                    </a:lnTo>
                    <a:lnTo>
                      <a:pt x="56362" y="96787"/>
                    </a:lnTo>
                    <a:lnTo>
                      <a:pt x="61415" y="87069"/>
                    </a:lnTo>
                    <a:cubicBezTo>
                      <a:pt x="63358" y="86292"/>
                      <a:pt x="65302" y="85514"/>
                      <a:pt x="66857" y="84737"/>
                    </a:cubicBezTo>
                    <a:lnTo>
                      <a:pt x="77352" y="88235"/>
                    </a:lnTo>
                    <a:lnTo>
                      <a:pt x="88235" y="77352"/>
                    </a:lnTo>
                    <a:lnTo>
                      <a:pt x="84737" y="66857"/>
                    </a:lnTo>
                    <a:cubicBezTo>
                      <a:pt x="85514" y="64913"/>
                      <a:pt x="86681" y="62970"/>
                      <a:pt x="87069" y="61026"/>
                    </a:cubicBezTo>
                    <a:lnTo>
                      <a:pt x="96787" y="55973"/>
                    </a:lnTo>
                    <a:lnTo>
                      <a:pt x="96787" y="40814"/>
                    </a:lnTo>
                    <a:lnTo>
                      <a:pt x="87069" y="35761"/>
                    </a:lnTo>
                    <a:cubicBezTo>
                      <a:pt x="86681" y="33817"/>
                      <a:pt x="85903" y="31874"/>
                      <a:pt x="84737" y="29930"/>
                    </a:cubicBezTo>
                    <a:close/>
                    <a:moveTo>
                      <a:pt x="89013" y="50920"/>
                    </a:moveTo>
                    <a:lnTo>
                      <a:pt x="80461" y="55196"/>
                    </a:lnTo>
                    <a:lnTo>
                      <a:pt x="80073" y="56751"/>
                    </a:lnTo>
                    <a:cubicBezTo>
                      <a:pt x="79295" y="59471"/>
                      <a:pt x="78129" y="61804"/>
                      <a:pt x="76963" y="64136"/>
                    </a:cubicBezTo>
                    <a:lnTo>
                      <a:pt x="76186" y="65691"/>
                    </a:lnTo>
                    <a:lnTo>
                      <a:pt x="79295" y="75020"/>
                    </a:lnTo>
                    <a:lnTo>
                      <a:pt x="75408" y="78907"/>
                    </a:lnTo>
                    <a:lnTo>
                      <a:pt x="66468" y="75797"/>
                    </a:lnTo>
                    <a:lnTo>
                      <a:pt x="64913" y="76574"/>
                    </a:lnTo>
                    <a:cubicBezTo>
                      <a:pt x="62581" y="77740"/>
                      <a:pt x="60249" y="78907"/>
                      <a:pt x="57917" y="79295"/>
                    </a:cubicBezTo>
                    <a:lnTo>
                      <a:pt x="55973" y="80073"/>
                    </a:lnTo>
                    <a:lnTo>
                      <a:pt x="51697" y="88624"/>
                    </a:lnTo>
                    <a:lnTo>
                      <a:pt x="45867" y="88624"/>
                    </a:lnTo>
                    <a:lnTo>
                      <a:pt x="41591" y="80073"/>
                    </a:lnTo>
                    <a:lnTo>
                      <a:pt x="40036" y="79684"/>
                    </a:lnTo>
                    <a:cubicBezTo>
                      <a:pt x="37704" y="78907"/>
                      <a:pt x="34983" y="78129"/>
                      <a:pt x="33040" y="76574"/>
                    </a:cubicBezTo>
                    <a:lnTo>
                      <a:pt x="31485" y="75797"/>
                    </a:lnTo>
                    <a:lnTo>
                      <a:pt x="22156" y="78907"/>
                    </a:lnTo>
                    <a:lnTo>
                      <a:pt x="17880" y="74631"/>
                    </a:lnTo>
                    <a:lnTo>
                      <a:pt x="20990" y="65691"/>
                    </a:lnTo>
                    <a:lnTo>
                      <a:pt x="20213" y="64136"/>
                    </a:lnTo>
                    <a:cubicBezTo>
                      <a:pt x="19046" y="61804"/>
                      <a:pt x="17880" y="59471"/>
                      <a:pt x="17103" y="57139"/>
                    </a:cubicBezTo>
                    <a:lnTo>
                      <a:pt x="16714" y="55584"/>
                    </a:lnTo>
                    <a:lnTo>
                      <a:pt x="8163" y="51309"/>
                    </a:lnTo>
                    <a:lnTo>
                      <a:pt x="8163" y="45867"/>
                    </a:lnTo>
                    <a:lnTo>
                      <a:pt x="16714" y="41591"/>
                    </a:lnTo>
                    <a:lnTo>
                      <a:pt x="17103" y="40036"/>
                    </a:lnTo>
                    <a:cubicBezTo>
                      <a:pt x="17880" y="37704"/>
                      <a:pt x="18658" y="34983"/>
                      <a:pt x="20213" y="33040"/>
                    </a:cubicBezTo>
                    <a:lnTo>
                      <a:pt x="20990" y="31485"/>
                    </a:lnTo>
                    <a:lnTo>
                      <a:pt x="17880" y="21767"/>
                    </a:lnTo>
                    <a:lnTo>
                      <a:pt x="21767" y="17492"/>
                    </a:lnTo>
                    <a:lnTo>
                      <a:pt x="31096" y="20601"/>
                    </a:lnTo>
                    <a:lnTo>
                      <a:pt x="32651" y="19824"/>
                    </a:lnTo>
                    <a:cubicBezTo>
                      <a:pt x="34983" y="18658"/>
                      <a:pt x="37315" y="17492"/>
                      <a:pt x="40036" y="16714"/>
                    </a:cubicBezTo>
                    <a:lnTo>
                      <a:pt x="41591" y="16325"/>
                    </a:lnTo>
                    <a:lnTo>
                      <a:pt x="45867" y="7774"/>
                    </a:lnTo>
                    <a:lnTo>
                      <a:pt x="51309" y="7774"/>
                    </a:lnTo>
                    <a:lnTo>
                      <a:pt x="55584" y="16325"/>
                    </a:lnTo>
                    <a:lnTo>
                      <a:pt x="57139" y="16714"/>
                    </a:lnTo>
                    <a:cubicBezTo>
                      <a:pt x="59471" y="17492"/>
                      <a:pt x="62192" y="18269"/>
                      <a:pt x="64136" y="19824"/>
                    </a:cubicBezTo>
                    <a:lnTo>
                      <a:pt x="65691" y="20601"/>
                    </a:lnTo>
                    <a:lnTo>
                      <a:pt x="75020" y="17492"/>
                    </a:lnTo>
                    <a:lnTo>
                      <a:pt x="78907" y="21379"/>
                    </a:lnTo>
                    <a:lnTo>
                      <a:pt x="75797" y="30707"/>
                    </a:lnTo>
                    <a:lnTo>
                      <a:pt x="76574" y="32262"/>
                    </a:lnTo>
                    <a:cubicBezTo>
                      <a:pt x="77740" y="34594"/>
                      <a:pt x="78907" y="36927"/>
                      <a:pt x="79684" y="39259"/>
                    </a:cubicBezTo>
                    <a:lnTo>
                      <a:pt x="80073" y="40814"/>
                    </a:lnTo>
                    <a:lnTo>
                      <a:pt x="88624" y="45089"/>
                    </a:lnTo>
                    <a:lnTo>
                      <a:pt x="89013" y="50920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82" name="Kombinationstegning: figur 181">
                <a:extLst>
                  <a:ext uri="{FF2B5EF4-FFF2-40B4-BE49-F238E27FC236}">
                    <a16:creationId xmlns:a16="http://schemas.microsoft.com/office/drawing/2014/main" id="{9FBBD6B9-C35E-04E5-AE57-77778308192F}"/>
                  </a:ext>
                </a:extLst>
              </p:cNvPr>
              <p:cNvSpPr/>
              <p:nvPr/>
            </p:nvSpPr>
            <p:spPr>
              <a:xfrm>
                <a:off x="7935018" y="5385283"/>
                <a:ext cx="194351" cy="203291"/>
              </a:xfrm>
              <a:custGeom>
                <a:avLst/>
                <a:gdLst>
                  <a:gd name="connsiteX0" fmla="*/ 194351 w 194351"/>
                  <a:gd name="connsiteY0" fmla="*/ 100674 h 203291"/>
                  <a:gd name="connsiteX1" fmla="*/ 194351 w 194351"/>
                  <a:gd name="connsiteY1" fmla="*/ 97176 h 203291"/>
                  <a:gd name="connsiteX2" fmla="*/ 97176 w 194351"/>
                  <a:gd name="connsiteY2" fmla="*/ 0 h 203291"/>
                  <a:gd name="connsiteX3" fmla="*/ 0 w 194351"/>
                  <a:gd name="connsiteY3" fmla="*/ 97176 h 203291"/>
                  <a:gd name="connsiteX4" fmla="*/ 0 w 194351"/>
                  <a:gd name="connsiteY4" fmla="*/ 100674 h 203291"/>
                  <a:gd name="connsiteX5" fmla="*/ 6608 w 194351"/>
                  <a:gd name="connsiteY5" fmla="*/ 134491 h 203291"/>
                  <a:gd name="connsiteX6" fmla="*/ 23322 w 194351"/>
                  <a:gd name="connsiteY6" fmla="*/ 162089 h 203291"/>
                  <a:gd name="connsiteX7" fmla="*/ 46256 w 194351"/>
                  <a:gd name="connsiteY7" fmla="*/ 199015 h 203291"/>
                  <a:gd name="connsiteX8" fmla="*/ 52863 w 194351"/>
                  <a:gd name="connsiteY8" fmla="*/ 203291 h 203291"/>
                  <a:gd name="connsiteX9" fmla="*/ 141099 w 194351"/>
                  <a:gd name="connsiteY9" fmla="*/ 203291 h 203291"/>
                  <a:gd name="connsiteX10" fmla="*/ 147707 w 194351"/>
                  <a:gd name="connsiteY10" fmla="*/ 199015 h 203291"/>
                  <a:gd name="connsiteX11" fmla="*/ 170252 w 194351"/>
                  <a:gd name="connsiteY11" fmla="*/ 162089 h 203291"/>
                  <a:gd name="connsiteX12" fmla="*/ 186966 w 194351"/>
                  <a:gd name="connsiteY12" fmla="*/ 134491 h 203291"/>
                  <a:gd name="connsiteX13" fmla="*/ 194351 w 194351"/>
                  <a:gd name="connsiteY13" fmla="*/ 100674 h 203291"/>
                  <a:gd name="connsiteX14" fmla="*/ 186577 w 194351"/>
                  <a:gd name="connsiteY14" fmla="*/ 100674 h 203291"/>
                  <a:gd name="connsiteX15" fmla="*/ 180358 w 194351"/>
                  <a:gd name="connsiteY15" fmla="*/ 131770 h 203291"/>
                  <a:gd name="connsiteX16" fmla="*/ 164810 w 194351"/>
                  <a:gd name="connsiteY16" fmla="*/ 157036 h 203291"/>
                  <a:gd name="connsiteX17" fmla="*/ 141099 w 194351"/>
                  <a:gd name="connsiteY17" fmla="*/ 195517 h 203291"/>
                  <a:gd name="connsiteX18" fmla="*/ 53252 w 194351"/>
                  <a:gd name="connsiteY18" fmla="*/ 195517 h 203291"/>
                  <a:gd name="connsiteX19" fmla="*/ 29541 w 194351"/>
                  <a:gd name="connsiteY19" fmla="*/ 157036 h 203291"/>
                  <a:gd name="connsiteX20" fmla="*/ 13993 w 194351"/>
                  <a:gd name="connsiteY20" fmla="*/ 131770 h 203291"/>
                  <a:gd name="connsiteX21" fmla="*/ 7774 w 194351"/>
                  <a:gd name="connsiteY21" fmla="*/ 100674 h 203291"/>
                  <a:gd name="connsiteX22" fmla="*/ 7774 w 194351"/>
                  <a:gd name="connsiteY22" fmla="*/ 97564 h 203291"/>
                  <a:gd name="connsiteX23" fmla="*/ 97176 w 194351"/>
                  <a:gd name="connsiteY23" fmla="*/ 8163 h 203291"/>
                  <a:gd name="connsiteX24" fmla="*/ 186577 w 194351"/>
                  <a:gd name="connsiteY24" fmla="*/ 97564 h 203291"/>
                  <a:gd name="connsiteX25" fmla="*/ 186577 w 194351"/>
                  <a:gd name="connsiteY25" fmla="*/ 97564 h 203291"/>
                  <a:gd name="connsiteX26" fmla="*/ 186577 w 194351"/>
                  <a:gd name="connsiteY26" fmla="*/ 100674 h 20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4351" h="203291">
                    <a:moveTo>
                      <a:pt x="194351" y="100674"/>
                    </a:moveTo>
                    <a:lnTo>
                      <a:pt x="194351" y="97176"/>
                    </a:lnTo>
                    <a:cubicBezTo>
                      <a:pt x="194351" y="43535"/>
                      <a:pt x="150816" y="0"/>
                      <a:pt x="97176" y="0"/>
                    </a:cubicBezTo>
                    <a:cubicBezTo>
                      <a:pt x="43535" y="0"/>
                      <a:pt x="0" y="43535"/>
                      <a:pt x="0" y="97176"/>
                    </a:cubicBezTo>
                    <a:lnTo>
                      <a:pt x="0" y="100674"/>
                    </a:lnTo>
                    <a:cubicBezTo>
                      <a:pt x="389" y="112335"/>
                      <a:pt x="2721" y="123607"/>
                      <a:pt x="6608" y="134491"/>
                    </a:cubicBezTo>
                    <a:cubicBezTo>
                      <a:pt x="10495" y="144597"/>
                      <a:pt x="16325" y="153926"/>
                      <a:pt x="23322" y="162089"/>
                    </a:cubicBezTo>
                    <a:cubicBezTo>
                      <a:pt x="32262" y="171806"/>
                      <a:pt x="41980" y="190464"/>
                      <a:pt x="46256" y="199015"/>
                    </a:cubicBezTo>
                    <a:cubicBezTo>
                      <a:pt x="47422" y="201348"/>
                      <a:pt x="50143" y="203291"/>
                      <a:pt x="52863" y="203291"/>
                    </a:cubicBezTo>
                    <a:lnTo>
                      <a:pt x="141099" y="203291"/>
                    </a:lnTo>
                    <a:cubicBezTo>
                      <a:pt x="143820" y="203291"/>
                      <a:pt x="146541" y="201736"/>
                      <a:pt x="147707" y="199015"/>
                    </a:cubicBezTo>
                    <a:cubicBezTo>
                      <a:pt x="151983" y="190464"/>
                      <a:pt x="161700" y="171806"/>
                      <a:pt x="170252" y="162089"/>
                    </a:cubicBezTo>
                    <a:cubicBezTo>
                      <a:pt x="177637" y="153926"/>
                      <a:pt x="183079" y="144597"/>
                      <a:pt x="186966" y="134491"/>
                    </a:cubicBezTo>
                    <a:cubicBezTo>
                      <a:pt x="191630" y="123607"/>
                      <a:pt x="193962" y="111946"/>
                      <a:pt x="194351" y="100674"/>
                    </a:cubicBezTo>
                    <a:close/>
                    <a:moveTo>
                      <a:pt x="186577" y="100674"/>
                    </a:moveTo>
                    <a:cubicBezTo>
                      <a:pt x="186188" y="111169"/>
                      <a:pt x="184245" y="121664"/>
                      <a:pt x="180358" y="131770"/>
                    </a:cubicBezTo>
                    <a:cubicBezTo>
                      <a:pt x="176859" y="141099"/>
                      <a:pt x="171418" y="149650"/>
                      <a:pt x="164810" y="157036"/>
                    </a:cubicBezTo>
                    <a:cubicBezTo>
                      <a:pt x="155481" y="167142"/>
                      <a:pt x="145763" y="185411"/>
                      <a:pt x="141099" y="195517"/>
                    </a:cubicBezTo>
                    <a:lnTo>
                      <a:pt x="53252" y="195517"/>
                    </a:lnTo>
                    <a:cubicBezTo>
                      <a:pt x="48199" y="185411"/>
                      <a:pt x="38482" y="167142"/>
                      <a:pt x="29541" y="157036"/>
                    </a:cubicBezTo>
                    <a:cubicBezTo>
                      <a:pt x="22933" y="149650"/>
                      <a:pt x="17880" y="141099"/>
                      <a:pt x="13993" y="131770"/>
                    </a:cubicBezTo>
                    <a:cubicBezTo>
                      <a:pt x="10106" y="122052"/>
                      <a:pt x="8163" y="111557"/>
                      <a:pt x="7774" y="100674"/>
                    </a:cubicBezTo>
                    <a:lnTo>
                      <a:pt x="7774" y="97564"/>
                    </a:lnTo>
                    <a:cubicBezTo>
                      <a:pt x="7774" y="48199"/>
                      <a:pt x="47810" y="8163"/>
                      <a:pt x="97176" y="8163"/>
                    </a:cubicBezTo>
                    <a:cubicBezTo>
                      <a:pt x="146541" y="8163"/>
                      <a:pt x="186577" y="48199"/>
                      <a:pt x="186577" y="97564"/>
                    </a:cubicBezTo>
                    <a:lnTo>
                      <a:pt x="186577" y="97564"/>
                    </a:lnTo>
                    <a:lnTo>
                      <a:pt x="186577" y="100674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83" name="Kombinationstegning: figur 182">
                <a:extLst>
                  <a:ext uri="{FF2B5EF4-FFF2-40B4-BE49-F238E27FC236}">
                    <a16:creationId xmlns:a16="http://schemas.microsoft.com/office/drawing/2014/main" id="{E1EE849C-061F-0CBC-0C99-F012B7329194}"/>
                  </a:ext>
                </a:extLst>
              </p:cNvPr>
              <p:cNvSpPr/>
              <p:nvPr/>
            </p:nvSpPr>
            <p:spPr>
              <a:xfrm>
                <a:off x="7985938" y="5611896"/>
                <a:ext cx="93288" cy="7774"/>
              </a:xfrm>
              <a:custGeom>
                <a:avLst/>
                <a:gdLst>
                  <a:gd name="connsiteX0" fmla="*/ 89401 w 93288"/>
                  <a:gd name="connsiteY0" fmla="*/ 0 h 7774"/>
                  <a:gd name="connsiteX1" fmla="*/ 3887 w 93288"/>
                  <a:gd name="connsiteY1" fmla="*/ 0 h 7774"/>
                  <a:gd name="connsiteX2" fmla="*/ 0 w 93288"/>
                  <a:gd name="connsiteY2" fmla="*/ 3887 h 7774"/>
                  <a:gd name="connsiteX3" fmla="*/ 3887 w 93288"/>
                  <a:gd name="connsiteY3" fmla="*/ 7774 h 7774"/>
                  <a:gd name="connsiteX4" fmla="*/ 89401 w 93288"/>
                  <a:gd name="connsiteY4" fmla="*/ 7774 h 7774"/>
                  <a:gd name="connsiteX5" fmla="*/ 93289 w 93288"/>
                  <a:gd name="connsiteY5" fmla="*/ 3887 h 7774"/>
                  <a:gd name="connsiteX6" fmla="*/ 89401 w 93288"/>
                  <a:gd name="connsiteY6" fmla="*/ 0 h 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288" h="7774">
                    <a:moveTo>
                      <a:pt x="89401" y="0"/>
                    </a:moveTo>
                    <a:lnTo>
                      <a:pt x="3887" y="0"/>
                    </a:lnTo>
                    <a:cubicBezTo>
                      <a:pt x="1555" y="0"/>
                      <a:pt x="0" y="1555"/>
                      <a:pt x="0" y="3887"/>
                    </a:cubicBezTo>
                    <a:cubicBezTo>
                      <a:pt x="0" y="6219"/>
                      <a:pt x="1555" y="7774"/>
                      <a:pt x="3887" y="7774"/>
                    </a:cubicBezTo>
                    <a:lnTo>
                      <a:pt x="89401" y="7774"/>
                    </a:lnTo>
                    <a:cubicBezTo>
                      <a:pt x="91734" y="7774"/>
                      <a:pt x="93289" y="6219"/>
                      <a:pt x="93289" y="3887"/>
                    </a:cubicBezTo>
                    <a:cubicBezTo>
                      <a:pt x="93289" y="1555"/>
                      <a:pt x="91734" y="0"/>
                      <a:pt x="894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84" name="Kombinationstegning: figur 183">
                <a:extLst>
                  <a:ext uri="{FF2B5EF4-FFF2-40B4-BE49-F238E27FC236}">
                    <a16:creationId xmlns:a16="http://schemas.microsoft.com/office/drawing/2014/main" id="{D35A0C2E-7097-21D3-CDCE-D7533C6C7B04}"/>
                  </a:ext>
                </a:extLst>
              </p:cNvPr>
              <p:cNvSpPr/>
              <p:nvPr/>
            </p:nvSpPr>
            <p:spPr>
              <a:xfrm>
                <a:off x="8029472" y="5328533"/>
                <a:ext cx="7774" cy="42757"/>
              </a:xfrm>
              <a:custGeom>
                <a:avLst/>
                <a:gdLst>
                  <a:gd name="connsiteX0" fmla="*/ 3887 w 7774"/>
                  <a:gd name="connsiteY0" fmla="*/ 42757 h 42757"/>
                  <a:gd name="connsiteX1" fmla="*/ 7774 w 7774"/>
                  <a:gd name="connsiteY1" fmla="*/ 38870 h 42757"/>
                  <a:gd name="connsiteX2" fmla="*/ 7774 w 7774"/>
                  <a:gd name="connsiteY2" fmla="*/ 3887 h 42757"/>
                  <a:gd name="connsiteX3" fmla="*/ 3887 w 7774"/>
                  <a:gd name="connsiteY3" fmla="*/ 0 h 42757"/>
                  <a:gd name="connsiteX4" fmla="*/ 0 w 7774"/>
                  <a:gd name="connsiteY4" fmla="*/ 3887 h 42757"/>
                  <a:gd name="connsiteX5" fmla="*/ 0 w 7774"/>
                  <a:gd name="connsiteY5" fmla="*/ 38870 h 42757"/>
                  <a:gd name="connsiteX6" fmla="*/ 3887 w 7774"/>
                  <a:gd name="connsiteY6" fmla="*/ 42757 h 4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74" h="42757">
                    <a:moveTo>
                      <a:pt x="3887" y="42757"/>
                    </a:moveTo>
                    <a:cubicBezTo>
                      <a:pt x="6219" y="42757"/>
                      <a:pt x="7774" y="41202"/>
                      <a:pt x="7774" y="38870"/>
                    </a:cubicBezTo>
                    <a:lnTo>
                      <a:pt x="7774" y="3887"/>
                    </a:lnTo>
                    <a:cubicBezTo>
                      <a:pt x="7774" y="1555"/>
                      <a:pt x="6219" y="0"/>
                      <a:pt x="3887" y="0"/>
                    </a:cubicBezTo>
                    <a:cubicBezTo>
                      <a:pt x="1555" y="0"/>
                      <a:pt x="0" y="1555"/>
                      <a:pt x="0" y="3887"/>
                    </a:cubicBezTo>
                    <a:lnTo>
                      <a:pt x="0" y="38870"/>
                    </a:lnTo>
                    <a:cubicBezTo>
                      <a:pt x="0" y="41202"/>
                      <a:pt x="1555" y="42757"/>
                      <a:pt x="3887" y="4275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85" name="Kombinationstegning: figur 184">
                <a:extLst>
                  <a:ext uri="{FF2B5EF4-FFF2-40B4-BE49-F238E27FC236}">
                    <a16:creationId xmlns:a16="http://schemas.microsoft.com/office/drawing/2014/main" id="{25022CFA-8D84-C0BB-BAD6-36E02AF173E9}"/>
                  </a:ext>
                </a:extLst>
              </p:cNvPr>
              <p:cNvSpPr/>
              <p:nvPr/>
            </p:nvSpPr>
            <p:spPr>
              <a:xfrm>
                <a:off x="7876712" y="5480126"/>
                <a:ext cx="42757" cy="7774"/>
              </a:xfrm>
              <a:custGeom>
                <a:avLst/>
                <a:gdLst>
                  <a:gd name="connsiteX0" fmla="*/ 38870 w 42757"/>
                  <a:gd name="connsiteY0" fmla="*/ 0 h 7774"/>
                  <a:gd name="connsiteX1" fmla="*/ 3887 w 42757"/>
                  <a:gd name="connsiteY1" fmla="*/ 0 h 7774"/>
                  <a:gd name="connsiteX2" fmla="*/ 0 w 42757"/>
                  <a:gd name="connsiteY2" fmla="*/ 3887 h 7774"/>
                  <a:gd name="connsiteX3" fmla="*/ 3887 w 42757"/>
                  <a:gd name="connsiteY3" fmla="*/ 7774 h 7774"/>
                  <a:gd name="connsiteX4" fmla="*/ 38870 w 42757"/>
                  <a:gd name="connsiteY4" fmla="*/ 7774 h 7774"/>
                  <a:gd name="connsiteX5" fmla="*/ 42757 w 42757"/>
                  <a:gd name="connsiteY5" fmla="*/ 3887 h 7774"/>
                  <a:gd name="connsiteX6" fmla="*/ 38870 w 42757"/>
                  <a:gd name="connsiteY6" fmla="*/ 0 h 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757" h="7774">
                    <a:moveTo>
                      <a:pt x="38870" y="0"/>
                    </a:moveTo>
                    <a:lnTo>
                      <a:pt x="3887" y="0"/>
                    </a:lnTo>
                    <a:cubicBezTo>
                      <a:pt x="1555" y="0"/>
                      <a:pt x="0" y="1555"/>
                      <a:pt x="0" y="3887"/>
                    </a:cubicBezTo>
                    <a:cubicBezTo>
                      <a:pt x="0" y="6219"/>
                      <a:pt x="1555" y="7774"/>
                      <a:pt x="3887" y="7774"/>
                    </a:cubicBezTo>
                    <a:lnTo>
                      <a:pt x="38870" y="7774"/>
                    </a:lnTo>
                    <a:cubicBezTo>
                      <a:pt x="41202" y="7774"/>
                      <a:pt x="42757" y="6219"/>
                      <a:pt x="42757" y="3887"/>
                    </a:cubicBezTo>
                    <a:cubicBezTo>
                      <a:pt x="42757" y="1555"/>
                      <a:pt x="40814" y="0"/>
                      <a:pt x="388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86" name="Kombinationstegning: figur 185">
                <a:extLst>
                  <a:ext uri="{FF2B5EF4-FFF2-40B4-BE49-F238E27FC236}">
                    <a16:creationId xmlns:a16="http://schemas.microsoft.com/office/drawing/2014/main" id="{FD4944FC-2AAF-5B16-45F1-C5FBD655865B}"/>
                  </a:ext>
                </a:extLst>
              </p:cNvPr>
              <p:cNvSpPr/>
              <p:nvPr/>
            </p:nvSpPr>
            <p:spPr>
              <a:xfrm>
                <a:off x="8144917" y="5480126"/>
                <a:ext cx="42757" cy="7774"/>
              </a:xfrm>
              <a:custGeom>
                <a:avLst/>
                <a:gdLst>
                  <a:gd name="connsiteX0" fmla="*/ 38870 w 42757"/>
                  <a:gd name="connsiteY0" fmla="*/ 0 h 7774"/>
                  <a:gd name="connsiteX1" fmla="*/ 3887 w 42757"/>
                  <a:gd name="connsiteY1" fmla="*/ 0 h 7774"/>
                  <a:gd name="connsiteX2" fmla="*/ 0 w 42757"/>
                  <a:gd name="connsiteY2" fmla="*/ 3887 h 7774"/>
                  <a:gd name="connsiteX3" fmla="*/ 3887 w 42757"/>
                  <a:gd name="connsiteY3" fmla="*/ 7774 h 7774"/>
                  <a:gd name="connsiteX4" fmla="*/ 38870 w 42757"/>
                  <a:gd name="connsiteY4" fmla="*/ 7774 h 7774"/>
                  <a:gd name="connsiteX5" fmla="*/ 42757 w 42757"/>
                  <a:gd name="connsiteY5" fmla="*/ 3887 h 7774"/>
                  <a:gd name="connsiteX6" fmla="*/ 38870 w 42757"/>
                  <a:gd name="connsiteY6" fmla="*/ 0 h 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757" h="7774">
                    <a:moveTo>
                      <a:pt x="38870" y="0"/>
                    </a:moveTo>
                    <a:lnTo>
                      <a:pt x="3887" y="0"/>
                    </a:lnTo>
                    <a:cubicBezTo>
                      <a:pt x="1555" y="0"/>
                      <a:pt x="0" y="1555"/>
                      <a:pt x="0" y="3887"/>
                    </a:cubicBezTo>
                    <a:cubicBezTo>
                      <a:pt x="0" y="6219"/>
                      <a:pt x="1555" y="7774"/>
                      <a:pt x="3887" y="7774"/>
                    </a:cubicBezTo>
                    <a:lnTo>
                      <a:pt x="38870" y="7774"/>
                    </a:lnTo>
                    <a:cubicBezTo>
                      <a:pt x="41202" y="7774"/>
                      <a:pt x="42757" y="6219"/>
                      <a:pt x="42757" y="3887"/>
                    </a:cubicBezTo>
                    <a:cubicBezTo>
                      <a:pt x="42757" y="1555"/>
                      <a:pt x="40814" y="0"/>
                      <a:pt x="388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87" name="Kombinationstegning: figur 186">
                <a:extLst>
                  <a:ext uri="{FF2B5EF4-FFF2-40B4-BE49-F238E27FC236}">
                    <a16:creationId xmlns:a16="http://schemas.microsoft.com/office/drawing/2014/main" id="{E53F2224-17BB-62C7-89C1-08E6173CA5E7}"/>
                  </a:ext>
                </a:extLst>
              </p:cNvPr>
              <p:cNvSpPr/>
              <p:nvPr/>
            </p:nvSpPr>
            <p:spPr>
              <a:xfrm>
                <a:off x="7920971" y="5372791"/>
                <a:ext cx="32704" cy="32704"/>
              </a:xfrm>
              <a:custGeom>
                <a:avLst/>
                <a:gdLst>
                  <a:gd name="connsiteX0" fmla="*/ 26097 w 32704"/>
                  <a:gd name="connsiteY0" fmla="*/ 31539 h 32704"/>
                  <a:gd name="connsiteX1" fmla="*/ 31539 w 32704"/>
                  <a:gd name="connsiteY1" fmla="*/ 31539 h 32704"/>
                  <a:gd name="connsiteX2" fmla="*/ 31539 w 32704"/>
                  <a:gd name="connsiteY2" fmla="*/ 26097 h 32704"/>
                  <a:gd name="connsiteX3" fmla="*/ 6662 w 32704"/>
                  <a:gd name="connsiteY3" fmla="*/ 1220 h 32704"/>
                  <a:gd name="connsiteX4" fmla="*/ 1220 w 32704"/>
                  <a:gd name="connsiteY4" fmla="*/ 831 h 32704"/>
                  <a:gd name="connsiteX5" fmla="*/ 831 w 32704"/>
                  <a:gd name="connsiteY5" fmla="*/ 6273 h 32704"/>
                  <a:gd name="connsiteX6" fmla="*/ 1220 w 32704"/>
                  <a:gd name="connsiteY6" fmla="*/ 6662 h 32704"/>
                  <a:gd name="connsiteX7" fmla="*/ 26097 w 32704"/>
                  <a:gd name="connsiteY7" fmla="*/ 31539 h 3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04" h="32704">
                    <a:moveTo>
                      <a:pt x="26097" y="31539"/>
                    </a:moveTo>
                    <a:cubicBezTo>
                      <a:pt x="27652" y="33093"/>
                      <a:pt x="29984" y="33093"/>
                      <a:pt x="31539" y="31539"/>
                    </a:cubicBezTo>
                    <a:cubicBezTo>
                      <a:pt x="33093" y="29984"/>
                      <a:pt x="33093" y="27652"/>
                      <a:pt x="31539" y="26097"/>
                    </a:cubicBezTo>
                    <a:lnTo>
                      <a:pt x="6662" y="1220"/>
                    </a:lnTo>
                    <a:cubicBezTo>
                      <a:pt x="5107" y="-335"/>
                      <a:pt x="2775" y="-335"/>
                      <a:pt x="1220" y="831"/>
                    </a:cubicBezTo>
                    <a:cubicBezTo>
                      <a:pt x="-335" y="2386"/>
                      <a:pt x="-335" y="4718"/>
                      <a:pt x="831" y="6273"/>
                    </a:cubicBezTo>
                    <a:cubicBezTo>
                      <a:pt x="831" y="6273"/>
                      <a:pt x="831" y="6273"/>
                      <a:pt x="1220" y="6662"/>
                    </a:cubicBezTo>
                    <a:lnTo>
                      <a:pt x="26097" y="31539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88" name="Kombinationstegning: figur 187">
                <a:extLst>
                  <a:ext uri="{FF2B5EF4-FFF2-40B4-BE49-F238E27FC236}">
                    <a16:creationId xmlns:a16="http://schemas.microsoft.com/office/drawing/2014/main" id="{E5826683-D3DC-DB8F-2739-A17A8D44AB88}"/>
                  </a:ext>
                </a:extLst>
              </p:cNvPr>
              <p:cNvSpPr/>
              <p:nvPr/>
            </p:nvSpPr>
            <p:spPr>
              <a:xfrm>
                <a:off x="8110711" y="5562531"/>
                <a:ext cx="32650" cy="32650"/>
              </a:xfrm>
              <a:custGeom>
                <a:avLst/>
                <a:gdLst>
                  <a:gd name="connsiteX0" fmla="*/ 6608 w 32650"/>
                  <a:gd name="connsiteY0" fmla="*/ 1166 h 32650"/>
                  <a:gd name="connsiteX1" fmla="*/ 1166 w 32650"/>
                  <a:gd name="connsiteY1" fmla="*/ 1166 h 32650"/>
                  <a:gd name="connsiteX2" fmla="*/ 1166 w 32650"/>
                  <a:gd name="connsiteY2" fmla="*/ 6608 h 32650"/>
                  <a:gd name="connsiteX3" fmla="*/ 1166 w 32650"/>
                  <a:gd name="connsiteY3" fmla="*/ 6608 h 32650"/>
                  <a:gd name="connsiteX4" fmla="*/ 26043 w 32650"/>
                  <a:gd name="connsiteY4" fmla="*/ 31485 h 32650"/>
                  <a:gd name="connsiteX5" fmla="*/ 31485 w 32650"/>
                  <a:gd name="connsiteY5" fmla="*/ 31485 h 32650"/>
                  <a:gd name="connsiteX6" fmla="*/ 31485 w 32650"/>
                  <a:gd name="connsiteY6" fmla="*/ 26043 h 32650"/>
                  <a:gd name="connsiteX7" fmla="*/ 6608 w 32650"/>
                  <a:gd name="connsiteY7" fmla="*/ 1166 h 3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50" h="32650">
                    <a:moveTo>
                      <a:pt x="6608" y="1166"/>
                    </a:moveTo>
                    <a:cubicBezTo>
                      <a:pt x="5053" y="-389"/>
                      <a:pt x="2721" y="-389"/>
                      <a:pt x="1166" y="1166"/>
                    </a:cubicBezTo>
                    <a:cubicBezTo>
                      <a:pt x="-389" y="2721"/>
                      <a:pt x="-389" y="5053"/>
                      <a:pt x="1166" y="6608"/>
                    </a:cubicBezTo>
                    <a:cubicBezTo>
                      <a:pt x="1166" y="6608"/>
                      <a:pt x="1166" y="6608"/>
                      <a:pt x="1166" y="6608"/>
                    </a:cubicBezTo>
                    <a:lnTo>
                      <a:pt x="26043" y="31485"/>
                    </a:lnTo>
                    <a:cubicBezTo>
                      <a:pt x="27598" y="33040"/>
                      <a:pt x="29930" y="33040"/>
                      <a:pt x="31485" y="31485"/>
                    </a:cubicBezTo>
                    <a:cubicBezTo>
                      <a:pt x="33040" y="29930"/>
                      <a:pt x="33040" y="27598"/>
                      <a:pt x="31485" y="26043"/>
                    </a:cubicBezTo>
                    <a:lnTo>
                      <a:pt x="6608" y="1166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89" name="Kombinationstegning: figur 188">
                <a:extLst>
                  <a:ext uri="{FF2B5EF4-FFF2-40B4-BE49-F238E27FC236}">
                    <a16:creationId xmlns:a16="http://schemas.microsoft.com/office/drawing/2014/main" id="{36AD3593-9420-8DC4-2732-7BD281FB0A9E}"/>
                  </a:ext>
                </a:extLst>
              </p:cNvPr>
              <p:cNvSpPr/>
              <p:nvPr/>
            </p:nvSpPr>
            <p:spPr>
              <a:xfrm>
                <a:off x="8110657" y="5372456"/>
                <a:ext cx="32704" cy="32704"/>
              </a:xfrm>
              <a:custGeom>
                <a:avLst/>
                <a:gdLst>
                  <a:gd name="connsiteX0" fmla="*/ 25319 w 32704"/>
                  <a:gd name="connsiteY0" fmla="*/ 1944 h 32704"/>
                  <a:gd name="connsiteX1" fmla="*/ 1220 w 32704"/>
                  <a:gd name="connsiteY1" fmla="*/ 26043 h 32704"/>
                  <a:gd name="connsiteX2" fmla="*/ 831 w 32704"/>
                  <a:gd name="connsiteY2" fmla="*/ 31485 h 32704"/>
                  <a:gd name="connsiteX3" fmla="*/ 6273 w 32704"/>
                  <a:gd name="connsiteY3" fmla="*/ 31874 h 32704"/>
                  <a:gd name="connsiteX4" fmla="*/ 6662 w 32704"/>
                  <a:gd name="connsiteY4" fmla="*/ 31485 h 32704"/>
                  <a:gd name="connsiteX5" fmla="*/ 31539 w 32704"/>
                  <a:gd name="connsiteY5" fmla="*/ 6608 h 32704"/>
                  <a:gd name="connsiteX6" fmla="*/ 31539 w 32704"/>
                  <a:gd name="connsiteY6" fmla="*/ 1166 h 32704"/>
                  <a:gd name="connsiteX7" fmla="*/ 26097 w 32704"/>
                  <a:gd name="connsiteY7" fmla="*/ 1166 h 32704"/>
                  <a:gd name="connsiteX8" fmla="*/ 25319 w 32704"/>
                  <a:gd name="connsiteY8" fmla="*/ 1944 h 3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04" h="32704">
                    <a:moveTo>
                      <a:pt x="25319" y="1944"/>
                    </a:moveTo>
                    <a:lnTo>
                      <a:pt x="1220" y="26043"/>
                    </a:lnTo>
                    <a:cubicBezTo>
                      <a:pt x="-335" y="27598"/>
                      <a:pt x="-335" y="29930"/>
                      <a:pt x="831" y="31485"/>
                    </a:cubicBezTo>
                    <a:cubicBezTo>
                      <a:pt x="2386" y="33040"/>
                      <a:pt x="4718" y="33040"/>
                      <a:pt x="6273" y="31874"/>
                    </a:cubicBezTo>
                    <a:cubicBezTo>
                      <a:pt x="6273" y="31874"/>
                      <a:pt x="6273" y="31874"/>
                      <a:pt x="6662" y="31485"/>
                    </a:cubicBezTo>
                    <a:lnTo>
                      <a:pt x="31539" y="6608"/>
                    </a:lnTo>
                    <a:cubicBezTo>
                      <a:pt x="33094" y="5053"/>
                      <a:pt x="33094" y="2721"/>
                      <a:pt x="31539" y="1166"/>
                    </a:cubicBezTo>
                    <a:cubicBezTo>
                      <a:pt x="29984" y="-389"/>
                      <a:pt x="27652" y="-389"/>
                      <a:pt x="26097" y="1166"/>
                    </a:cubicBezTo>
                    <a:lnTo>
                      <a:pt x="25319" y="1944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90" name="Kombinationstegning: figur 189">
                <a:extLst>
                  <a:ext uri="{FF2B5EF4-FFF2-40B4-BE49-F238E27FC236}">
                    <a16:creationId xmlns:a16="http://schemas.microsoft.com/office/drawing/2014/main" id="{BE33CC50-8319-E6C4-46EE-D31A85F52734}"/>
                  </a:ext>
                </a:extLst>
              </p:cNvPr>
              <p:cNvSpPr/>
              <p:nvPr/>
            </p:nvSpPr>
            <p:spPr>
              <a:xfrm>
                <a:off x="7921024" y="5562531"/>
                <a:ext cx="32650" cy="32650"/>
              </a:xfrm>
              <a:custGeom>
                <a:avLst/>
                <a:gdLst>
                  <a:gd name="connsiteX0" fmla="*/ 26043 w 32650"/>
                  <a:gd name="connsiteY0" fmla="*/ 1166 h 32650"/>
                  <a:gd name="connsiteX1" fmla="*/ 1166 w 32650"/>
                  <a:gd name="connsiteY1" fmla="*/ 26043 h 32650"/>
                  <a:gd name="connsiteX2" fmla="*/ 1166 w 32650"/>
                  <a:gd name="connsiteY2" fmla="*/ 31485 h 32650"/>
                  <a:gd name="connsiteX3" fmla="*/ 6608 w 32650"/>
                  <a:gd name="connsiteY3" fmla="*/ 31485 h 32650"/>
                  <a:gd name="connsiteX4" fmla="*/ 6608 w 32650"/>
                  <a:gd name="connsiteY4" fmla="*/ 31485 h 32650"/>
                  <a:gd name="connsiteX5" fmla="*/ 31485 w 32650"/>
                  <a:gd name="connsiteY5" fmla="*/ 6608 h 32650"/>
                  <a:gd name="connsiteX6" fmla="*/ 31485 w 32650"/>
                  <a:gd name="connsiteY6" fmla="*/ 1166 h 32650"/>
                  <a:gd name="connsiteX7" fmla="*/ 26043 w 32650"/>
                  <a:gd name="connsiteY7" fmla="*/ 1166 h 32650"/>
                  <a:gd name="connsiteX8" fmla="*/ 26043 w 32650"/>
                  <a:gd name="connsiteY8" fmla="*/ 1166 h 3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50" h="32650">
                    <a:moveTo>
                      <a:pt x="26043" y="1166"/>
                    </a:moveTo>
                    <a:lnTo>
                      <a:pt x="1166" y="26043"/>
                    </a:lnTo>
                    <a:cubicBezTo>
                      <a:pt x="-389" y="27598"/>
                      <a:pt x="-389" y="29930"/>
                      <a:pt x="1166" y="31485"/>
                    </a:cubicBezTo>
                    <a:cubicBezTo>
                      <a:pt x="2721" y="33040"/>
                      <a:pt x="5053" y="33040"/>
                      <a:pt x="6608" y="31485"/>
                    </a:cubicBezTo>
                    <a:cubicBezTo>
                      <a:pt x="6608" y="31485"/>
                      <a:pt x="6608" y="31485"/>
                      <a:pt x="6608" y="31485"/>
                    </a:cubicBezTo>
                    <a:lnTo>
                      <a:pt x="31485" y="6608"/>
                    </a:lnTo>
                    <a:cubicBezTo>
                      <a:pt x="33040" y="5053"/>
                      <a:pt x="33040" y="2721"/>
                      <a:pt x="31485" y="1166"/>
                    </a:cubicBezTo>
                    <a:cubicBezTo>
                      <a:pt x="29930" y="-389"/>
                      <a:pt x="27598" y="-389"/>
                      <a:pt x="26043" y="1166"/>
                    </a:cubicBezTo>
                    <a:lnTo>
                      <a:pt x="26043" y="1166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91" name="Kombinationstegning: figur 190">
                <a:extLst>
                  <a:ext uri="{FF2B5EF4-FFF2-40B4-BE49-F238E27FC236}">
                    <a16:creationId xmlns:a16="http://schemas.microsoft.com/office/drawing/2014/main" id="{C87DAE6D-63A1-D707-1217-16188C9D5789}"/>
                  </a:ext>
                </a:extLst>
              </p:cNvPr>
              <p:cNvSpPr/>
              <p:nvPr/>
            </p:nvSpPr>
            <p:spPr>
              <a:xfrm>
                <a:off x="8009648" y="5641826"/>
                <a:ext cx="45089" cy="24876"/>
              </a:xfrm>
              <a:custGeom>
                <a:avLst/>
                <a:gdLst>
                  <a:gd name="connsiteX0" fmla="*/ 22545 w 45089"/>
                  <a:gd name="connsiteY0" fmla="*/ 24877 h 24876"/>
                  <a:gd name="connsiteX1" fmla="*/ 0 w 45089"/>
                  <a:gd name="connsiteY1" fmla="*/ 4276 h 24876"/>
                  <a:gd name="connsiteX2" fmla="*/ 3498 w 45089"/>
                  <a:gd name="connsiteY2" fmla="*/ 0 h 24876"/>
                  <a:gd name="connsiteX3" fmla="*/ 3887 w 45089"/>
                  <a:gd name="connsiteY3" fmla="*/ 0 h 24876"/>
                  <a:gd name="connsiteX4" fmla="*/ 41202 w 45089"/>
                  <a:gd name="connsiteY4" fmla="*/ 0 h 24876"/>
                  <a:gd name="connsiteX5" fmla="*/ 45089 w 45089"/>
                  <a:gd name="connsiteY5" fmla="*/ 3887 h 24876"/>
                  <a:gd name="connsiteX6" fmla="*/ 45089 w 45089"/>
                  <a:gd name="connsiteY6" fmla="*/ 4276 h 24876"/>
                  <a:gd name="connsiteX7" fmla="*/ 22545 w 45089"/>
                  <a:gd name="connsiteY7" fmla="*/ 24877 h 24876"/>
                  <a:gd name="connsiteX8" fmla="*/ 8940 w 45089"/>
                  <a:gd name="connsiteY8" fmla="*/ 7774 h 24876"/>
                  <a:gd name="connsiteX9" fmla="*/ 27987 w 45089"/>
                  <a:gd name="connsiteY9" fmla="*/ 16326 h 24876"/>
                  <a:gd name="connsiteX10" fmla="*/ 36538 w 45089"/>
                  <a:gd name="connsiteY10" fmla="*/ 7774 h 24876"/>
                  <a:gd name="connsiteX11" fmla="*/ 8940 w 45089"/>
                  <a:gd name="connsiteY11" fmla="*/ 7774 h 2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089" h="24876">
                    <a:moveTo>
                      <a:pt x="22545" y="24877"/>
                    </a:moveTo>
                    <a:cubicBezTo>
                      <a:pt x="10884" y="24877"/>
                      <a:pt x="1166" y="15937"/>
                      <a:pt x="0" y="4276"/>
                    </a:cubicBezTo>
                    <a:cubicBezTo>
                      <a:pt x="0" y="1944"/>
                      <a:pt x="1555" y="389"/>
                      <a:pt x="3498" y="0"/>
                    </a:cubicBezTo>
                    <a:cubicBezTo>
                      <a:pt x="3498" y="0"/>
                      <a:pt x="3887" y="0"/>
                      <a:pt x="3887" y="0"/>
                    </a:cubicBezTo>
                    <a:lnTo>
                      <a:pt x="41202" y="0"/>
                    </a:lnTo>
                    <a:cubicBezTo>
                      <a:pt x="43535" y="0"/>
                      <a:pt x="45089" y="1555"/>
                      <a:pt x="45089" y="3887"/>
                    </a:cubicBezTo>
                    <a:cubicBezTo>
                      <a:pt x="45089" y="3887"/>
                      <a:pt x="45089" y="4276"/>
                      <a:pt x="45089" y="4276"/>
                    </a:cubicBezTo>
                    <a:cubicBezTo>
                      <a:pt x="43923" y="15937"/>
                      <a:pt x="34206" y="24877"/>
                      <a:pt x="22545" y="24877"/>
                    </a:cubicBezTo>
                    <a:close/>
                    <a:moveTo>
                      <a:pt x="8940" y="7774"/>
                    </a:moveTo>
                    <a:cubicBezTo>
                      <a:pt x="12050" y="15159"/>
                      <a:pt x="20601" y="19046"/>
                      <a:pt x="27987" y="16326"/>
                    </a:cubicBezTo>
                    <a:cubicBezTo>
                      <a:pt x="31874" y="14771"/>
                      <a:pt x="34983" y="11661"/>
                      <a:pt x="36538" y="7774"/>
                    </a:cubicBezTo>
                    <a:lnTo>
                      <a:pt x="8940" y="7774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  <p:sp>
          <p:nvSpPr>
            <p:cNvPr id="179" name="Ellipse 178">
              <a:extLst>
                <a:ext uri="{FF2B5EF4-FFF2-40B4-BE49-F238E27FC236}">
                  <a16:creationId xmlns:a16="http://schemas.microsoft.com/office/drawing/2014/main" id="{BA2C9FCF-22BC-7C05-6932-E41CC6C68C78}"/>
                </a:ext>
              </a:extLst>
            </p:cNvPr>
            <p:cNvSpPr/>
            <p:nvPr/>
          </p:nvSpPr>
          <p:spPr>
            <a:xfrm>
              <a:off x="8844813" y="3306214"/>
              <a:ext cx="2819191" cy="2547748"/>
            </a:xfrm>
            <a:prstGeom prst="ellipse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50230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15EDA-2687-297E-CE40-37E240EA7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ktangel 89">
            <a:extLst>
              <a:ext uri="{FF2B5EF4-FFF2-40B4-BE49-F238E27FC236}">
                <a16:creationId xmlns:a16="http://schemas.microsoft.com/office/drawing/2014/main" id="{9D769AD7-A8CE-211D-15D5-B36303E102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54AEBAD-AA8D-4AD4-4086-6C654392F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4"/>
            <a:ext cx="4784726" cy="1079594"/>
          </a:xfrm>
        </p:spPr>
        <p:txBody>
          <a:bodyPr/>
          <a:lstStyle/>
          <a:p>
            <a:r>
              <a:rPr lang="da-DK" dirty="0">
                <a:solidFill>
                  <a:schemeClr val="accent4"/>
                </a:solidFill>
              </a:rPr>
              <a:t>FÆLLESSKAB</a:t>
            </a:r>
          </a:p>
        </p:txBody>
      </p:sp>
      <p:sp>
        <p:nvSpPr>
          <p:cNvPr id="95" name="Rectangle 114">
            <a:extLst>
              <a:ext uri="{FF2B5EF4-FFF2-40B4-BE49-F238E27FC236}">
                <a16:creationId xmlns:a16="http://schemas.microsoft.com/office/drawing/2014/main" id="{4B753185-4B80-282F-23F4-B785668932EB}"/>
              </a:ext>
            </a:extLst>
          </p:cNvPr>
          <p:cNvSpPr/>
          <p:nvPr/>
        </p:nvSpPr>
        <p:spPr>
          <a:xfrm>
            <a:off x="6897691" y="1382746"/>
            <a:ext cx="3964386" cy="18694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40"/>
              </a:lnSpc>
              <a:spcBef>
                <a:spcPts val="1000"/>
              </a:spcBef>
              <a:defRPr/>
            </a:pPr>
            <a:r>
              <a:rPr lang="da-DK" sz="1200" dirty="0">
                <a:solidFill>
                  <a:srgbClr val="000000"/>
                </a:solidFill>
              </a:rPr>
              <a:t>Vi leder i fællesskab, hjælper hinanden og tager fælles ansvar for vores resultater. </a:t>
            </a:r>
          </a:p>
          <a:p>
            <a:pPr>
              <a:lnSpc>
                <a:spcPts val="1440"/>
              </a:lnSpc>
              <a:spcBef>
                <a:spcPts val="1000"/>
              </a:spcBef>
              <a:defRPr/>
            </a:pPr>
            <a:r>
              <a:rPr lang="da-DK" sz="1200" dirty="0">
                <a:solidFill>
                  <a:srgbClr val="000000"/>
                </a:solidFill>
              </a:rPr>
              <a:t>Fællesskab betyder, at vi har fokus på samarbejde på tværs af afdelinger, fagligheder og sektorer, hvor vi sammen skaber stærke løsninger og sammenhæng. </a:t>
            </a:r>
          </a:p>
          <a:p>
            <a:pPr>
              <a:lnSpc>
                <a:spcPts val="1440"/>
              </a:lnSpc>
              <a:spcBef>
                <a:spcPts val="1000"/>
              </a:spcBef>
              <a:defRPr/>
            </a:pPr>
            <a:r>
              <a:rPr lang="da-DK" sz="1200" dirty="0">
                <a:solidFill>
                  <a:srgbClr val="000000"/>
                </a:solidFill>
              </a:rPr>
              <a:t>Vi er stolte af det, vi opnår, og vi ser fællesskabet som en drivkraft for udvikling. </a:t>
            </a:r>
          </a:p>
          <a:p>
            <a:pPr marL="0" marR="0" lvl="0" indent="0" algn="l" defTabSz="914400" eaLnBrk="1" fontAlgn="auto" latinLnBrk="0" hangingPunct="1">
              <a:lnSpc>
                <a:spcPts val="14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u="none" strike="noStrike" kern="1200" cap="none" spc="0" normalizeH="0" baseline="0" noProof="0" dirty="0">
              <a:ln>
                <a:noFill/>
              </a:ln>
              <a:solidFill>
                <a:srgbClr val="15314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ts val="14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1" u="none" strike="noStrike" kern="1200" cap="none" spc="0" normalizeH="0" baseline="0" noProof="0" dirty="0">
              <a:ln>
                <a:noFill/>
              </a:ln>
              <a:solidFill>
                <a:srgbClr val="15314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7" name="Tekstfelt 96">
            <a:extLst>
              <a:ext uri="{FF2B5EF4-FFF2-40B4-BE49-F238E27FC236}">
                <a16:creationId xmlns:a16="http://schemas.microsoft.com/office/drawing/2014/main" id="{668CD7B0-8AAD-F69B-E4E3-C830CB9D85E8}"/>
              </a:ext>
            </a:extLst>
          </p:cNvPr>
          <p:cNvSpPr txBox="1"/>
          <p:nvPr/>
        </p:nvSpPr>
        <p:spPr>
          <a:xfrm>
            <a:off x="6904332" y="4186645"/>
            <a:ext cx="3957745" cy="930750"/>
          </a:xfrm>
          <a:prstGeom prst="wedgeRectCallou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defRPr sz="1000" b="1">
                <a:solidFill>
                  <a:srgbClr val="153149"/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da-DK" sz="1600" dirty="0"/>
              <a:t>Jeg samarbejder på tværs af afdelinger og fagligheder for at nå fælles mål</a:t>
            </a:r>
          </a:p>
        </p:txBody>
      </p:sp>
      <p:sp>
        <p:nvSpPr>
          <p:cNvPr id="98" name="Tekstfelt 97">
            <a:extLst>
              <a:ext uri="{FF2B5EF4-FFF2-40B4-BE49-F238E27FC236}">
                <a16:creationId xmlns:a16="http://schemas.microsoft.com/office/drawing/2014/main" id="{E008AA28-260A-BDEA-5722-AFBB26ACC895}"/>
              </a:ext>
            </a:extLst>
          </p:cNvPr>
          <p:cNvSpPr txBox="1"/>
          <p:nvPr/>
        </p:nvSpPr>
        <p:spPr>
          <a:xfrm>
            <a:off x="6879465" y="5317437"/>
            <a:ext cx="3982612" cy="662204"/>
          </a:xfrm>
          <a:prstGeom prst="wedgeRectCallout">
            <a:avLst>
              <a:gd name="adj1" fmla="val -5809"/>
              <a:gd name="adj2" fmla="val 66125"/>
            </a:avLst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defRPr sz="1000" b="1">
                <a:solidFill>
                  <a:srgbClr val="153149"/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9pPr>
          </a:lstStyle>
          <a:p>
            <a:pPr lvl="0" indent="0">
              <a:lnSpc>
                <a:spcPct val="100000"/>
              </a:lnSpc>
              <a:spcAft>
                <a:spcPts val="800"/>
              </a:spcAft>
            </a:pPr>
            <a:r>
              <a:rPr lang="da-DK" sz="1600" b="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Jeg prioriterer det fælles bedste over egen afdeling</a:t>
            </a:r>
          </a:p>
        </p:txBody>
      </p:sp>
      <p:cxnSp>
        <p:nvCxnSpPr>
          <p:cNvPr id="99" name="Lige forbindelse 98">
            <a:extLst>
              <a:ext uri="{FF2B5EF4-FFF2-40B4-BE49-F238E27FC236}">
                <a16:creationId xmlns:a16="http://schemas.microsoft.com/office/drawing/2014/main" id="{4D889977-6BEC-B595-58B1-89B06572AD62}"/>
              </a:ext>
            </a:extLst>
          </p:cNvPr>
          <p:cNvCxnSpPr>
            <a:cxnSpLocks/>
          </p:cNvCxnSpPr>
          <p:nvPr/>
        </p:nvCxnSpPr>
        <p:spPr>
          <a:xfrm>
            <a:off x="6535182" y="3252157"/>
            <a:ext cx="0" cy="272359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kstfelt 99">
            <a:extLst>
              <a:ext uri="{FF2B5EF4-FFF2-40B4-BE49-F238E27FC236}">
                <a16:creationId xmlns:a16="http://schemas.microsoft.com/office/drawing/2014/main" id="{4387F775-45FB-A2AF-A9A0-830B4847B08B}"/>
              </a:ext>
            </a:extLst>
          </p:cNvPr>
          <p:cNvSpPr txBox="1"/>
          <p:nvPr/>
        </p:nvSpPr>
        <p:spPr>
          <a:xfrm rot="16200000">
            <a:off x="5699789" y="4686652"/>
            <a:ext cx="1656142" cy="3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buNone/>
              <a:defRPr>
                <a:solidFill>
                  <a:schemeClr val="bg1">
                    <a:lumMod val="100000"/>
                  </a:schemeClr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9pPr>
          </a:lstStyle>
          <a:p>
            <a:pPr marL="0" lvl="1" indent="0" algn="ctr">
              <a:lnSpc>
                <a:spcPct val="100000"/>
              </a:lnSpc>
              <a:buNone/>
            </a:pPr>
            <a:r>
              <a:rPr lang="da-DK" sz="1100" b="1" dirty="0">
                <a:solidFill>
                  <a:schemeClr val="tx1"/>
                </a:solidFill>
              </a:rPr>
              <a:t>LEDELSESADFÆRD</a:t>
            </a:r>
          </a:p>
        </p:txBody>
      </p:sp>
      <p:sp>
        <p:nvSpPr>
          <p:cNvPr id="101" name="Tekstfelt 100">
            <a:extLst>
              <a:ext uri="{FF2B5EF4-FFF2-40B4-BE49-F238E27FC236}">
                <a16:creationId xmlns:a16="http://schemas.microsoft.com/office/drawing/2014/main" id="{A2F77CE4-B56C-AB1D-B473-8EAFBB8E9CE6}"/>
              </a:ext>
            </a:extLst>
          </p:cNvPr>
          <p:cNvSpPr txBox="1"/>
          <p:nvPr/>
        </p:nvSpPr>
        <p:spPr>
          <a:xfrm>
            <a:off x="6897690" y="3252157"/>
            <a:ext cx="3964387" cy="716060"/>
          </a:xfrm>
          <a:prstGeom prst="wedgeRectCallout">
            <a:avLst>
              <a:gd name="adj1" fmla="val 3197"/>
              <a:gd name="adj2" fmla="val 60011"/>
            </a:avLst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defRPr sz="1000" b="1">
                <a:solidFill>
                  <a:srgbClr val="153149"/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153149"/>
                </a:solidFill>
                <a:ea typeface="Verdana" panose="020B0604030504040204" pitchFamily="34" charset="0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da-DK" sz="1600" dirty="0"/>
              <a:t>Jeg skaber forbindelser, der styrker samarbejde og effektivitet</a:t>
            </a:r>
          </a:p>
        </p:txBody>
      </p:sp>
      <p:cxnSp>
        <p:nvCxnSpPr>
          <p:cNvPr id="154" name="Lige forbindelse 153">
            <a:extLst>
              <a:ext uri="{FF2B5EF4-FFF2-40B4-BE49-F238E27FC236}">
                <a16:creationId xmlns:a16="http://schemas.microsoft.com/office/drawing/2014/main" id="{1EDB892E-1591-9D35-68F1-4561E93D2314}"/>
              </a:ext>
            </a:extLst>
          </p:cNvPr>
          <p:cNvCxnSpPr>
            <a:cxnSpLocks/>
          </p:cNvCxnSpPr>
          <p:nvPr/>
        </p:nvCxnSpPr>
        <p:spPr>
          <a:xfrm>
            <a:off x="6526760" y="1392978"/>
            <a:ext cx="0" cy="160739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kstfelt 154">
            <a:extLst>
              <a:ext uri="{FF2B5EF4-FFF2-40B4-BE49-F238E27FC236}">
                <a16:creationId xmlns:a16="http://schemas.microsoft.com/office/drawing/2014/main" id="{CCFD5CF9-C945-5B30-894F-5CD9A42A6D3A}"/>
              </a:ext>
            </a:extLst>
          </p:cNvPr>
          <p:cNvSpPr txBox="1"/>
          <p:nvPr/>
        </p:nvSpPr>
        <p:spPr>
          <a:xfrm rot="16200000">
            <a:off x="6123167" y="2071381"/>
            <a:ext cx="809386" cy="3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>
              <a:lnSpc>
                <a:spcPts val="2400"/>
              </a:lnSpc>
              <a:spcBef>
                <a:spcPts val="1000"/>
              </a:spcBef>
              <a:buSzPct val="100000"/>
              <a:buNone/>
              <a:defRPr>
                <a:solidFill>
                  <a:schemeClr val="bg1">
                    <a:lumMod val="100000"/>
                  </a:schemeClr>
                </a:solidFill>
              </a:defRPr>
            </a:lvl1pPr>
            <a:lvl2pPr marL="180000" lvl="1" indent="-180000">
              <a:lnSpc>
                <a:spcPts val="24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2pPr>
            <a:lvl3pPr marL="360000" lvl="2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3pPr>
            <a:lvl4pPr marL="540000" lvl="3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4pPr>
            <a:lvl5pPr marL="720000" lvl="4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5pPr>
            <a:lvl6pPr marL="900000" lvl="5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6pPr>
            <a:lvl7pPr marL="1080000" lvl="6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7pPr>
            <a:lvl8pPr marL="1260000" lvl="7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8pPr>
            <a:lvl9pPr marL="1440000" lvl="8" indent="-180000">
              <a:lnSpc>
                <a:spcPts val="24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100000"/>
                  </a:schemeClr>
                </a:solidFill>
                <a:ea typeface="Verdana" panose="020B0604030504040204" pitchFamily="34" charset="0"/>
              </a:defRPr>
            </a:lvl9pPr>
          </a:lstStyle>
          <a:p>
            <a:pPr marL="0" lvl="1" indent="0" algn="ctr">
              <a:lnSpc>
                <a:spcPct val="100000"/>
              </a:lnSpc>
              <a:buNone/>
            </a:pPr>
            <a:r>
              <a:rPr lang="da-DK" sz="1100" b="1" dirty="0">
                <a:solidFill>
                  <a:schemeClr val="tx1"/>
                </a:solidFill>
              </a:rPr>
              <a:t>VÆRDI</a:t>
            </a:r>
          </a:p>
        </p:txBody>
      </p: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EF2146EC-4777-2DC8-C5E5-11CC117FD8D5}"/>
              </a:ext>
            </a:extLst>
          </p:cNvPr>
          <p:cNvGrpSpPr/>
          <p:nvPr/>
        </p:nvGrpSpPr>
        <p:grpSpPr>
          <a:xfrm>
            <a:off x="907518" y="2552679"/>
            <a:ext cx="3267669" cy="3164252"/>
            <a:chOff x="6496050" y="1325013"/>
            <a:chExt cx="4656115" cy="4508756"/>
          </a:xfrm>
        </p:grpSpPr>
        <p:sp>
          <p:nvSpPr>
            <p:cNvPr id="49" name="Freeform: Shape 47">
              <a:extLst>
                <a:ext uri="{FF2B5EF4-FFF2-40B4-BE49-F238E27FC236}">
                  <a16:creationId xmlns:a16="http://schemas.microsoft.com/office/drawing/2014/main" id="{F9F6C56F-983B-3229-17F2-87020987BEF3}"/>
                </a:ext>
              </a:extLst>
            </p:cNvPr>
            <p:cNvSpPr/>
            <p:nvPr/>
          </p:nvSpPr>
          <p:spPr>
            <a:xfrm>
              <a:off x="8749491" y="3426346"/>
              <a:ext cx="1915678" cy="1677765"/>
            </a:xfrm>
            <a:custGeom>
              <a:avLst/>
              <a:gdLst>
                <a:gd name="connsiteX0" fmla="*/ 2638873 w 4274360"/>
                <a:gd name="connsiteY0" fmla="*/ 0 h 3743516"/>
                <a:gd name="connsiteX1" fmla="*/ 3266372 w 4274360"/>
                <a:gd name="connsiteY1" fmla="*/ 0 h 3743516"/>
                <a:gd name="connsiteX2" fmla="*/ 3278646 w 4274360"/>
                <a:gd name="connsiteY2" fmla="*/ 55232 h 3743516"/>
                <a:gd name="connsiteX3" fmla="*/ 3189661 w 4274360"/>
                <a:gd name="connsiteY3" fmla="*/ 285367 h 3743516"/>
                <a:gd name="connsiteX4" fmla="*/ 3410589 w 4274360"/>
                <a:gd name="connsiteY4" fmla="*/ 506295 h 3743516"/>
                <a:gd name="connsiteX5" fmla="*/ 3631518 w 4274360"/>
                <a:gd name="connsiteY5" fmla="*/ 285367 h 3743516"/>
                <a:gd name="connsiteX6" fmla="*/ 3540999 w 4274360"/>
                <a:gd name="connsiteY6" fmla="*/ 55232 h 3743516"/>
                <a:gd name="connsiteX7" fmla="*/ 3553273 w 4274360"/>
                <a:gd name="connsiteY7" fmla="*/ 0 h 3743516"/>
                <a:gd name="connsiteX8" fmla="*/ 4274361 w 4274360"/>
                <a:gd name="connsiteY8" fmla="*/ 0 h 3743516"/>
                <a:gd name="connsiteX9" fmla="*/ 3355357 w 4274360"/>
                <a:gd name="connsiteY9" fmla="*/ 2456299 h 3743516"/>
                <a:gd name="connsiteX10" fmla="*/ 3392179 w 4274360"/>
                <a:gd name="connsiteY10" fmla="*/ 2536079 h 3743516"/>
                <a:gd name="connsiteX11" fmla="*/ 3617710 w 4274360"/>
                <a:gd name="connsiteY11" fmla="*/ 2635804 h 3743516"/>
                <a:gd name="connsiteX12" fmla="*/ 3617710 w 4274360"/>
                <a:gd name="connsiteY12" fmla="*/ 2948787 h 3743516"/>
                <a:gd name="connsiteX13" fmla="*/ 3304728 w 4274360"/>
                <a:gd name="connsiteY13" fmla="*/ 2948787 h 3743516"/>
                <a:gd name="connsiteX14" fmla="*/ 3205003 w 4274360"/>
                <a:gd name="connsiteY14" fmla="*/ 2723255 h 3743516"/>
                <a:gd name="connsiteX15" fmla="*/ 3135963 w 4274360"/>
                <a:gd name="connsiteY15" fmla="*/ 2687968 h 3743516"/>
                <a:gd name="connsiteX16" fmla="*/ 530844 w 4274360"/>
                <a:gd name="connsiteY16" fmla="*/ 3743517 h 3743516"/>
                <a:gd name="connsiteX17" fmla="*/ 530844 w 4274360"/>
                <a:gd name="connsiteY17" fmla="*/ 3048512 h 3743516"/>
                <a:gd name="connsiteX18" fmla="*/ 451063 w 4274360"/>
                <a:gd name="connsiteY18" fmla="*/ 3019361 h 3743516"/>
                <a:gd name="connsiteX19" fmla="*/ 220929 w 4274360"/>
                <a:gd name="connsiteY19" fmla="*/ 3108346 h 3743516"/>
                <a:gd name="connsiteX20" fmla="*/ 0 w 4274360"/>
                <a:gd name="connsiteY20" fmla="*/ 2887418 h 3743516"/>
                <a:gd name="connsiteX21" fmla="*/ 220929 w 4274360"/>
                <a:gd name="connsiteY21" fmla="*/ 2666489 h 3743516"/>
                <a:gd name="connsiteX22" fmla="*/ 451063 w 4274360"/>
                <a:gd name="connsiteY22" fmla="*/ 2757008 h 3743516"/>
                <a:gd name="connsiteX23" fmla="*/ 530844 w 4274360"/>
                <a:gd name="connsiteY23" fmla="*/ 2727858 h 3743516"/>
                <a:gd name="connsiteX24" fmla="*/ 530844 w 4274360"/>
                <a:gd name="connsiteY24" fmla="*/ 2106495 h 3743516"/>
                <a:gd name="connsiteX25" fmla="*/ 1962278 w 4274360"/>
                <a:gd name="connsiteY25" fmla="*/ 1544968 h 3743516"/>
                <a:gd name="connsiteX26" fmla="*/ 1930059 w 4274360"/>
                <a:gd name="connsiteY26" fmla="*/ 1486668 h 3743516"/>
                <a:gd name="connsiteX27" fmla="*/ 1704528 w 4274360"/>
                <a:gd name="connsiteY27" fmla="*/ 1386943 h 3743516"/>
                <a:gd name="connsiteX28" fmla="*/ 1704528 w 4274360"/>
                <a:gd name="connsiteY28" fmla="*/ 1073960 h 3743516"/>
                <a:gd name="connsiteX29" fmla="*/ 2017510 w 4274360"/>
                <a:gd name="connsiteY29" fmla="*/ 1073960 h 3743516"/>
                <a:gd name="connsiteX30" fmla="*/ 2117235 w 4274360"/>
                <a:gd name="connsiteY30" fmla="*/ 1299492 h 3743516"/>
                <a:gd name="connsiteX31" fmla="*/ 2164797 w 4274360"/>
                <a:gd name="connsiteY31" fmla="*/ 1328641 h 3743516"/>
                <a:gd name="connsiteX32" fmla="*/ 2638873 w 4274360"/>
                <a:gd name="connsiteY32" fmla="*/ 0 h 3743516"/>
                <a:gd name="connsiteX33" fmla="*/ 2638873 w 4274360"/>
                <a:gd name="connsiteY33" fmla="*/ 0 h 374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74360" h="3743516">
                  <a:moveTo>
                    <a:pt x="2638873" y="0"/>
                  </a:moveTo>
                  <a:lnTo>
                    <a:pt x="3266372" y="0"/>
                  </a:lnTo>
                  <a:cubicBezTo>
                    <a:pt x="3274043" y="16877"/>
                    <a:pt x="3278646" y="35287"/>
                    <a:pt x="3278646" y="55232"/>
                  </a:cubicBezTo>
                  <a:cubicBezTo>
                    <a:pt x="3278646" y="127341"/>
                    <a:pt x="3189661" y="168765"/>
                    <a:pt x="3189661" y="285367"/>
                  </a:cubicBezTo>
                  <a:cubicBezTo>
                    <a:pt x="3189661" y="406570"/>
                    <a:pt x="3287851" y="506295"/>
                    <a:pt x="3410589" y="506295"/>
                  </a:cubicBezTo>
                  <a:cubicBezTo>
                    <a:pt x="3531794" y="506295"/>
                    <a:pt x="3631518" y="408105"/>
                    <a:pt x="3631518" y="285367"/>
                  </a:cubicBezTo>
                  <a:cubicBezTo>
                    <a:pt x="3631518" y="158025"/>
                    <a:pt x="3540999" y="144217"/>
                    <a:pt x="3540999" y="55232"/>
                  </a:cubicBezTo>
                  <a:cubicBezTo>
                    <a:pt x="3540999" y="35287"/>
                    <a:pt x="3545602" y="16877"/>
                    <a:pt x="3553273" y="0"/>
                  </a:cubicBezTo>
                  <a:lnTo>
                    <a:pt x="4274361" y="0"/>
                  </a:lnTo>
                  <a:cubicBezTo>
                    <a:pt x="4274361" y="940482"/>
                    <a:pt x="3927624" y="1799650"/>
                    <a:pt x="3355357" y="2456299"/>
                  </a:cubicBezTo>
                  <a:cubicBezTo>
                    <a:pt x="3356891" y="2485450"/>
                    <a:pt x="3369166" y="2513066"/>
                    <a:pt x="3392179" y="2536079"/>
                  </a:cubicBezTo>
                  <a:cubicBezTo>
                    <a:pt x="3442809" y="2586708"/>
                    <a:pt x="3536396" y="2552956"/>
                    <a:pt x="3617710" y="2635804"/>
                  </a:cubicBezTo>
                  <a:cubicBezTo>
                    <a:pt x="3703627" y="2721721"/>
                    <a:pt x="3703627" y="2861336"/>
                    <a:pt x="3617710" y="2948787"/>
                  </a:cubicBezTo>
                  <a:cubicBezTo>
                    <a:pt x="3531794" y="3034703"/>
                    <a:pt x="3392179" y="3034703"/>
                    <a:pt x="3304728" y="2948787"/>
                  </a:cubicBezTo>
                  <a:cubicBezTo>
                    <a:pt x="3214208" y="2858267"/>
                    <a:pt x="3267906" y="2784624"/>
                    <a:pt x="3205003" y="2723255"/>
                  </a:cubicBezTo>
                  <a:cubicBezTo>
                    <a:pt x="3185058" y="2703310"/>
                    <a:pt x="3162045" y="2692571"/>
                    <a:pt x="3135963" y="2687968"/>
                  </a:cubicBezTo>
                  <a:cubicBezTo>
                    <a:pt x="2462436" y="3341549"/>
                    <a:pt x="1543434" y="3743517"/>
                    <a:pt x="530844" y="3743517"/>
                  </a:cubicBezTo>
                  <a:lnTo>
                    <a:pt x="530844" y="3048512"/>
                  </a:lnTo>
                  <a:cubicBezTo>
                    <a:pt x="509364" y="3030101"/>
                    <a:pt x="481748" y="3019361"/>
                    <a:pt x="451063" y="3019361"/>
                  </a:cubicBezTo>
                  <a:cubicBezTo>
                    <a:pt x="378955" y="3019361"/>
                    <a:pt x="337530" y="3108346"/>
                    <a:pt x="220929" y="3108346"/>
                  </a:cubicBezTo>
                  <a:cubicBezTo>
                    <a:pt x="99725" y="3108346"/>
                    <a:pt x="0" y="3010156"/>
                    <a:pt x="0" y="2887418"/>
                  </a:cubicBezTo>
                  <a:cubicBezTo>
                    <a:pt x="0" y="2766213"/>
                    <a:pt x="98191" y="2666489"/>
                    <a:pt x="220929" y="2666489"/>
                  </a:cubicBezTo>
                  <a:cubicBezTo>
                    <a:pt x="348270" y="2666489"/>
                    <a:pt x="362078" y="2757008"/>
                    <a:pt x="451063" y="2757008"/>
                  </a:cubicBezTo>
                  <a:cubicBezTo>
                    <a:pt x="481748" y="2757008"/>
                    <a:pt x="509364" y="2746269"/>
                    <a:pt x="530844" y="2727858"/>
                  </a:cubicBezTo>
                  <a:lnTo>
                    <a:pt x="530844" y="2106495"/>
                  </a:lnTo>
                  <a:cubicBezTo>
                    <a:pt x="1083166" y="2106495"/>
                    <a:pt x="1586392" y="1893238"/>
                    <a:pt x="1962278" y="1544968"/>
                  </a:cubicBezTo>
                  <a:cubicBezTo>
                    <a:pt x="1957676" y="1523488"/>
                    <a:pt x="1945401" y="1503544"/>
                    <a:pt x="1930059" y="1486668"/>
                  </a:cubicBezTo>
                  <a:cubicBezTo>
                    <a:pt x="1879430" y="1436037"/>
                    <a:pt x="1785842" y="1469790"/>
                    <a:pt x="1704528" y="1386943"/>
                  </a:cubicBezTo>
                  <a:cubicBezTo>
                    <a:pt x="1618611" y="1301025"/>
                    <a:pt x="1618611" y="1161411"/>
                    <a:pt x="1704528" y="1073960"/>
                  </a:cubicBezTo>
                  <a:cubicBezTo>
                    <a:pt x="1790445" y="988043"/>
                    <a:pt x="1930059" y="988043"/>
                    <a:pt x="2017510" y="1073960"/>
                  </a:cubicBezTo>
                  <a:cubicBezTo>
                    <a:pt x="2108030" y="1164480"/>
                    <a:pt x="2054332" y="1238122"/>
                    <a:pt x="2117235" y="1299492"/>
                  </a:cubicBezTo>
                  <a:cubicBezTo>
                    <a:pt x="2131043" y="1313299"/>
                    <a:pt x="2147920" y="1324039"/>
                    <a:pt x="2164797" y="1328641"/>
                  </a:cubicBezTo>
                  <a:cubicBezTo>
                    <a:pt x="2462436" y="968098"/>
                    <a:pt x="2638873" y="504761"/>
                    <a:pt x="2638873" y="0"/>
                  </a:cubicBezTo>
                  <a:lnTo>
                    <a:pt x="2638873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17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" name="Freeform: Shape 48">
              <a:extLst>
                <a:ext uri="{FF2B5EF4-FFF2-40B4-BE49-F238E27FC236}">
                  <a16:creationId xmlns:a16="http://schemas.microsoft.com/office/drawing/2014/main" id="{C066DBFA-F061-04B7-FD35-29E732DE01FC}"/>
                </a:ext>
              </a:extLst>
            </p:cNvPr>
            <p:cNvSpPr/>
            <p:nvPr/>
          </p:nvSpPr>
          <p:spPr>
            <a:xfrm>
              <a:off x="7311012" y="3193246"/>
              <a:ext cx="1677766" cy="1910864"/>
            </a:xfrm>
            <a:custGeom>
              <a:avLst/>
              <a:gdLst>
                <a:gd name="connsiteX0" fmla="*/ 3743517 w 3743516"/>
                <a:gd name="connsiteY0" fmla="*/ 2626599 h 4263620"/>
                <a:gd name="connsiteX1" fmla="*/ 3743517 w 3743516"/>
                <a:gd name="connsiteY1" fmla="*/ 3247961 h 4263620"/>
                <a:gd name="connsiteX2" fmla="*/ 3663738 w 3743516"/>
                <a:gd name="connsiteY2" fmla="*/ 3277112 h 4263620"/>
                <a:gd name="connsiteX3" fmla="*/ 3433604 w 3743516"/>
                <a:gd name="connsiteY3" fmla="*/ 3186592 h 4263620"/>
                <a:gd name="connsiteX4" fmla="*/ 3212674 w 3743516"/>
                <a:gd name="connsiteY4" fmla="*/ 3407521 h 4263620"/>
                <a:gd name="connsiteX5" fmla="*/ 3433604 w 3743516"/>
                <a:gd name="connsiteY5" fmla="*/ 3628449 h 4263620"/>
                <a:gd name="connsiteX6" fmla="*/ 3663738 w 3743516"/>
                <a:gd name="connsiteY6" fmla="*/ 3539464 h 4263620"/>
                <a:gd name="connsiteX7" fmla="*/ 3743517 w 3743516"/>
                <a:gd name="connsiteY7" fmla="*/ 3568615 h 4263620"/>
                <a:gd name="connsiteX8" fmla="*/ 3743517 w 3743516"/>
                <a:gd name="connsiteY8" fmla="*/ 4263620 h 4263620"/>
                <a:gd name="connsiteX9" fmla="*/ 1141466 w 3743516"/>
                <a:gd name="connsiteY9" fmla="*/ 3211140 h 4263620"/>
                <a:gd name="connsiteX10" fmla="*/ 1089302 w 3743516"/>
                <a:gd name="connsiteY10" fmla="*/ 3241825 h 4263620"/>
                <a:gd name="connsiteX11" fmla="*/ 989577 w 3743516"/>
                <a:gd name="connsiteY11" fmla="*/ 3467355 h 4263620"/>
                <a:gd name="connsiteX12" fmla="*/ 676595 w 3743516"/>
                <a:gd name="connsiteY12" fmla="*/ 3467355 h 4263620"/>
                <a:gd name="connsiteX13" fmla="*/ 676595 w 3743516"/>
                <a:gd name="connsiteY13" fmla="*/ 3154373 h 4263620"/>
                <a:gd name="connsiteX14" fmla="*/ 902127 w 3743516"/>
                <a:gd name="connsiteY14" fmla="*/ 3054649 h 4263620"/>
                <a:gd name="connsiteX15" fmla="*/ 935879 w 3743516"/>
                <a:gd name="connsiteY15" fmla="*/ 2994813 h 4263620"/>
                <a:gd name="connsiteX16" fmla="*/ 0 w 3743516"/>
                <a:gd name="connsiteY16" fmla="*/ 520103 h 4263620"/>
                <a:gd name="connsiteX17" fmla="*/ 693471 w 3743516"/>
                <a:gd name="connsiteY17" fmla="*/ 520103 h 4263620"/>
                <a:gd name="connsiteX18" fmla="*/ 714951 w 3743516"/>
                <a:gd name="connsiteY18" fmla="*/ 451063 h 4263620"/>
                <a:gd name="connsiteX19" fmla="*/ 625966 w 3743516"/>
                <a:gd name="connsiteY19" fmla="*/ 220929 h 4263620"/>
                <a:gd name="connsiteX20" fmla="*/ 846894 w 3743516"/>
                <a:gd name="connsiteY20" fmla="*/ 0 h 4263620"/>
                <a:gd name="connsiteX21" fmla="*/ 1067823 w 3743516"/>
                <a:gd name="connsiteY21" fmla="*/ 220929 h 4263620"/>
                <a:gd name="connsiteX22" fmla="*/ 977304 w 3743516"/>
                <a:gd name="connsiteY22" fmla="*/ 451063 h 4263620"/>
                <a:gd name="connsiteX23" fmla="*/ 998783 w 3743516"/>
                <a:gd name="connsiteY23" fmla="*/ 520103 h 4263620"/>
                <a:gd name="connsiteX24" fmla="*/ 1637022 w 3743516"/>
                <a:gd name="connsiteY24" fmla="*/ 520103 h 4263620"/>
                <a:gd name="connsiteX25" fmla="*/ 2111099 w 3743516"/>
                <a:gd name="connsiteY25" fmla="*/ 1850279 h 4263620"/>
                <a:gd name="connsiteX26" fmla="*/ 2158659 w 3743516"/>
                <a:gd name="connsiteY26" fmla="*/ 1821129 h 4263620"/>
                <a:gd name="connsiteX27" fmla="*/ 2258384 w 3743516"/>
                <a:gd name="connsiteY27" fmla="*/ 1595597 h 4263620"/>
                <a:gd name="connsiteX28" fmla="*/ 2571367 w 3743516"/>
                <a:gd name="connsiteY28" fmla="*/ 1595597 h 4263620"/>
                <a:gd name="connsiteX29" fmla="*/ 2571367 w 3743516"/>
                <a:gd name="connsiteY29" fmla="*/ 1908580 h 4263620"/>
                <a:gd name="connsiteX30" fmla="*/ 2345835 w 3743516"/>
                <a:gd name="connsiteY30" fmla="*/ 2008305 h 4263620"/>
                <a:gd name="connsiteX31" fmla="*/ 2313617 w 3743516"/>
                <a:gd name="connsiteY31" fmla="*/ 2065071 h 4263620"/>
                <a:gd name="connsiteX32" fmla="*/ 3743517 w 3743516"/>
                <a:gd name="connsiteY32" fmla="*/ 2626599 h 4263620"/>
                <a:gd name="connsiteX33" fmla="*/ 3743517 w 3743516"/>
                <a:gd name="connsiteY33" fmla="*/ 2626599 h 426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743516" h="4263620">
                  <a:moveTo>
                    <a:pt x="3743517" y="2626599"/>
                  </a:moveTo>
                  <a:lnTo>
                    <a:pt x="3743517" y="3247961"/>
                  </a:lnTo>
                  <a:cubicBezTo>
                    <a:pt x="3722038" y="3266372"/>
                    <a:pt x="3694422" y="3277112"/>
                    <a:pt x="3663738" y="3277112"/>
                  </a:cubicBezTo>
                  <a:cubicBezTo>
                    <a:pt x="3576287" y="3277112"/>
                    <a:pt x="3560944" y="3186592"/>
                    <a:pt x="3433604" y="3186592"/>
                  </a:cubicBezTo>
                  <a:cubicBezTo>
                    <a:pt x="3312399" y="3186592"/>
                    <a:pt x="3212674" y="3284783"/>
                    <a:pt x="3212674" y="3407521"/>
                  </a:cubicBezTo>
                  <a:cubicBezTo>
                    <a:pt x="3212674" y="3528724"/>
                    <a:pt x="3310865" y="3628449"/>
                    <a:pt x="3433604" y="3628449"/>
                  </a:cubicBezTo>
                  <a:cubicBezTo>
                    <a:pt x="3550205" y="3628449"/>
                    <a:pt x="3591629" y="3539464"/>
                    <a:pt x="3663738" y="3539464"/>
                  </a:cubicBezTo>
                  <a:cubicBezTo>
                    <a:pt x="3694422" y="3539464"/>
                    <a:pt x="3722038" y="3550204"/>
                    <a:pt x="3743517" y="3568615"/>
                  </a:cubicBezTo>
                  <a:lnTo>
                    <a:pt x="3743517" y="4263620"/>
                  </a:lnTo>
                  <a:cubicBezTo>
                    <a:pt x="2732461" y="4263620"/>
                    <a:pt x="1814993" y="3863187"/>
                    <a:pt x="1141466" y="3211140"/>
                  </a:cubicBezTo>
                  <a:cubicBezTo>
                    <a:pt x="1121521" y="3217276"/>
                    <a:pt x="1104644" y="3228016"/>
                    <a:pt x="1089302" y="3241825"/>
                  </a:cubicBezTo>
                  <a:cubicBezTo>
                    <a:pt x="1026399" y="3304728"/>
                    <a:pt x="1080097" y="3378370"/>
                    <a:pt x="989577" y="3467355"/>
                  </a:cubicBezTo>
                  <a:cubicBezTo>
                    <a:pt x="903661" y="3553273"/>
                    <a:pt x="764046" y="3553273"/>
                    <a:pt x="676595" y="3467355"/>
                  </a:cubicBezTo>
                  <a:cubicBezTo>
                    <a:pt x="590678" y="3381439"/>
                    <a:pt x="590678" y="3241825"/>
                    <a:pt x="676595" y="3154373"/>
                  </a:cubicBezTo>
                  <a:cubicBezTo>
                    <a:pt x="757909" y="3073059"/>
                    <a:pt x="851497" y="3105278"/>
                    <a:pt x="902127" y="3054649"/>
                  </a:cubicBezTo>
                  <a:cubicBezTo>
                    <a:pt x="919003" y="3037771"/>
                    <a:pt x="929743" y="3016293"/>
                    <a:pt x="935879" y="2994813"/>
                  </a:cubicBezTo>
                  <a:cubicBezTo>
                    <a:pt x="352873" y="2335095"/>
                    <a:pt x="0" y="1468256"/>
                    <a:pt x="0" y="520103"/>
                  </a:cubicBezTo>
                  <a:lnTo>
                    <a:pt x="693471" y="520103"/>
                  </a:lnTo>
                  <a:cubicBezTo>
                    <a:pt x="707280" y="500158"/>
                    <a:pt x="714951" y="477145"/>
                    <a:pt x="714951" y="451063"/>
                  </a:cubicBezTo>
                  <a:cubicBezTo>
                    <a:pt x="714951" y="378954"/>
                    <a:pt x="625966" y="337530"/>
                    <a:pt x="625966" y="220929"/>
                  </a:cubicBezTo>
                  <a:cubicBezTo>
                    <a:pt x="625966" y="98191"/>
                    <a:pt x="724156" y="0"/>
                    <a:pt x="846894" y="0"/>
                  </a:cubicBezTo>
                  <a:cubicBezTo>
                    <a:pt x="968099" y="0"/>
                    <a:pt x="1067823" y="98191"/>
                    <a:pt x="1067823" y="220929"/>
                  </a:cubicBezTo>
                  <a:cubicBezTo>
                    <a:pt x="1067823" y="348270"/>
                    <a:pt x="977304" y="362078"/>
                    <a:pt x="977304" y="451063"/>
                  </a:cubicBezTo>
                  <a:cubicBezTo>
                    <a:pt x="977304" y="477145"/>
                    <a:pt x="984975" y="500158"/>
                    <a:pt x="998783" y="520103"/>
                  </a:cubicBezTo>
                  <a:lnTo>
                    <a:pt x="1637022" y="520103"/>
                  </a:lnTo>
                  <a:cubicBezTo>
                    <a:pt x="1637022" y="1024864"/>
                    <a:pt x="1814993" y="1488201"/>
                    <a:pt x="2111099" y="1850279"/>
                  </a:cubicBezTo>
                  <a:cubicBezTo>
                    <a:pt x="2127975" y="1844142"/>
                    <a:pt x="2144852" y="1834937"/>
                    <a:pt x="2158659" y="1821129"/>
                  </a:cubicBezTo>
                  <a:cubicBezTo>
                    <a:pt x="2221563" y="1758226"/>
                    <a:pt x="2167865" y="1684583"/>
                    <a:pt x="2258384" y="1595597"/>
                  </a:cubicBezTo>
                  <a:cubicBezTo>
                    <a:pt x="2344302" y="1509681"/>
                    <a:pt x="2483916" y="1509681"/>
                    <a:pt x="2571367" y="1595597"/>
                  </a:cubicBezTo>
                  <a:cubicBezTo>
                    <a:pt x="2657284" y="1681514"/>
                    <a:pt x="2657284" y="1821129"/>
                    <a:pt x="2571367" y="1908580"/>
                  </a:cubicBezTo>
                  <a:cubicBezTo>
                    <a:pt x="2490053" y="1989894"/>
                    <a:pt x="2396465" y="1957675"/>
                    <a:pt x="2345835" y="2008305"/>
                  </a:cubicBezTo>
                  <a:cubicBezTo>
                    <a:pt x="2328959" y="2025181"/>
                    <a:pt x="2318219" y="2045127"/>
                    <a:pt x="2313617" y="2065071"/>
                  </a:cubicBezTo>
                  <a:cubicBezTo>
                    <a:pt x="2686434" y="2413341"/>
                    <a:pt x="3189661" y="2626599"/>
                    <a:pt x="3743517" y="2626599"/>
                  </a:cubicBezTo>
                  <a:lnTo>
                    <a:pt x="3743517" y="2626599"/>
                  </a:ln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" name="Freeform: Shape 49">
              <a:extLst>
                <a:ext uri="{FF2B5EF4-FFF2-40B4-BE49-F238E27FC236}">
                  <a16:creationId xmlns:a16="http://schemas.microsoft.com/office/drawing/2014/main" id="{8D4C4508-3947-75F3-22F3-70BCC13D1412}"/>
                </a:ext>
              </a:extLst>
            </p:cNvPr>
            <p:cNvSpPr/>
            <p:nvPr/>
          </p:nvSpPr>
          <p:spPr>
            <a:xfrm>
              <a:off x="8988777" y="1748581"/>
              <a:ext cx="1677766" cy="1904677"/>
            </a:xfrm>
            <a:custGeom>
              <a:avLst/>
              <a:gdLst>
                <a:gd name="connsiteX0" fmla="*/ 0 w 3743516"/>
                <a:gd name="connsiteY0" fmla="*/ 1637022 h 4249812"/>
                <a:gd name="connsiteX1" fmla="*/ 0 w 3743516"/>
                <a:gd name="connsiteY1" fmla="*/ 969632 h 4249812"/>
                <a:gd name="connsiteX2" fmla="*/ 82849 w 3743516"/>
                <a:gd name="connsiteY2" fmla="*/ 937414 h 4249812"/>
                <a:gd name="connsiteX3" fmla="*/ 312983 w 3743516"/>
                <a:gd name="connsiteY3" fmla="*/ 1026399 h 4249812"/>
                <a:gd name="connsiteX4" fmla="*/ 533912 w 3743516"/>
                <a:gd name="connsiteY4" fmla="*/ 805470 h 4249812"/>
                <a:gd name="connsiteX5" fmla="*/ 312983 w 3743516"/>
                <a:gd name="connsiteY5" fmla="*/ 584541 h 4249812"/>
                <a:gd name="connsiteX6" fmla="*/ 82849 w 3743516"/>
                <a:gd name="connsiteY6" fmla="*/ 675060 h 4249812"/>
                <a:gd name="connsiteX7" fmla="*/ 0 w 3743516"/>
                <a:gd name="connsiteY7" fmla="*/ 642842 h 4249812"/>
                <a:gd name="connsiteX8" fmla="*/ 0 w 3743516"/>
                <a:gd name="connsiteY8" fmla="*/ 0 h 4249812"/>
                <a:gd name="connsiteX9" fmla="*/ 2600517 w 3743516"/>
                <a:gd name="connsiteY9" fmla="*/ 1050946 h 4249812"/>
                <a:gd name="connsiteX10" fmla="*/ 2674161 w 3743516"/>
                <a:gd name="connsiteY10" fmla="*/ 1015659 h 4249812"/>
                <a:gd name="connsiteX11" fmla="*/ 2773885 w 3743516"/>
                <a:gd name="connsiteY11" fmla="*/ 790128 h 4249812"/>
                <a:gd name="connsiteX12" fmla="*/ 3086867 w 3743516"/>
                <a:gd name="connsiteY12" fmla="*/ 790128 h 4249812"/>
                <a:gd name="connsiteX13" fmla="*/ 3086867 w 3743516"/>
                <a:gd name="connsiteY13" fmla="*/ 1103110 h 4249812"/>
                <a:gd name="connsiteX14" fmla="*/ 2861336 w 3743516"/>
                <a:gd name="connsiteY14" fmla="*/ 1202835 h 4249812"/>
                <a:gd name="connsiteX15" fmla="*/ 2824515 w 3743516"/>
                <a:gd name="connsiteY15" fmla="*/ 1287217 h 4249812"/>
                <a:gd name="connsiteX16" fmla="*/ 3743517 w 3743516"/>
                <a:gd name="connsiteY16" fmla="*/ 3743517 h 4249812"/>
                <a:gd name="connsiteX17" fmla="*/ 3022430 w 3743516"/>
                <a:gd name="connsiteY17" fmla="*/ 3743517 h 4249812"/>
                <a:gd name="connsiteX18" fmla="*/ 3010156 w 3743516"/>
                <a:gd name="connsiteY18" fmla="*/ 3798749 h 4249812"/>
                <a:gd name="connsiteX19" fmla="*/ 3100676 w 3743516"/>
                <a:gd name="connsiteY19" fmla="*/ 4028883 h 4249812"/>
                <a:gd name="connsiteX20" fmla="*/ 2879747 w 3743516"/>
                <a:gd name="connsiteY20" fmla="*/ 4249812 h 4249812"/>
                <a:gd name="connsiteX21" fmla="*/ 2658818 w 3743516"/>
                <a:gd name="connsiteY21" fmla="*/ 4028883 h 4249812"/>
                <a:gd name="connsiteX22" fmla="*/ 2747803 w 3743516"/>
                <a:gd name="connsiteY22" fmla="*/ 3798749 h 4249812"/>
                <a:gd name="connsiteX23" fmla="*/ 2735530 w 3743516"/>
                <a:gd name="connsiteY23" fmla="*/ 3743517 h 4249812"/>
                <a:gd name="connsiteX24" fmla="*/ 2108030 w 3743516"/>
                <a:gd name="connsiteY24" fmla="*/ 3743517 h 4249812"/>
                <a:gd name="connsiteX25" fmla="*/ 1627817 w 3743516"/>
                <a:gd name="connsiteY25" fmla="*/ 2404136 h 4249812"/>
                <a:gd name="connsiteX26" fmla="*/ 1586392 w 3743516"/>
                <a:gd name="connsiteY26" fmla="*/ 2431752 h 4249812"/>
                <a:gd name="connsiteX27" fmla="*/ 1486668 w 3743516"/>
                <a:gd name="connsiteY27" fmla="*/ 2657284 h 4249812"/>
                <a:gd name="connsiteX28" fmla="*/ 1173685 w 3743516"/>
                <a:gd name="connsiteY28" fmla="*/ 2657284 h 4249812"/>
                <a:gd name="connsiteX29" fmla="*/ 1173685 w 3743516"/>
                <a:gd name="connsiteY29" fmla="*/ 2344301 h 4249812"/>
                <a:gd name="connsiteX30" fmla="*/ 1399216 w 3743516"/>
                <a:gd name="connsiteY30" fmla="*/ 2244576 h 4249812"/>
                <a:gd name="connsiteX31" fmla="*/ 1429901 w 3743516"/>
                <a:gd name="connsiteY31" fmla="*/ 2195481 h 4249812"/>
                <a:gd name="connsiteX32" fmla="*/ 0 w 3743516"/>
                <a:gd name="connsiteY32" fmla="*/ 1637022 h 4249812"/>
                <a:gd name="connsiteX33" fmla="*/ 0 w 3743516"/>
                <a:gd name="connsiteY33" fmla="*/ 1637022 h 424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743516" h="4249812">
                  <a:moveTo>
                    <a:pt x="0" y="1637022"/>
                  </a:moveTo>
                  <a:lnTo>
                    <a:pt x="0" y="969632"/>
                  </a:lnTo>
                  <a:cubicBezTo>
                    <a:pt x="21480" y="949687"/>
                    <a:pt x="50630" y="937414"/>
                    <a:pt x="82849" y="937414"/>
                  </a:cubicBezTo>
                  <a:cubicBezTo>
                    <a:pt x="154958" y="937414"/>
                    <a:pt x="196382" y="1026399"/>
                    <a:pt x="312983" y="1026399"/>
                  </a:cubicBezTo>
                  <a:cubicBezTo>
                    <a:pt x="434187" y="1026399"/>
                    <a:pt x="533912" y="928208"/>
                    <a:pt x="533912" y="805470"/>
                  </a:cubicBezTo>
                  <a:cubicBezTo>
                    <a:pt x="533912" y="684266"/>
                    <a:pt x="435721" y="584541"/>
                    <a:pt x="312983" y="584541"/>
                  </a:cubicBezTo>
                  <a:cubicBezTo>
                    <a:pt x="185642" y="584541"/>
                    <a:pt x="171834" y="675060"/>
                    <a:pt x="82849" y="675060"/>
                  </a:cubicBezTo>
                  <a:cubicBezTo>
                    <a:pt x="50630" y="675060"/>
                    <a:pt x="21480" y="662787"/>
                    <a:pt x="0" y="642842"/>
                  </a:cubicBezTo>
                  <a:lnTo>
                    <a:pt x="0" y="0"/>
                  </a:lnTo>
                  <a:cubicBezTo>
                    <a:pt x="1011057" y="0"/>
                    <a:pt x="1926991" y="400434"/>
                    <a:pt x="2600517" y="1050946"/>
                  </a:cubicBezTo>
                  <a:cubicBezTo>
                    <a:pt x="2626599" y="1047878"/>
                    <a:pt x="2652681" y="1035604"/>
                    <a:pt x="2674161" y="1015659"/>
                  </a:cubicBezTo>
                  <a:cubicBezTo>
                    <a:pt x="2737064" y="952756"/>
                    <a:pt x="2683366" y="879113"/>
                    <a:pt x="2773885" y="790128"/>
                  </a:cubicBezTo>
                  <a:cubicBezTo>
                    <a:pt x="2859802" y="704211"/>
                    <a:pt x="2999416" y="704211"/>
                    <a:pt x="3086867" y="790128"/>
                  </a:cubicBezTo>
                  <a:cubicBezTo>
                    <a:pt x="3172785" y="876044"/>
                    <a:pt x="3172785" y="1015659"/>
                    <a:pt x="3086867" y="1103110"/>
                  </a:cubicBezTo>
                  <a:cubicBezTo>
                    <a:pt x="3005554" y="1184424"/>
                    <a:pt x="2911966" y="1152206"/>
                    <a:pt x="2861336" y="1202835"/>
                  </a:cubicBezTo>
                  <a:cubicBezTo>
                    <a:pt x="2838322" y="1225848"/>
                    <a:pt x="2826049" y="1256533"/>
                    <a:pt x="2824515" y="1287217"/>
                  </a:cubicBezTo>
                  <a:cubicBezTo>
                    <a:pt x="3396782" y="1943867"/>
                    <a:pt x="3743517" y="2803035"/>
                    <a:pt x="3743517" y="3743517"/>
                  </a:cubicBezTo>
                  <a:lnTo>
                    <a:pt x="3022430" y="3743517"/>
                  </a:lnTo>
                  <a:cubicBezTo>
                    <a:pt x="3014759" y="3760394"/>
                    <a:pt x="3010156" y="3778804"/>
                    <a:pt x="3010156" y="3798749"/>
                  </a:cubicBezTo>
                  <a:cubicBezTo>
                    <a:pt x="3010156" y="3886200"/>
                    <a:pt x="3100676" y="3901542"/>
                    <a:pt x="3100676" y="4028883"/>
                  </a:cubicBezTo>
                  <a:cubicBezTo>
                    <a:pt x="3100676" y="4150087"/>
                    <a:pt x="3002485" y="4249812"/>
                    <a:pt x="2879747" y="4249812"/>
                  </a:cubicBezTo>
                  <a:cubicBezTo>
                    <a:pt x="2758543" y="4249812"/>
                    <a:pt x="2658818" y="4151622"/>
                    <a:pt x="2658818" y="4028883"/>
                  </a:cubicBezTo>
                  <a:cubicBezTo>
                    <a:pt x="2658818" y="3912282"/>
                    <a:pt x="2747803" y="3870858"/>
                    <a:pt x="2747803" y="3798749"/>
                  </a:cubicBezTo>
                  <a:cubicBezTo>
                    <a:pt x="2747803" y="3778804"/>
                    <a:pt x="2743201" y="3760394"/>
                    <a:pt x="2735530" y="3743517"/>
                  </a:cubicBezTo>
                  <a:lnTo>
                    <a:pt x="2108030" y="3743517"/>
                  </a:lnTo>
                  <a:cubicBezTo>
                    <a:pt x="2108030" y="3234153"/>
                    <a:pt x="1926991" y="2767748"/>
                    <a:pt x="1627817" y="2404136"/>
                  </a:cubicBezTo>
                  <a:cubicBezTo>
                    <a:pt x="1612474" y="2410273"/>
                    <a:pt x="1598666" y="2419478"/>
                    <a:pt x="1586392" y="2431752"/>
                  </a:cubicBezTo>
                  <a:cubicBezTo>
                    <a:pt x="1523489" y="2494655"/>
                    <a:pt x="1577187" y="2568298"/>
                    <a:pt x="1486668" y="2657284"/>
                  </a:cubicBezTo>
                  <a:cubicBezTo>
                    <a:pt x="1400751" y="2743200"/>
                    <a:pt x="1261136" y="2743200"/>
                    <a:pt x="1173685" y="2657284"/>
                  </a:cubicBezTo>
                  <a:cubicBezTo>
                    <a:pt x="1087768" y="2571367"/>
                    <a:pt x="1087768" y="2431752"/>
                    <a:pt x="1173685" y="2344301"/>
                  </a:cubicBezTo>
                  <a:cubicBezTo>
                    <a:pt x="1254999" y="2262987"/>
                    <a:pt x="1348587" y="2295206"/>
                    <a:pt x="1399216" y="2244576"/>
                  </a:cubicBezTo>
                  <a:cubicBezTo>
                    <a:pt x="1413025" y="2230768"/>
                    <a:pt x="1423765" y="2213891"/>
                    <a:pt x="1429901" y="2195481"/>
                  </a:cubicBezTo>
                  <a:cubicBezTo>
                    <a:pt x="1052481" y="1848745"/>
                    <a:pt x="550788" y="1637022"/>
                    <a:pt x="0" y="1637022"/>
                  </a:cubicBezTo>
                  <a:lnTo>
                    <a:pt x="0" y="1637022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31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Freeform: Shape 50">
              <a:extLst>
                <a:ext uri="{FF2B5EF4-FFF2-40B4-BE49-F238E27FC236}">
                  <a16:creationId xmlns:a16="http://schemas.microsoft.com/office/drawing/2014/main" id="{240D1704-DC79-8B0F-5C74-7A2DD45D01F8}"/>
                </a:ext>
              </a:extLst>
            </p:cNvPr>
            <p:cNvSpPr/>
            <p:nvPr/>
          </p:nvSpPr>
          <p:spPr>
            <a:xfrm>
              <a:off x="7311012" y="1748581"/>
              <a:ext cx="1917740" cy="1678452"/>
            </a:xfrm>
            <a:custGeom>
              <a:avLst/>
              <a:gdLst>
                <a:gd name="connsiteX0" fmla="*/ 937414 w 4278962"/>
                <a:gd name="connsiteY0" fmla="*/ 1267273 h 3745051"/>
                <a:gd name="connsiteX1" fmla="*/ 903661 w 4278962"/>
                <a:gd name="connsiteY1" fmla="*/ 1202835 h 3745051"/>
                <a:gd name="connsiteX2" fmla="*/ 678129 w 4278962"/>
                <a:gd name="connsiteY2" fmla="*/ 1103110 h 3745051"/>
                <a:gd name="connsiteX3" fmla="*/ 678129 w 4278962"/>
                <a:gd name="connsiteY3" fmla="*/ 790128 h 3745051"/>
                <a:gd name="connsiteX4" fmla="*/ 991112 w 4278962"/>
                <a:gd name="connsiteY4" fmla="*/ 790128 h 3745051"/>
                <a:gd name="connsiteX5" fmla="*/ 1090837 w 4278962"/>
                <a:gd name="connsiteY5" fmla="*/ 1015659 h 3745051"/>
                <a:gd name="connsiteX6" fmla="*/ 1147604 w 4278962"/>
                <a:gd name="connsiteY6" fmla="*/ 1047878 h 3745051"/>
                <a:gd name="connsiteX7" fmla="*/ 3745052 w 4278962"/>
                <a:gd name="connsiteY7" fmla="*/ 0 h 3745051"/>
                <a:gd name="connsiteX8" fmla="*/ 3745052 w 4278962"/>
                <a:gd name="connsiteY8" fmla="*/ 642842 h 3745051"/>
                <a:gd name="connsiteX9" fmla="*/ 3827899 w 4278962"/>
                <a:gd name="connsiteY9" fmla="*/ 675060 h 3745051"/>
                <a:gd name="connsiteX10" fmla="*/ 4058034 w 4278962"/>
                <a:gd name="connsiteY10" fmla="*/ 584541 h 3745051"/>
                <a:gd name="connsiteX11" fmla="*/ 4278963 w 4278962"/>
                <a:gd name="connsiteY11" fmla="*/ 805470 h 3745051"/>
                <a:gd name="connsiteX12" fmla="*/ 4058034 w 4278962"/>
                <a:gd name="connsiteY12" fmla="*/ 1026399 h 3745051"/>
                <a:gd name="connsiteX13" fmla="*/ 3827899 w 4278962"/>
                <a:gd name="connsiteY13" fmla="*/ 937414 h 3745051"/>
                <a:gd name="connsiteX14" fmla="*/ 3745052 w 4278962"/>
                <a:gd name="connsiteY14" fmla="*/ 969632 h 3745051"/>
                <a:gd name="connsiteX15" fmla="*/ 3745052 w 4278962"/>
                <a:gd name="connsiteY15" fmla="*/ 1637022 h 3745051"/>
                <a:gd name="connsiteX16" fmla="*/ 2315151 w 4278962"/>
                <a:gd name="connsiteY16" fmla="*/ 2197015 h 3745051"/>
                <a:gd name="connsiteX17" fmla="*/ 2345835 w 4278962"/>
                <a:gd name="connsiteY17" fmla="*/ 2246110 h 3745051"/>
                <a:gd name="connsiteX18" fmla="*/ 2571367 w 4278962"/>
                <a:gd name="connsiteY18" fmla="*/ 2345835 h 3745051"/>
                <a:gd name="connsiteX19" fmla="*/ 2571367 w 4278962"/>
                <a:gd name="connsiteY19" fmla="*/ 2658817 h 3745051"/>
                <a:gd name="connsiteX20" fmla="*/ 2258384 w 4278962"/>
                <a:gd name="connsiteY20" fmla="*/ 2658817 h 3745051"/>
                <a:gd name="connsiteX21" fmla="*/ 2158659 w 4278962"/>
                <a:gd name="connsiteY21" fmla="*/ 2433286 h 3745051"/>
                <a:gd name="connsiteX22" fmla="*/ 2117235 w 4278962"/>
                <a:gd name="connsiteY22" fmla="*/ 2405670 h 3745051"/>
                <a:gd name="connsiteX23" fmla="*/ 1637022 w 4278962"/>
                <a:gd name="connsiteY23" fmla="*/ 3745051 h 3745051"/>
                <a:gd name="connsiteX24" fmla="*/ 998783 w 4278962"/>
                <a:gd name="connsiteY24" fmla="*/ 3745051 h 3745051"/>
                <a:gd name="connsiteX25" fmla="*/ 977304 w 4278962"/>
                <a:gd name="connsiteY25" fmla="*/ 3676011 h 3745051"/>
                <a:gd name="connsiteX26" fmla="*/ 1067823 w 4278962"/>
                <a:gd name="connsiteY26" fmla="*/ 3445877 h 3745051"/>
                <a:gd name="connsiteX27" fmla="*/ 846894 w 4278962"/>
                <a:gd name="connsiteY27" fmla="*/ 3224948 h 3745051"/>
                <a:gd name="connsiteX28" fmla="*/ 625966 w 4278962"/>
                <a:gd name="connsiteY28" fmla="*/ 3445877 h 3745051"/>
                <a:gd name="connsiteX29" fmla="*/ 714951 w 4278962"/>
                <a:gd name="connsiteY29" fmla="*/ 3676011 h 3745051"/>
                <a:gd name="connsiteX30" fmla="*/ 693471 w 4278962"/>
                <a:gd name="connsiteY30" fmla="*/ 3745051 h 3745051"/>
                <a:gd name="connsiteX31" fmla="*/ 0 w 4278962"/>
                <a:gd name="connsiteY31" fmla="*/ 3745051 h 3745051"/>
                <a:gd name="connsiteX32" fmla="*/ 937414 w 4278962"/>
                <a:gd name="connsiteY32" fmla="*/ 1267273 h 3745051"/>
                <a:gd name="connsiteX33" fmla="*/ 937414 w 4278962"/>
                <a:gd name="connsiteY33" fmla="*/ 1267273 h 374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78962" h="3745051">
                  <a:moveTo>
                    <a:pt x="937414" y="1267273"/>
                  </a:moveTo>
                  <a:cubicBezTo>
                    <a:pt x="932812" y="1244259"/>
                    <a:pt x="922072" y="1221246"/>
                    <a:pt x="903661" y="1202835"/>
                  </a:cubicBezTo>
                  <a:cubicBezTo>
                    <a:pt x="853031" y="1152206"/>
                    <a:pt x="759443" y="1185958"/>
                    <a:pt x="678129" y="1103110"/>
                  </a:cubicBezTo>
                  <a:cubicBezTo>
                    <a:pt x="592213" y="1017193"/>
                    <a:pt x="592213" y="877579"/>
                    <a:pt x="678129" y="790128"/>
                  </a:cubicBezTo>
                  <a:cubicBezTo>
                    <a:pt x="764046" y="704211"/>
                    <a:pt x="903661" y="704211"/>
                    <a:pt x="991112" y="790128"/>
                  </a:cubicBezTo>
                  <a:cubicBezTo>
                    <a:pt x="1081631" y="880647"/>
                    <a:pt x="1027933" y="954290"/>
                    <a:pt x="1090837" y="1015659"/>
                  </a:cubicBezTo>
                  <a:cubicBezTo>
                    <a:pt x="1107713" y="1032535"/>
                    <a:pt x="1127658" y="1043275"/>
                    <a:pt x="1147604" y="1047878"/>
                  </a:cubicBezTo>
                  <a:cubicBezTo>
                    <a:pt x="1821129" y="398899"/>
                    <a:pt x="2735530" y="0"/>
                    <a:pt x="3745052" y="0"/>
                  </a:cubicBezTo>
                  <a:lnTo>
                    <a:pt x="3745052" y="642842"/>
                  </a:lnTo>
                  <a:cubicBezTo>
                    <a:pt x="3766530" y="662787"/>
                    <a:pt x="3795681" y="675060"/>
                    <a:pt x="3827899" y="675060"/>
                  </a:cubicBezTo>
                  <a:cubicBezTo>
                    <a:pt x="3915351" y="675060"/>
                    <a:pt x="3930693" y="584541"/>
                    <a:pt x="4058034" y="584541"/>
                  </a:cubicBezTo>
                  <a:cubicBezTo>
                    <a:pt x="4179238" y="584541"/>
                    <a:pt x="4278963" y="682732"/>
                    <a:pt x="4278963" y="805470"/>
                  </a:cubicBezTo>
                  <a:cubicBezTo>
                    <a:pt x="4278963" y="926674"/>
                    <a:pt x="4180772" y="1026399"/>
                    <a:pt x="4058034" y="1026399"/>
                  </a:cubicBezTo>
                  <a:cubicBezTo>
                    <a:pt x="3941433" y="1026399"/>
                    <a:pt x="3900008" y="937414"/>
                    <a:pt x="3827899" y="937414"/>
                  </a:cubicBezTo>
                  <a:cubicBezTo>
                    <a:pt x="3795681" y="937414"/>
                    <a:pt x="3766530" y="949687"/>
                    <a:pt x="3745052" y="969632"/>
                  </a:cubicBezTo>
                  <a:lnTo>
                    <a:pt x="3745052" y="1637022"/>
                  </a:lnTo>
                  <a:cubicBezTo>
                    <a:pt x="3192730" y="1637022"/>
                    <a:pt x="2691037" y="1848745"/>
                    <a:pt x="2315151" y="2197015"/>
                  </a:cubicBezTo>
                  <a:cubicBezTo>
                    <a:pt x="2321288" y="2215426"/>
                    <a:pt x="2330493" y="2232302"/>
                    <a:pt x="2345835" y="2246110"/>
                  </a:cubicBezTo>
                  <a:cubicBezTo>
                    <a:pt x="2396465" y="2296740"/>
                    <a:pt x="2490053" y="2262987"/>
                    <a:pt x="2571367" y="2345835"/>
                  </a:cubicBezTo>
                  <a:cubicBezTo>
                    <a:pt x="2657284" y="2431752"/>
                    <a:pt x="2657284" y="2571367"/>
                    <a:pt x="2571367" y="2658817"/>
                  </a:cubicBezTo>
                  <a:cubicBezTo>
                    <a:pt x="2485450" y="2744734"/>
                    <a:pt x="2345835" y="2744734"/>
                    <a:pt x="2258384" y="2658817"/>
                  </a:cubicBezTo>
                  <a:cubicBezTo>
                    <a:pt x="2167865" y="2568298"/>
                    <a:pt x="2221563" y="2494655"/>
                    <a:pt x="2158659" y="2433286"/>
                  </a:cubicBezTo>
                  <a:cubicBezTo>
                    <a:pt x="2146386" y="2421012"/>
                    <a:pt x="2132577" y="2411807"/>
                    <a:pt x="2117235" y="2405670"/>
                  </a:cubicBezTo>
                  <a:cubicBezTo>
                    <a:pt x="1816527" y="2769282"/>
                    <a:pt x="1637022" y="3235687"/>
                    <a:pt x="1637022" y="3745051"/>
                  </a:cubicBezTo>
                  <a:lnTo>
                    <a:pt x="998783" y="3745051"/>
                  </a:lnTo>
                  <a:cubicBezTo>
                    <a:pt x="984975" y="3725106"/>
                    <a:pt x="977304" y="3702093"/>
                    <a:pt x="977304" y="3676011"/>
                  </a:cubicBezTo>
                  <a:cubicBezTo>
                    <a:pt x="977304" y="3588560"/>
                    <a:pt x="1067823" y="3573217"/>
                    <a:pt x="1067823" y="3445877"/>
                  </a:cubicBezTo>
                  <a:cubicBezTo>
                    <a:pt x="1067823" y="3323138"/>
                    <a:pt x="969632" y="3224948"/>
                    <a:pt x="846894" y="3224948"/>
                  </a:cubicBezTo>
                  <a:cubicBezTo>
                    <a:pt x="725691" y="3224948"/>
                    <a:pt x="625966" y="3323138"/>
                    <a:pt x="625966" y="3445877"/>
                  </a:cubicBezTo>
                  <a:cubicBezTo>
                    <a:pt x="625966" y="3562478"/>
                    <a:pt x="714951" y="3603902"/>
                    <a:pt x="714951" y="3676011"/>
                  </a:cubicBezTo>
                  <a:cubicBezTo>
                    <a:pt x="714951" y="3702093"/>
                    <a:pt x="707280" y="3725106"/>
                    <a:pt x="693471" y="3745051"/>
                  </a:cubicBezTo>
                  <a:lnTo>
                    <a:pt x="0" y="3745051"/>
                  </a:lnTo>
                  <a:cubicBezTo>
                    <a:pt x="0" y="2793830"/>
                    <a:pt x="354407" y="1926991"/>
                    <a:pt x="937414" y="1267273"/>
                  </a:cubicBezTo>
                  <a:lnTo>
                    <a:pt x="937414" y="1267273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3175" cap="flat">
              <a:solidFill>
                <a:schemeClr val="tx1">
                  <a:alpha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" name="TextBox 122">
              <a:extLst>
                <a:ext uri="{FF2B5EF4-FFF2-40B4-BE49-F238E27FC236}">
                  <a16:creationId xmlns:a16="http://schemas.microsoft.com/office/drawing/2014/main" id="{B381BA68-0FD2-31AE-EFFD-0AE3AEC5B4D4}"/>
                </a:ext>
              </a:extLst>
            </p:cNvPr>
            <p:cNvSpPr txBox="1"/>
            <p:nvPr/>
          </p:nvSpPr>
          <p:spPr>
            <a:xfrm rot="2702033">
              <a:off x="7618125" y="4123090"/>
              <a:ext cx="1163102" cy="3173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Dow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b="1" dirty="0">
                  <a:solidFill>
                    <a:srgbClr val="FFFFFF"/>
                  </a:solidFill>
                  <a:latin typeface="Verdana"/>
                </a:rPr>
                <a:t>Fællesskab</a:t>
              </a:r>
              <a:endPara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3EA3B98C-592C-5E4B-5941-7AAF8727A857}"/>
                </a:ext>
              </a:extLst>
            </p:cNvPr>
            <p:cNvSpPr>
              <a:spLocks/>
            </p:cNvSpPr>
            <p:nvPr/>
          </p:nvSpPr>
          <p:spPr>
            <a:xfrm>
              <a:off x="10428728" y="1346127"/>
              <a:ext cx="721412" cy="721412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B4A7DAA6-E93B-FC55-8583-DA7B3CA5187F}"/>
                </a:ext>
              </a:extLst>
            </p:cNvPr>
            <p:cNvSpPr/>
            <p:nvPr/>
          </p:nvSpPr>
          <p:spPr>
            <a:xfrm>
              <a:off x="6833124" y="1325013"/>
              <a:ext cx="721412" cy="721412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Oval 58">
              <a:extLst>
                <a:ext uri="{FF2B5EF4-FFF2-40B4-BE49-F238E27FC236}">
                  <a16:creationId xmlns:a16="http://schemas.microsoft.com/office/drawing/2014/main" id="{95F5E303-536F-23B8-B5F1-FED7DC956363}"/>
                </a:ext>
              </a:extLst>
            </p:cNvPr>
            <p:cNvSpPr/>
            <p:nvPr/>
          </p:nvSpPr>
          <p:spPr>
            <a:xfrm>
              <a:off x="6833124" y="4803515"/>
              <a:ext cx="721412" cy="721412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Oval 59">
              <a:extLst>
                <a:ext uri="{FF2B5EF4-FFF2-40B4-BE49-F238E27FC236}">
                  <a16:creationId xmlns:a16="http://schemas.microsoft.com/office/drawing/2014/main" id="{9F364970-BE8E-EFA7-CE92-F8420FFEFA4B}"/>
                </a:ext>
              </a:extLst>
            </p:cNvPr>
            <p:cNvSpPr/>
            <p:nvPr/>
          </p:nvSpPr>
          <p:spPr>
            <a:xfrm>
              <a:off x="7182976" y="1620405"/>
              <a:ext cx="3609132" cy="3609132"/>
            </a:xfrm>
            <a:prstGeom prst="ellipse">
              <a:avLst/>
            </a:pr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Oval 60">
              <a:extLst>
                <a:ext uri="{FF2B5EF4-FFF2-40B4-BE49-F238E27FC236}">
                  <a16:creationId xmlns:a16="http://schemas.microsoft.com/office/drawing/2014/main" id="{6648EBA7-7EAF-1D52-CDB5-6B1A79BC736E}"/>
                </a:ext>
              </a:extLst>
            </p:cNvPr>
            <p:cNvSpPr/>
            <p:nvPr/>
          </p:nvSpPr>
          <p:spPr>
            <a:xfrm>
              <a:off x="10241792" y="2112746"/>
              <a:ext cx="120199" cy="120199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Oval 61">
              <a:extLst>
                <a:ext uri="{FF2B5EF4-FFF2-40B4-BE49-F238E27FC236}">
                  <a16:creationId xmlns:a16="http://schemas.microsoft.com/office/drawing/2014/main" id="{FF64E543-96E2-F85D-3A14-40D1443F7DAD}"/>
                </a:ext>
              </a:extLst>
            </p:cNvPr>
            <p:cNvSpPr/>
            <p:nvPr/>
          </p:nvSpPr>
          <p:spPr>
            <a:xfrm>
              <a:off x="7627780" y="2112746"/>
              <a:ext cx="120199" cy="120199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Oval 62">
              <a:extLst>
                <a:ext uri="{FF2B5EF4-FFF2-40B4-BE49-F238E27FC236}">
                  <a16:creationId xmlns:a16="http://schemas.microsoft.com/office/drawing/2014/main" id="{162C20A9-ADE5-F4B4-F910-82DF1E04E948}"/>
                </a:ext>
              </a:extLst>
            </p:cNvPr>
            <p:cNvSpPr/>
            <p:nvPr/>
          </p:nvSpPr>
          <p:spPr>
            <a:xfrm>
              <a:off x="10237280" y="4614275"/>
              <a:ext cx="120199" cy="120199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Oval 63">
              <a:extLst>
                <a:ext uri="{FF2B5EF4-FFF2-40B4-BE49-F238E27FC236}">
                  <a16:creationId xmlns:a16="http://schemas.microsoft.com/office/drawing/2014/main" id="{F439EED4-753D-CF76-F021-043A07180B79}"/>
                </a:ext>
              </a:extLst>
            </p:cNvPr>
            <p:cNvSpPr/>
            <p:nvPr/>
          </p:nvSpPr>
          <p:spPr>
            <a:xfrm>
              <a:off x="7625976" y="4614275"/>
              <a:ext cx="120199" cy="120199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Freeform: Shape 68">
              <a:extLst>
                <a:ext uri="{FF2B5EF4-FFF2-40B4-BE49-F238E27FC236}">
                  <a16:creationId xmlns:a16="http://schemas.microsoft.com/office/drawing/2014/main" id="{E4C71F26-93BD-4CA9-BC0D-C314BB6C3FE7}"/>
                </a:ext>
              </a:extLst>
            </p:cNvPr>
            <p:cNvSpPr/>
            <p:nvPr/>
          </p:nvSpPr>
          <p:spPr>
            <a:xfrm flipH="1">
              <a:off x="10332585" y="1933193"/>
              <a:ext cx="207604" cy="208427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Freeform: Shape 71">
              <a:extLst>
                <a:ext uri="{FF2B5EF4-FFF2-40B4-BE49-F238E27FC236}">
                  <a16:creationId xmlns:a16="http://schemas.microsoft.com/office/drawing/2014/main" id="{1C58BD34-E8CB-C9E2-272D-F2B8BD0523E7}"/>
                </a:ext>
              </a:extLst>
            </p:cNvPr>
            <p:cNvSpPr/>
            <p:nvPr/>
          </p:nvSpPr>
          <p:spPr>
            <a:xfrm>
              <a:off x="7442254" y="1933193"/>
              <a:ext cx="207604" cy="208427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Freeform: Shape 66">
              <a:extLst>
                <a:ext uri="{FF2B5EF4-FFF2-40B4-BE49-F238E27FC236}">
                  <a16:creationId xmlns:a16="http://schemas.microsoft.com/office/drawing/2014/main" id="{B972FDC7-1A84-A4B9-2FFD-34BEF4CB74DE}"/>
                </a:ext>
              </a:extLst>
            </p:cNvPr>
            <p:cNvSpPr/>
            <p:nvPr/>
          </p:nvSpPr>
          <p:spPr>
            <a:xfrm flipH="1" flipV="1">
              <a:off x="10324438" y="4699339"/>
              <a:ext cx="207604" cy="208427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" name="Freeform: Shape 67">
              <a:extLst>
                <a:ext uri="{FF2B5EF4-FFF2-40B4-BE49-F238E27FC236}">
                  <a16:creationId xmlns:a16="http://schemas.microsoft.com/office/drawing/2014/main" id="{D4B15187-2B07-D3DA-14FC-639A827AC923}"/>
                </a:ext>
              </a:extLst>
            </p:cNvPr>
            <p:cNvSpPr/>
            <p:nvPr/>
          </p:nvSpPr>
          <p:spPr>
            <a:xfrm flipV="1">
              <a:off x="7442254" y="4710864"/>
              <a:ext cx="207604" cy="208427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" name="Freeform: Shape 51">
              <a:extLst>
                <a:ext uri="{FF2B5EF4-FFF2-40B4-BE49-F238E27FC236}">
                  <a16:creationId xmlns:a16="http://schemas.microsoft.com/office/drawing/2014/main" id="{E362D062-03BB-BFD4-A8C7-6FF4391C5F44}"/>
                </a:ext>
              </a:extLst>
            </p:cNvPr>
            <p:cNvSpPr>
              <a:spLocks/>
            </p:cNvSpPr>
            <p:nvPr/>
          </p:nvSpPr>
          <p:spPr>
            <a:xfrm>
              <a:off x="10526076" y="1436232"/>
              <a:ext cx="526712" cy="526708"/>
            </a:xfrm>
            <a:custGeom>
              <a:avLst/>
              <a:gdLst>
                <a:gd name="connsiteX0" fmla="*/ 587615 w 1175225"/>
                <a:gd name="connsiteY0" fmla="*/ 0 h 1175218"/>
                <a:gd name="connsiteX1" fmla="*/ 1175225 w 1175225"/>
                <a:gd name="connsiteY1" fmla="*/ 587609 h 1175218"/>
                <a:gd name="connsiteX2" fmla="*/ 587615 w 1175225"/>
                <a:gd name="connsiteY2" fmla="*/ 1175219 h 1175218"/>
                <a:gd name="connsiteX3" fmla="*/ 7 w 1175225"/>
                <a:gd name="connsiteY3" fmla="*/ 587609 h 1175218"/>
                <a:gd name="connsiteX4" fmla="*/ 587615 w 1175225"/>
                <a:gd name="connsiteY4" fmla="*/ 0 h 1175218"/>
                <a:gd name="connsiteX5" fmla="*/ 587615 w 1175225"/>
                <a:gd name="connsiteY5" fmla="*/ 0 h 117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25" h="1175218">
                  <a:moveTo>
                    <a:pt x="587615" y="0"/>
                  </a:moveTo>
                  <a:cubicBezTo>
                    <a:pt x="912872" y="0"/>
                    <a:pt x="1175225" y="263887"/>
                    <a:pt x="1175225" y="587609"/>
                  </a:cubicBezTo>
                  <a:cubicBezTo>
                    <a:pt x="1175225" y="912866"/>
                    <a:pt x="911339" y="1175219"/>
                    <a:pt x="587615" y="1175219"/>
                  </a:cubicBezTo>
                  <a:cubicBezTo>
                    <a:pt x="262359" y="1175219"/>
                    <a:pt x="7" y="911331"/>
                    <a:pt x="7" y="587609"/>
                  </a:cubicBezTo>
                  <a:cubicBezTo>
                    <a:pt x="-1528" y="263887"/>
                    <a:pt x="262359" y="0"/>
                    <a:pt x="587615" y="0"/>
                  </a:cubicBezTo>
                  <a:lnTo>
                    <a:pt x="587615" y="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153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" name="Freeform: Shape 52">
              <a:extLst>
                <a:ext uri="{FF2B5EF4-FFF2-40B4-BE49-F238E27FC236}">
                  <a16:creationId xmlns:a16="http://schemas.microsoft.com/office/drawing/2014/main" id="{DB1832BF-D3C5-3436-820E-54602FB2508D}"/>
                </a:ext>
              </a:extLst>
            </p:cNvPr>
            <p:cNvSpPr/>
            <p:nvPr/>
          </p:nvSpPr>
          <p:spPr>
            <a:xfrm>
              <a:off x="6930076" y="1421965"/>
              <a:ext cx="526708" cy="526708"/>
            </a:xfrm>
            <a:custGeom>
              <a:avLst/>
              <a:gdLst>
                <a:gd name="connsiteX0" fmla="*/ 587609 w 1175218"/>
                <a:gd name="connsiteY0" fmla="*/ 0 h 1175218"/>
                <a:gd name="connsiteX1" fmla="*/ 0 w 1175218"/>
                <a:gd name="connsiteY1" fmla="*/ 587609 h 1175218"/>
                <a:gd name="connsiteX2" fmla="*/ 587609 w 1175218"/>
                <a:gd name="connsiteY2" fmla="*/ 1175219 h 1175218"/>
                <a:gd name="connsiteX3" fmla="*/ 1175218 w 1175218"/>
                <a:gd name="connsiteY3" fmla="*/ 587609 h 1175218"/>
                <a:gd name="connsiteX4" fmla="*/ 587609 w 1175218"/>
                <a:gd name="connsiteY4" fmla="*/ 0 h 1175218"/>
                <a:gd name="connsiteX5" fmla="*/ 587609 w 1175218"/>
                <a:gd name="connsiteY5" fmla="*/ 0 h 117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18" h="1175218">
                  <a:moveTo>
                    <a:pt x="587609" y="0"/>
                  </a:moveTo>
                  <a:cubicBezTo>
                    <a:pt x="262353" y="0"/>
                    <a:pt x="0" y="263887"/>
                    <a:pt x="0" y="587609"/>
                  </a:cubicBezTo>
                  <a:cubicBezTo>
                    <a:pt x="0" y="912866"/>
                    <a:pt x="263887" y="1175219"/>
                    <a:pt x="587609" y="1175219"/>
                  </a:cubicBezTo>
                  <a:cubicBezTo>
                    <a:pt x="912866" y="1175219"/>
                    <a:pt x="1175218" y="911331"/>
                    <a:pt x="1175218" y="587609"/>
                  </a:cubicBezTo>
                  <a:cubicBezTo>
                    <a:pt x="1175218" y="263887"/>
                    <a:pt x="912866" y="0"/>
                    <a:pt x="587609" y="0"/>
                  </a:cubicBezTo>
                  <a:lnTo>
                    <a:pt x="587609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153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" name="Freeform: Shape 69">
              <a:extLst>
                <a:ext uri="{FF2B5EF4-FFF2-40B4-BE49-F238E27FC236}">
                  <a16:creationId xmlns:a16="http://schemas.microsoft.com/office/drawing/2014/main" id="{F1E8C22A-C19F-DF15-47B6-8A7D965955F2}"/>
                </a:ext>
              </a:extLst>
            </p:cNvPr>
            <p:cNvSpPr/>
            <p:nvPr/>
          </p:nvSpPr>
          <p:spPr>
            <a:xfrm>
              <a:off x="6930076" y="4901955"/>
              <a:ext cx="526708" cy="526709"/>
            </a:xfrm>
            <a:custGeom>
              <a:avLst/>
              <a:gdLst>
                <a:gd name="connsiteX0" fmla="*/ 587609 w 1175218"/>
                <a:gd name="connsiteY0" fmla="*/ 1175219 h 1175219"/>
                <a:gd name="connsiteX1" fmla="*/ 0 w 1175218"/>
                <a:gd name="connsiteY1" fmla="*/ 587610 h 1175219"/>
                <a:gd name="connsiteX2" fmla="*/ 587609 w 1175218"/>
                <a:gd name="connsiteY2" fmla="*/ 0 h 1175219"/>
                <a:gd name="connsiteX3" fmla="*/ 1175218 w 1175218"/>
                <a:gd name="connsiteY3" fmla="*/ 587610 h 1175219"/>
                <a:gd name="connsiteX4" fmla="*/ 587609 w 1175218"/>
                <a:gd name="connsiteY4" fmla="*/ 1175219 h 1175219"/>
                <a:gd name="connsiteX5" fmla="*/ 587609 w 1175218"/>
                <a:gd name="connsiteY5" fmla="*/ 1175219 h 11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18" h="1175219">
                  <a:moveTo>
                    <a:pt x="587609" y="1175219"/>
                  </a:moveTo>
                  <a:cubicBezTo>
                    <a:pt x="262353" y="1175219"/>
                    <a:pt x="0" y="911332"/>
                    <a:pt x="0" y="587610"/>
                  </a:cubicBezTo>
                  <a:cubicBezTo>
                    <a:pt x="0" y="263887"/>
                    <a:pt x="263887" y="0"/>
                    <a:pt x="587609" y="0"/>
                  </a:cubicBezTo>
                  <a:cubicBezTo>
                    <a:pt x="912866" y="0"/>
                    <a:pt x="1175218" y="263887"/>
                    <a:pt x="1175218" y="587610"/>
                  </a:cubicBezTo>
                  <a:cubicBezTo>
                    <a:pt x="1175218" y="911332"/>
                    <a:pt x="912866" y="1175219"/>
                    <a:pt x="587609" y="1175219"/>
                  </a:cubicBezTo>
                  <a:lnTo>
                    <a:pt x="587609" y="1175219"/>
                  </a:lnTo>
                  <a:close/>
                </a:path>
              </a:pathLst>
            </a:custGeom>
            <a:solidFill>
              <a:schemeClr val="accent4"/>
            </a:solidFill>
            <a:ln w="153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" name="TextBox 5">
              <a:extLst>
                <a:ext uri="{FF2B5EF4-FFF2-40B4-BE49-F238E27FC236}">
                  <a16:creationId xmlns:a16="http://schemas.microsoft.com/office/drawing/2014/main" id="{81B52A4D-B914-748E-7CEA-641B498727FE}"/>
                </a:ext>
              </a:extLst>
            </p:cNvPr>
            <p:cNvSpPr txBox="1"/>
            <p:nvPr/>
          </p:nvSpPr>
          <p:spPr>
            <a:xfrm rot="2902100">
              <a:off x="9251323" y="2506624"/>
              <a:ext cx="1174586" cy="294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Up">
                <a:avLst>
                  <a:gd name="adj" fmla="val 10042964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Følgeskab</a:t>
              </a:r>
            </a:p>
          </p:txBody>
        </p:sp>
        <p:pic>
          <p:nvPicPr>
            <p:cNvPr id="70" name="Grafik 53">
              <a:extLst>
                <a:ext uri="{FF2B5EF4-FFF2-40B4-BE49-F238E27FC236}">
                  <a16:creationId xmlns:a16="http://schemas.microsoft.com/office/drawing/2014/main" id="{35B82EA0-C451-BB9C-A9AE-3A4AE2787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38816" y="5010696"/>
              <a:ext cx="309228" cy="309228"/>
            </a:xfrm>
            <a:prstGeom prst="rect">
              <a:avLst/>
            </a:prstGeom>
          </p:spPr>
        </p:pic>
        <p:pic>
          <p:nvPicPr>
            <p:cNvPr id="71" name="Grafik 101">
              <a:extLst>
                <a:ext uri="{FF2B5EF4-FFF2-40B4-BE49-F238E27FC236}">
                  <a16:creationId xmlns:a16="http://schemas.microsoft.com/office/drawing/2014/main" id="{612B77FB-B98F-06D3-6919-D0C315CFC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38816" y="1530705"/>
              <a:ext cx="309228" cy="309228"/>
            </a:xfrm>
            <a:prstGeom prst="rect">
              <a:avLst/>
            </a:prstGeom>
          </p:spPr>
        </p:pic>
        <p:pic>
          <p:nvPicPr>
            <p:cNvPr id="72" name="Grafik 71" descr="Sygehus kontur">
              <a:extLst>
                <a:ext uri="{FF2B5EF4-FFF2-40B4-BE49-F238E27FC236}">
                  <a16:creationId xmlns:a16="http://schemas.microsoft.com/office/drawing/2014/main" id="{12D16220-7395-3CB8-F6AD-2EEB436D4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22446" y="2629635"/>
              <a:ext cx="1378198" cy="1378198"/>
            </a:xfrm>
            <a:prstGeom prst="rect">
              <a:avLst/>
            </a:prstGeom>
          </p:spPr>
        </p:pic>
        <p:pic>
          <p:nvPicPr>
            <p:cNvPr id="73" name="Grafik 72" descr="Tandhjul kontur">
              <a:extLst>
                <a:ext uri="{FF2B5EF4-FFF2-40B4-BE49-F238E27FC236}">
                  <a16:creationId xmlns:a16="http://schemas.microsoft.com/office/drawing/2014/main" id="{C052CFEE-BE1F-7F44-4DD9-21114043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64418" y="1477016"/>
              <a:ext cx="337506" cy="337506"/>
            </a:xfrm>
            <a:prstGeom prst="rect">
              <a:avLst/>
            </a:prstGeom>
          </p:spPr>
        </p:pic>
        <p:pic>
          <p:nvPicPr>
            <p:cNvPr id="74" name="Grafik 73" descr="Enkelt tandhjul kontur">
              <a:extLst>
                <a:ext uri="{FF2B5EF4-FFF2-40B4-BE49-F238E27FC236}">
                  <a16:creationId xmlns:a16="http://schemas.microsoft.com/office/drawing/2014/main" id="{3C31F80F-C36E-2115-85AA-0451F0789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706504">
              <a:off x="10733783" y="1617949"/>
              <a:ext cx="237155" cy="237155"/>
            </a:xfrm>
            <a:prstGeom prst="rect">
              <a:avLst/>
            </a:prstGeom>
          </p:spPr>
        </p:pic>
        <p:sp>
          <p:nvSpPr>
            <p:cNvPr id="75" name="TextBox 5">
              <a:extLst>
                <a:ext uri="{FF2B5EF4-FFF2-40B4-BE49-F238E27FC236}">
                  <a16:creationId xmlns:a16="http://schemas.microsoft.com/office/drawing/2014/main" id="{FB3E63C3-0E95-43BB-F245-2DD134691405}"/>
                </a:ext>
              </a:extLst>
            </p:cNvPr>
            <p:cNvSpPr txBox="1"/>
            <p:nvPr/>
          </p:nvSpPr>
          <p:spPr>
            <a:xfrm rot="19043560">
              <a:off x="7624166" y="2323946"/>
              <a:ext cx="1594386" cy="893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Up">
                <a:avLst>
                  <a:gd name="adj" fmla="val 10510234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Ordentlighed</a:t>
              </a:r>
            </a:p>
          </p:txBody>
        </p:sp>
        <p:sp>
          <p:nvSpPr>
            <p:cNvPr id="76" name="TextBox 122">
              <a:extLst>
                <a:ext uri="{FF2B5EF4-FFF2-40B4-BE49-F238E27FC236}">
                  <a16:creationId xmlns:a16="http://schemas.microsoft.com/office/drawing/2014/main" id="{9786451D-DA63-1AFF-BAF3-E826739C3E9C}"/>
                </a:ext>
              </a:extLst>
            </p:cNvPr>
            <p:cNvSpPr txBox="1"/>
            <p:nvPr/>
          </p:nvSpPr>
          <p:spPr>
            <a:xfrm rot="18789628">
              <a:off x="8996824" y="3965509"/>
              <a:ext cx="1445432" cy="4862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Dow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b="1" dirty="0">
                  <a:solidFill>
                    <a:schemeClr val="bg1"/>
                  </a:solidFill>
                  <a:latin typeface="Verdana"/>
                </a:rPr>
                <a:t>Nytænkning</a:t>
              </a:r>
              <a:endPara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7" name="Oval 58">
              <a:extLst>
                <a:ext uri="{FF2B5EF4-FFF2-40B4-BE49-F238E27FC236}">
                  <a16:creationId xmlns:a16="http://schemas.microsoft.com/office/drawing/2014/main" id="{E20F72DA-18AF-8B51-3BD8-6017DE46A2EC}"/>
                </a:ext>
              </a:extLst>
            </p:cNvPr>
            <p:cNvSpPr/>
            <p:nvPr/>
          </p:nvSpPr>
          <p:spPr>
            <a:xfrm>
              <a:off x="10430753" y="4796718"/>
              <a:ext cx="721412" cy="721412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8" name="Freeform: Shape 69">
              <a:extLst>
                <a:ext uri="{FF2B5EF4-FFF2-40B4-BE49-F238E27FC236}">
                  <a16:creationId xmlns:a16="http://schemas.microsoft.com/office/drawing/2014/main" id="{458841B0-3F9F-DDB1-EA15-7EF850FB0CF6}"/>
                </a:ext>
              </a:extLst>
            </p:cNvPr>
            <p:cNvSpPr/>
            <p:nvPr/>
          </p:nvSpPr>
          <p:spPr>
            <a:xfrm>
              <a:off x="10526076" y="4894069"/>
              <a:ext cx="526708" cy="526709"/>
            </a:xfrm>
            <a:custGeom>
              <a:avLst/>
              <a:gdLst>
                <a:gd name="connsiteX0" fmla="*/ 587609 w 1175218"/>
                <a:gd name="connsiteY0" fmla="*/ 1175219 h 1175219"/>
                <a:gd name="connsiteX1" fmla="*/ 0 w 1175218"/>
                <a:gd name="connsiteY1" fmla="*/ 587610 h 1175219"/>
                <a:gd name="connsiteX2" fmla="*/ 587609 w 1175218"/>
                <a:gd name="connsiteY2" fmla="*/ 0 h 1175219"/>
                <a:gd name="connsiteX3" fmla="*/ 1175218 w 1175218"/>
                <a:gd name="connsiteY3" fmla="*/ 587610 h 1175219"/>
                <a:gd name="connsiteX4" fmla="*/ 587609 w 1175218"/>
                <a:gd name="connsiteY4" fmla="*/ 1175219 h 1175219"/>
                <a:gd name="connsiteX5" fmla="*/ 587609 w 1175218"/>
                <a:gd name="connsiteY5" fmla="*/ 1175219 h 11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18" h="1175219">
                  <a:moveTo>
                    <a:pt x="587609" y="1175219"/>
                  </a:moveTo>
                  <a:cubicBezTo>
                    <a:pt x="262353" y="1175219"/>
                    <a:pt x="0" y="911332"/>
                    <a:pt x="0" y="587610"/>
                  </a:cubicBezTo>
                  <a:cubicBezTo>
                    <a:pt x="0" y="263887"/>
                    <a:pt x="263887" y="0"/>
                    <a:pt x="587609" y="0"/>
                  </a:cubicBezTo>
                  <a:cubicBezTo>
                    <a:pt x="912866" y="0"/>
                    <a:pt x="1175218" y="263887"/>
                    <a:pt x="1175218" y="587610"/>
                  </a:cubicBezTo>
                  <a:cubicBezTo>
                    <a:pt x="1175218" y="911332"/>
                    <a:pt x="912866" y="1175219"/>
                    <a:pt x="587609" y="1175219"/>
                  </a:cubicBezTo>
                  <a:lnTo>
                    <a:pt x="587609" y="1175219"/>
                  </a:lnTo>
                  <a:close/>
                </a:path>
              </a:pathLst>
            </a:custGeom>
            <a:solidFill>
              <a:srgbClr val="BEB9A6">
                <a:alpha val="50000"/>
              </a:srgbClr>
            </a:solidFill>
            <a:ln w="15340" cap="flat">
              <a:solidFill>
                <a:srgbClr val="BEB9A6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79" name="Grafik 59" descr="Lyspære og tandhjul  kontur">
              <a:extLst>
                <a:ext uri="{FF2B5EF4-FFF2-40B4-BE49-F238E27FC236}">
                  <a16:creationId xmlns:a16="http://schemas.microsoft.com/office/drawing/2014/main" id="{783D112E-A16A-6895-33FD-63DA9023D077}"/>
                </a:ext>
              </a:extLst>
            </p:cNvPr>
            <p:cNvGrpSpPr/>
            <p:nvPr/>
          </p:nvGrpSpPr>
          <p:grpSpPr>
            <a:xfrm>
              <a:off x="10663438" y="5019638"/>
              <a:ext cx="267105" cy="290477"/>
              <a:chOff x="7876712" y="5328533"/>
              <a:chExt cx="310961" cy="338170"/>
            </a:xfrm>
            <a:solidFill>
              <a:schemeClr val="bg1"/>
            </a:solidFill>
          </p:grpSpPr>
          <p:sp>
            <p:nvSpPr>
              <p:cNvPr id="81" name="Kombinationstegning: figur 80">
                <a:extLst>
                  <a:ext uri="{FF2B5EF4-FFF2-40B4-BE49-F238E27FC236}">
                    <a16:creationId xmlns:a16="http://schemas.microsoft.com/office/drawing/2014/main" id="{A60B5940-54C5-D3CC-0A5D-3DA56DB0F5C3}"/>
                  </a:ext>
                </a:extLst>
              </p:cNvPr>
              <p:cNvSpPr/>
              <p:nvPr/>
            </p:nvSpPr>
            <p:spPr>
              <a:xfrm>
                <a:off x="8012758" y="5463801"/>
                <a:ext cx="38870" cy="38870"/>
              </a:xfrm>
              <a:custGeom>
                <a:avLst/>
                <a:gdLst>
                  <a:gd name="connsiteX0" fmla="*/ 19435 w 38870"/>
                  <a:gd name="connsiteY0" fmla="*/ 0 h 38870"/>
                  <a:gd name="connsiteX1" fmla="*/ 0 w 38870"/>
                  <a:gd name="connsiteY1" fmla="*/ 19435 h 38870"/>
                  <a:gd name="connsiteX2" fmla="*/ 19435 w 38870"/>
                  <a:gd name="connsiteY2" fmla="*/ 38870 h 38870"/>
                  <a:gd name="connsiteX3" fmla="*/ 38870 w 38870"/>
                  <a:gd name="connsiteY3" fmla="*/ 19435 h 38870"/>
                  <a:gd name="connsiteX4" fmla="*/ 38870 w 38870"/>
                  <a:gd name="connsiteY4" fmla="*/ 19435 h 38870"/>
                  <a:gd name="connsiteX5" fmla="*/ 19435 w 38870"/>
                  <a:gd name="connsiteY5" fmla="*/ 0 h 38870"/>
                  <a:gd name="connsiteX6" fmla="*/ 19435 w 38870"/>
                  <a:gd name="connsiteY6" fmla="*/ 31096 h 38870"/>
                  <a:gd name="connsiteX7" fmla="*/ 7774 w 38870"/>
                  <a:gd name="connsiteY7" fmla="*/ 19435 h 38870"/>
                  <a:gd name="connsiteX8" fmla="*/ 19435 w 38870"/>
                  <a:gd name="connsiteY8" fmla="*/ 7774 h 38870"/>
                  <a:gd name="connsiteX9" fmla="*/ 31096 w 38870"/>
                  <a:gd name="connsiteY9" fmla="*/ 19435 h 38870"/>
                  <a:gd name="connsiteX10" fmla="*/ 19435 w 38870"/>
                  <a:gd name="connsiteY10" fmla="*/ 31096 h 38870"/>
                  <a:gd name="connsiteX11" fmla="*/ 19435 w 38870"/>
                  <a:gd name="connsiteY11" fmla="*/ 31096 h 38870"/>
                  <a:gd name="connsiteX12" fmla="*/ 19435 w 38870"/>
                  <a:gd name="connsiteY12" fmla="*/ 31096 h 38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870" h="38870">
                    <a:moveTo>
                      <a:pt x="19435" y="0"/>
                    </a:moveTo>
                    <a:cubicBezTo>
                      <a:pt x="8551" y="0"/>
                      <a:pt x="0" y="8551"/>
                      <a:pt x="0" y="19435"/>
                    </a:cubicBezTo>
                    <a:cubicBezTo>
                      <a:pt x="0" y="30319"/>
                      <a:pt x="8551" y="38870"/>
                      <a:pt x="19435" y="38870"/>
                    </a:cubicBezTo>
                    <a:cubicBezTo>
                      <a:pt x="30319" y="38870"/>
                      <a:pt x="38870" y="30319"/>
                      <a:pt x="38870" y="19435"/>
                    </a:cubicBezTo>
                    <a:cubicBezTo>
                      <a:pt x="38870" y="19435"/>
                      <a:pt x="38870" y="19435"/>
                      <a:pt x="38870" y="19435"/>
                    </a:cubicBezTo>
                    <a:cubicBezTo>
                      <a:pt x="38870" y="8551"/>
                      <a:pt x="30319" y="0"/>
                      <a:pt x="19435" y="0"/>
                    </a:cubicBezTo>
                    <a:close/>
                    <a:moveTo>
                      <a:pt x="19435" y="31096"/>
                    </a:moveTo>
                    <a:cubicBezTo>
                      <a:pt x="12827" y="31096"/>
                      <a:pt x="7774" y="26043"/>
                      <a:pt x="7774" y="19435"/>
                    </a:cubicBezTo>
                    <a:cubicBezTo>
                      <a:pt x="7774" y="12827"/>
                      <a:pt x="12827" y="7774"/>
                      <a:pt x="19435" y="7774"/>
                    </a:cubicBezTo>
                    <a:cubicBezTo>
                      <a:pt x="26043" y="7774"/>
                      <a:pt x="31096" y="12827"/>
                      <a:pt x="31096" y="19435"/>
                    </a:cubicBezTo>
                    <a:cubicBezTo>
                      <a:pt x="31096" y="26043"/>
                      <a:pt x="26043" y="31096"/>
                      <a:pt x="19435" y="31096"/>
                    </a:cubicBezTo>
                    <a:cubicBezTo>
                      <a:pt x="19435" y="31096"/>
                      <a:pt x="19435" y="31096"/>
                      <a:pt x="19435" y="31096"/>
                    </a:cubicBezTo>
                    <a:lnTo>
                      <a:pt x="19435" y="31096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2" name="Kombinationstegning: figur 81">
                <a:extLst>
                  <a:ext uri="{FF2B5EF4-FFF2-40B4-BE49-F238E27FC236}">
                    <a16:creationId xmlns:a16="http://schemas.microsoft.com/office/drawing/2014/main" id="{0483C314-4F16-25E6-1F15-44D86934686C}"/>
                  </a:ext>
                </a:extLst>
              </p:cNvPr>
              <p:cNvSpPr/>
              <p:nvPr/>
            </p:nvSpPr>
            <p:spPr>
              <a:xfrm>
                <a:off x="7983605" y="5435037"/>
                <a:ext cx="96786" cy="96786"/>
              </a:xfrm>
              <a:custGeom>
                <a:avLst/>
                <a:gdLst>
                  <a:gd name="connsiteX0" fmla="*/ 84737 w 96786"/>
                  <a:gd name="connsiteY0" fmla="*/ 29930 h 96786"/>
                  <a:gd name="connsiteX1" fmla="*/ 88235 w 96786"/>
                  <a:gd name="connsiteY1" fmla="*/ 19435 h 96786"/>
                  <a:gd name="connsiteX2" fmla="*/ 77352 w 96786"/>
                  <a:gd name="connsiteY2" fmla="*/ 8551 h 96786"/>
                  <a:gd name="connsiteX3" fmla="*/ 66857 w 96786"/>
                  <a:gd name="connsiteY3" fmla="*/ 12050 h 96786"/>
                  <a:gd name="connsiteX4" fmla="*/ 61026 w 96786"/>
                  <a:gd name="connsiteY4" fmla="*/ 9718 h 96786"/>
                  <a:gd name="connsiteX5" fmla="*/ 55973 w 96786"/>
                  <a:gd name="connsiteY5" fmla="*/ 0 h 96786"/>
                  <a:gd name="connsiteX6" fmla="*/ 40814 w 96786"/>
                  <a:gd name="connsiteY6" fmla="*/ 0 h 96786"/>
                  <a:gd name="connsiteX7" fmla="*/ 35761 w 96786"/>
                  <a:gd name="connsiteY7" fmla="*/ 9718 h 96786"/>
                  <a:gd name="connsiteX8" fmla="*/ 29930 w 96786"/>
                  <a:gd name="connsiteY8" fmla="*/ 12050 h 96786"/>
                  <a:gd name="connsiteX9" fmla="*/ 19435 w 96786"/>
                  <a:gd name="connsiteY9" fmla="*/ 8551 h 96786"/>
                  <a:gd name="connsiteX10" fmla="*/ 8551 w 96786"/>
                  <a:gd name="connsiteY10" fmla="*/ 19435 h 96786"/>
                  <a:gd name="connsiteX11" fmla="*/ 12050 w 96786"/>
                  <a:gd name="connsiteY11" fmla="*/ 29930 h 96786"/>
                  <a:gd name="connsiteX12" fmla="*/ 9718 w 96786"/>
                  <a:gd name="connsiteY12" fmla="*/ 35761 h 96786"/>
                  <a:gd name="connsiteX13" fmla="*/ 0 w 96786"/>
                  <a:gd name="connsiteY13" fmla="*/ 40814 h 96786"/>
                  <a:gd name="connsiteX14" fmla="*/ 0 w 96786"/>
                  <a:gd name="connsiteY14" fmla="*/ 55973 h 96786"/>
                  <a:gd name="connsiteX15" fmla="*/ 9718 w 96786"/>
                  <a:gd name="connsiteY15" fmla="*/ 61026 h 96786"/>
                  <a:gd name="connsiteX16" fmla="*/ 12050 w 96786"/>
                  <a:gd name="connsiteY16" fmla="*/ 66857 h 96786"/>
                  <a:gd name="connsiteX17" fmla="*/ 8551 w 96786"/>
                  <a:gd name="connsiteY17" fmla="*/ 77352 h 96786"/>
                  <a:gd name="connsiteX18" fmla="*/ 19824 w 96786"/>
                  <a:gd name="connsiteY18" fmla="*/ 88235 h 96786"/>
                  <a:gd name="connsiteX19" fmla="*/ 30319 w 96786"/>
                  <a:gd name="connsiteY19" fmla="*/ 84737 h 96786"/>
                  <a:gd name="connsiteX20" fmla="*/ 36149 w 96786"/>
                  <a:gd name="connsiteY20" fmla="*/ 87069 h 96786"/>
                  <a:gd name="connsiteX21" fmla="*/ 41202 w 96786"/>
                  <a:gd name="connsiteY21" fmla="*/ 96787 h 96786"/>
                  <a:gd name="connsiteX22" fmla="*/ 56362 w 96786"/>
                  <a:gd name="connsiteY22" fmla="*/ 96787 h 96786"/>
                  <a:gd name="connsiteX23" fmla="*/ 61415 w 96786"/>
                  <a:gd name="connsiteY23" fmla="*/ 87069 h 96786"/>
                  <a:gd name="connsiteX24" fmla="*/ 66857 w 96786"/>
                  <a:gd name="connsiteY24" fmla="*/ 84737 h 96786"/>
                  <a:gd name="connsiteX25" fmla="*/ 77352 w 96786"/>
                  <a:gd name="connsiteY25" fmla="*/ 88235 h 96786"/>
                  <a:gd name="connsiteX26" fmla="*/ 88235 w 96786"/>
                  <a:gd name="connsiteY26" fmla="*/ 77352 h 96786"/>
                  <a:gd name="connsiteX27" fmla="*/ 84737 w 96786"/>
                  <a:gd name="connsiteY27" fmla="*/ 66857 h 96786"/>
                  <a:gd name="connsiteX28" fmla="*/ 87069 w 96786"/>
                  <a:gd name="connsiteY28" fmla="*/ 61026 h 96786"/>
                  <a:gd name="connsiteX29" fmla="*/ 96787 w 96786"/>
                  <a:gd name="connsiteY29" fmla="*/ 55973 h 96786"/>
                  <a:gd name="connsiteX30" fmla="*/ 96787 w 96786"/>
                  <a:gd name="connsiteY30" fmla="*/ 40814 h 96786"/>
                  <a:gd name="connsiteX31" fmla="*/ 87069 w 96786"/>
                  <a:gd name="connsiteY31" fmla="*/ 35761 h 96786"/>
                  <a:gd name="connsiteX32" fmla="*/ 84737 w 96786"/>
                  <a:gd name="connsiteY32" fmla="*/ 29930 h 96786"/>
                  <a:gd name="connsiteX33" fmla="*/ 89013 w 96786"/>
                  <a:gd name="connsiteY33" fmla="*/ 50920 h 96786"/>
                  <a:gd name="connsiteX34" fmla="*/ 80461 w 96786"/>
                  <a:gd name="connsiteY34" fmla="*/ 55196 h 96786"/>
                  <a:gd name="connsiteX35" fmla="*/ 80073 w 96786"/>
                  <a:gd name="connsiteY35" fmla="*/ 56751 h 96786"/>
                  <a:gd name="connsiteX36" fmla="*/ 76963 w 96786"/>
                  <a:gd name="connsiteY36" fmla="*/ 64136 h 96786"/>
                  <a:gd name="connsiteX37" fmla="*/ 76186 w 96786"/>
                  <a:gd name="connsiteY37" fmla="*/ 65691 h 96786"/>
                  <a:gd name="connsiteX38" fmla="*/ 79295 w 96786"/>
                  <a:gd name="connsiteY38" fmla="*/ 75020 h 96786"/>
                  <a:gd name="connsiteX39" fmla="*/ 75408 w 96786"/>
                  <a:gd name="connsiteY39" fmla="*/ 78907 h 96786"/>
                  <a:gd name="connsiteX40" fmla="*/ 66468 w 96786"/>
                  <a:gd name="connsiteY40" fmla="*/ 75797 h 96786"/>
                  <a:gd name="connsiteX41" fmla="*/ 64913 w 96786"/>
                  <a:gd name="connsiteY41" fmla="*/ 76574 h 96786"/>
                  <a:gd name="connsiteX42" fmla="*/ 57917 w 96786"/>
                  <a:gd name="connsiteY42" fmla="*/ 79295 h 96786"/>
                  <a:gd name="connsiteX43" fmla="*/ 55973 w 96786"/>
                  <a:gd name="connsiteY43" fmla="*/ 80073 h 96786"/>
                  <a:gd name="connsiteX44" fmla="*/ 51697 w 96786"/>
                  <a:gd name="connsiteY44" fmla="*/ 88624 h 96786"/>
                  <a:gd name="connsiteX45" fmla="*/ 45867 w 96786"/>
                  <a:gd name="connsiteY45" fmla="*/ 88624 h 96786"/>
                  <a:gd name="connsiteX46" fmla="*/ 41591 w 96786"/>
                  <a:gd name="connsiteY46" fmla="*/ 80073 h 96786"/>
                  <a:gd name="connsiteX47" fmla="*/ 40036 w 96786"/>
                  <a:gd name="connsiteY47" fmla="*/ 79684 h 96786"/>
                  <a:gd name="connsiteX48" fmla="*/ 33040 w 96786"/>
                  <a:gd name="connsiteY48" fmla="*/ 76574 h 96786"/>
                  <a:gd name="connsiteX49" fmla="*/ 31485 w 96786"/>
                  <a:gd name="connsiteY49" fmla="*/ 75797 h 96786"/>
                  <a:gd name="connsiteX50" fmla="*/ 22156 w 96786"/>
                  <a:gd name="connsiteY50" fmla="*/ 78907 h 96786"/>
                  <a:gd name="connsiteX51" fmla="*/ 17880 w 96786"/>
                  <a:gd name="connsiteY51" fmla="*/ 74631 h 96786"/>
                  <a:gd name="connsiteX52" fmla="*/ 20990 w 96786"/>
                  <a:gd name="connsiteY52" fmla="*/ 65691 h 96786"/>
                  <a:gd name="connsiteX53" fmla="*/ 20213 w 96786"/>
                  <a:gd name="connsiteY53" fmla="*/ 64136 h 96786"/>
                  <a:gd name="connsiteX54" fmla="*/ 17103 w 96786"/>
                  <a:gd name="connsiteY54" fmla="*/ 57139 h 96786"/>
                  <a:gd name="connsiteX55" fmla="*/ 16714 w 96786"/>
                  <a:gd name="connsiteY55" fmla="*/ 55584 h 96786"/>
                  <a:gd name="connsiteX56" fmla="*/ 8163 w 96786"/>
                  <a:gd name="connsiteY56" fmla="*/ 51309 h 96786"/>
                  <a:gd name="connsiteX57" fmla="*/ 8163 w 96786"/>
                  <a:gd name="connsiteY57" fmla="*/ 45867 h 96786"/>
                  <a:gd name="connsiteX58" fmla="*/ 16714 w 96786"/>
                  <a:gd name="connsiteY58" fmla="*/ 41591 h 96786"/>
                  <a:gd name="connsiteX59" fmla="*/ 17103 w 96786"/>
                  <a:gd name="connsiteY59" fmla="*/ 40036 h 96786"/>
                  <a:gd name="connsiteX60" fmla="*/ 20213 w 96786"/>
                  <a:gd name="connsiteY60" fmla="*/ 33040 h 96786"/>
                  <a:gd name="connsiteX61" fmla="*/ 20990 w 96786"/>
                  <a:gd name="connsiteY61" fmla="*/ 31485 h 96786"/>
                  <a:gd name="connsiteX62" fmla="*/ 17880 w 96786"/>
                  <a:gd name="connsiteY62" fmla="*/ 21767 h 96786"/>
                  <a:gd name="connsiteX63" fmla="*/ 21767 w 96786"/>
                  <a:gd name="connsiteY63" fmla="*/ 17492 h 96786"/>
                  <a:gd name="connsiteX64" fmla="*/ 31096 w 96786"/>
                  <a:gd name="connsiteY64" fmla="*/ 20601 h 96786"/>
                  <a:gd name="connsiteX65" fmla="*/ 32651 w 96786"/>
                  <a:gd name="connsiteY65" fmla="*/ 19824 h 96786"/>
                  <a:gd name="connsiteX66" fmla="*/ 40036 w 96786"/>
                  <a:gd name="connsiteY66" fmla="*/ 16714 h 96786"/>
                  <a:gd name="connsiteX67" fmla="*/ 41591 w 96786"/>
                  <a:gd name="connsiteY67" fmla="*/ 16325 h 96786"/>
                  <a:gd name="connsiteX68" fmla="*/ 45867 w 96786"/>
                  <a:gd name="connsiteY68" fmla="*/ 7774 h 96786"/>
                  <a:gd name="connsiteX69" fmla="*/ 51309 w 96786"/>
                  <a:gd name="connsiteY69" fmla="*/ 7774 h 96786"/>
                  <a:gd name="connsiteX70" fmla="*/ 55584 w 96786"/>
                  <a:gd name="connsiteY70" fmla="*/ 16325 h 96786"/>
                  <a:gd name="connsiteX71" fmla="*/ 57139 w 96786"/>
                  <a:gd name="connsiteY71" fmla="*/ 16714 h 96786"/>
                  <a:gd name="connsiteX72" fmla="*/ 64136 w 96786"/>
                  <a:gd name="connsiteY72" fmla="*/ 19824 h 96786"/>
                  <a:gd name="connsiteX73" fmla="*/ 65691 w 96786"/>
                  <a:gd name="connsiteY73" fmla="*/ 20601 h 96786"/>
                  <a:gd name="connsiteX74" fmla="*/ 75020 w 96786"/>
                  <a:gd name="connsiteY74" fmla="*/ 17492 h 96786"/>
                  <a:gd name="connsiteX75" fmla="*/ 78907 w 96786"/>
                  <a:gd name="connsiteY75" fmla="*/ 21379 h 96786"/>
                  <a:gd name="connsiteX76" fmla="*/ 75797 w 96786"/>
                  <a:gd name="connsiteY76" fmla="*/ 30707 h 96786"/>
                  <a:gd name="connsiteX77" fmla="*/ 76574 w 96786"/>
                  <a:gd name="connsiteY77" fmla="*/ 32262 h 96786"/>
                  <a:gd name="connsiteX78" fmla="*/ 79684 w 96786"/>
                  <a:gd name="connsiteY78" fmla="*/ 39259 h 96786"/>
                  <a:gd name="connsiteX79" fmla="*/ 80073 w 96786"/>
                  <a:gd name="connsiteY79" fmla="*/ 40814 h 96786"/>
                  <a:gd name="connsiteX80" fmla="*/ 88624 w 96786"/>
                  <a:gd name="connsiteY80" fmla="*/ 45089 h 96786"/>
                  <a:gd name="connsiteX81" fmla="*/ 89013 w 96786"/>
                  <a:gd name="connsiteY81" fmla="*/ 50920 h 96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96786" h="96786">
                    <a:moveTo>
                      <a:pt x="84737" y="29930"/>
                    </a:moveTo>
                    <a:lnTo>
                      <a:pt x="88235" y="19435"/>
                    </a:lnTo>
                    <a:lnTo>
                      <a:pt x="77352" y="8551"/>
                    </a:lnTo>
                    <a:lnTo>
                      <a:pt x="66857" y="12050"/>
                    </a:lnTo>
                    <a:cubicBezTo>
                      <a:pt x="64913" y="11272"/>
                      <a:pt x="62970" y="10495"/>
                      <a:pt x="61026" y="9718"/>
                    </a:cubicBezTo>
                    <a:lnTo>
                      <a:pt x="55973" y="0"/>
                    </a:lnTo>
                    <a:lnTo>
                      <a:pt x="40814" y="0"/>
                    </a:lnTo>
                    <a:lnTo>
                      <a:pt x="35761" y="9718"/>
                    </a:lnTo>
                    <a:cubicBezTo>
                      <a:pt x="33817" y="10495"/>
                      <a:pt x="31874" y="11272"/>
                      <a:pt x="29930" y="12050"/>
                    </a:cubicBezTo>
                    <a:lnTo>
                      <a:pt x="19435" y="8551"/>
                    </a:lnTo>
                    <a:lnTo>
                      <a:pt x="8551" y="19435"/>
                    </a:lnTo>
                    <a:lnTo>
                      <a:pt x="12050" y="29930"/>
                    </a:lnTo>
                    <a:cubicBezTo>
                      <a:pt x="10884" y="31874"/>
                      <a:pt x="10106" y="33817"/>
                      <a:pt x="9718" y="35761"/>
                    </a:cubicBezTo>
                    <a:lnTo>
                      <a:pt x="0" y="40814"/>
                    </a:lnTo>
                    <a:lnTo>
                      <a:pt x="0" y="55973"/>
                    </a:lnTo>
                    <a:lnTo>
                      <a:pt x="9718" y="61026"/>
                    </a:lnTo>
                    <a:cubicBezTo>
                      <a:pt x="10495" y="62970"/>
                      <a:pt x="11272" y="64913"/>
                      <a:pt x="12050" y="66857"/>
                    </a:cubicBezTo>
                    <a:lnTo>
                      <a:pt x="8551" y="77352"/>
                    </a:lnTo>
                    <a:lnTo>
                      <a:pt x="19824" y="88235"/>
                    </a:lnTo>
                    <a:lnTo>
                      <a:pt x="30319" y="84737"/>
                    </a:lnTo>
                    <a:cubicBezTo>
                      <a:pt x="32262" y="85514"/>
                      <a:pt x="34206" y="86292"/>
                      <a:pt x="36149" y="87069"/>
                    </a:cubicBezTo>
                    <a:lnTo>
                      <a:pt x="41202" y="96787"/>
                    </a:lnTo>
                    <a:lnTo>
                      <a:pt x="56362" y="96787"/>
                    </a:lnTo>
                    <a:lnTo>
                      <a:pt x="61415" y="87069"/>
                    </a:lnTo>
                    <a:cubicBezTo>
                      <a:pt x="63358" y="86292"/>
                      <a:pt x="65302" y="85514"/>
                      <a:pt x="66857" y="84737"/>
                    </a:cubicBezTo>
                    <a:lnTo>
                      <a:pt x="77352" y="88235"/>
                    </a:lnTo>
                    <a:lnTo>
                      <a:pt x="88235" y="77352"/>
                    </a:lnTo>
                    <a:lnTo>
                      <a:pt x="84737" y="66857"/>
                    </a:lnTo>
                    <a:cubicBezTo>
                      <a:pt x="85514" y="64913"/>
                      <a:pt x="86681" y="62970"/>
                      <a:pt x="87069" y="61026"/>
                    </a:cubicBezTo>
                    <a:lnTo>
                      <a:pt x="96787" y="55973"/>
                    </a:lnTo>
                    <a:lnTo>
                      <a:pt x="96787" y="40814"/>
                    </a:lnTo>
                    <a:lnTo>
                      <a:pt x="87069" y="35761"/>
                    </a:lnTo>
                    <a:cubicBezTo>
                      <a:pt x="86681" y="33817"/>
                      <a:pt x="85903" y="31874"/>
                      <a:pt x="84737" y="29930"/>
                    </a:cubicBezTo>
                    <a:close/>
                    <a:moveTo>
                      <a:pt x="89013" y="50920"/>
                    </a:moveTo>
                    <a:lnTo>
                      <a:pt x="80461" y="55196"/>
                    </a:lnTo>
                    <a:lnTo>
                      <a:pt x="80073" y="56751"/>
                    </a:lnTo>
                    <a:cubicBezTo>
                      <a:pt x="79295" y="59471"/>
                      <a:pt x="78129" y="61804"/>
                      <a:pt x="76963" y="64136"/>
                    </a:cubicBezTo>
                    <a:lnTo>
                      <a:pt x="76186" y="65691"/>
                    </a:lnTo>
                    <a:lnTo>
                      <a:pt x="79295" y="75020"/>
                    </a:lnTo>
                    <a:lnTo>
                      <a:pt x="75408" y="78907"/>
                    </a:lnTo>
                    <a:lnTo>
                      <a:pt x="66468" y="75797"/>
                    </a:lnTo>
                    <a:lnTo>
                      <a:pt x="64913" y="76574"/>
                    </a:lnTo>
                    <a:cubicBezTo>
                      <a:pt x="62581" y="77740"/>
                      <a:pt x="60249" y="78907"/>
                      <a:pt x="57917" y="79295"/>
                    </a:cubicBezTo>
                    <a:lnTo>
                      <a:pt x="55973" y="80073"/>
                    </a:lnTo>
                    <a:lnTo>
                      <a:pt x="51697" y="88624"/>
                    </a:lnTo>
                    <a:lnTo>
                      <a:pt x="45867" y="88624"/>
                    </a:lnTo>
                    <a:lnTo>
                      <a:pt x="41591" y="80073"/>
                    </a:lnTo>
                    <a:lnTo>
                      <a:pt x="40036" y="79684"/>
                    </a:lnTo>
                    <a:cubicBezTo>
                      <a:pt x="37704" y="78907"/>
                      <a:pt x="34983" y="78129"/>
                      <a:pt x="33040" y="76574"/>
                    </a:cubicBezTo>
                    <a:lnTo>
                      <a:pt x="31485" y="75797"/>
                    </a:lnTo>
                    <a:lnTo>
                      <a:pt x="22156" y="78907"/>
                    </a:lnTo>
                    <a:lnTo>
                      <a:pt x="17880" y="74631"/>
                    </a:lnTo>
                    <a:lnTo>
                      <a:pt x="20990" y="65691"/>
                    </a:lnTo>
                    <a:lnTo>
                      <a:pt x="20213" y="64136"/>
                    </a:lnTo>
                    <a:cubicBezTo>
                      <a:pt x="19046" y="61804"/>
                      <a:pt x="17880" y="59471"/>
                      <a:pt x="17103" y="57139"/>
                    </a:cubicBezTo>
                    <a:lnTo>
                      <a:pt x="16714" y="55584"/>
                    </a:lnTo>
                    <a:lnTo>
                      <a:pt x="8163" y="51309"/>
                    </a:lnTo>
                    <a:lnTo>
                      <a:pt x="8163" y="45867"/>
                    </a:lnTo>
                    <a:lnTo>
                      <a:pt x="16714" y="41591"/>
                    </a:lnTo>
                    <a:lnTo>
                      <a:pt x="17103" y="40036"/>
                    </a:lnTo>
                    <a:cubicBezTo>
                      <a:pt x="17880" y="37704"/>
                      <a:pt x="18658" y="34983"/>
                      <a:pt x="20213" y="33040"/>
                    </a:cubicBezTo>
                    <a:lnTo>
                      <a:pt x="20990" y="31485"/>
                    </a:lnTo>
                    <a:lnTo>
                      <a:pt x="17880" y="21767"/>
                    </a:lnTo>
                    <a:lnTo>
                      <a:pt x="21767" y="17492"/>
                    </a:lnTo>
                    <a:lnTo>
                      <a:pt x="31096" y="20601"/>
                    </a:lnTo>
                    <a:lnTo>
                      <a:pt x="32651" y="19824"/>
                    </a:lnTo>
                    <a:cubicBezTo>
                      <a:pt x="34983" y="18658"/>
                      <a:pt x="37315" y="17492"/>
                      <a:pt x="40036" y="16714"/>
                    </a:cubicBezTo>
                    <a:lnTo>
                      <a:pt x="41591" y="16325"/>
                    </a:lnTo>
                    <a:lnTo>
                      <a:pt x="45867" y="7774"/>
                    </a:lnTo>
                    <a:lnTo>
                      <a:pt x="51309" y="7774"/>
                    </a:lnTo>
                    <a:lnTo>
                      <a:pt x="55584" y="16325"/>
                    </a:lnTo>
                    <a:lnTo>
                      <a:pt x="57139" y="16714"/>
                    </a:lnTo>
                    <a:cubicBezTo>
                      <a:pt x="59471" y="17492"/>
                      <a:pt x="62192" y="18269"/>
                      <a:pt x="64136" y="19824"/>
                    </a:cubicBezTo>
                    <a:lnTo>
                      <a:pt x="65691" y="20601"/>
                    </a:lnTo>
                    <a:lnTo>
                      <a:pt x="75020" y="17492"/>
                    </a:lnTo>
                    <a:lnTo>
                      <a:pt x="78907" y="21379"/>
                    </a:lnTo>
                    <a:lnTo>
                      <a:pt x="75797" y="30707"/>
                    </a:lnTo>
                    <a:lnTo>
                      <a:pt x="76574" y="32262"/>
                    </a:lnTo>
                    <a:cubicBezTo>
                      <a:pt x="77740" y="34594"/>
                      <a:pt x="78907" y="36927"/>
                      <a:pt x="79684" y="39259"/>
                    </a:cubicBezTo>
                    <a:lnTo>
                      <a:pt x="80073" y="40814"/>
                    </a:lnTo>
                    <a:lnTo>
                      <a:pt x="88624" y="45089"/>
                    </a:lnTo>
                    <a:lnTo>
                      <a:pt x="89013" y="50920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3" name="Kombinationstegning: figur 82">
                <a:extLst>
                  <a:ext uri="{FF2B5EF4-FFF2-40B4-BE49-F238E27FC236}">
                    <a16:creationId xmlns:a16="http://schemas.microsoft.com/office/drawing/2014/main" id="{7A547D34-7D31-6D27-023D-FD97486566CC}"/>
                  </a:ext>
                </a:extLst>
              </p:cNvPr>
              <p:cNvSpPr/>
              <p:nvPr/>
            </p:nvSpPr>
            <p:spPr>
              <a:xfrm>
                <a:off x="7935018" y="5385283"/>
                <a:ext cx="194351" cy="203291"/>
              </a:xfrm>
              <a:custGeom>
                <a:avLst/>
                <a:gdLst>
                  <a:gd name="connsiteX0" fmla="*/ 194351 w 194351"/>
                  <a:gd name="connsiteY0" fmla="*/ 100674 h 203291"/>
                  <a:gd name="connsiteX1" fmla="*/ 194351 w 194351"/>
                  <a:gd name="connsiteY1" fmla="*/ 97176 h 203291"/>
                  <a:gd name="connsiteX2" fmla="*/ 97176 w 194351"/>
                  <a:gd name="connsiteY2" fmla="*/ 0 h 203291"/>
                  <a:gd name="connsiteX3" fmla="*/ 0 w 194351"/>
                  <a:gd name="connsiteY3" fmla="*/ 97176 h 203291"/>
                  <a:gd name="connsiteX4" fmla="*/ 0 w 194351"/>
                  <a:gd name="connsiteY4" fmla="*/ 100674 h 203291"/>
                  <a:gd name="connsiteX5" fmla="*/ 6608 w 194351"/>
                  <a:gd name="connsiteY5" fmla="*/ 134491 h 203291"/>
                  <a:gd name="connsiteX6" fmla="*/ 23322 w 194351"/>
                  <a:gd name="connsiteY6" fmla="*/ 162089 h 203291"/>
                  <a:gd name="connsiteX7" fmla="*/ 46256 w 194351"/>
                  <a:gd name="connsiteY7" fmla="*/ 199015 h 203291"/>
                  <a:gd name="connsiteX8" fmla="*/ 52863 w 194351"/>
                  <a:gd name="connsiteY8" fmla="*/ 203291 h 203291"/>
                  <a:gd name="connsiteX9" fmla="*/ 141099 w 194351"/>
                  <a:gd name="connsiteY9" fmla="*/ 203291 h 203291"/>
                  <a:gd name="connsiteX10" fmla="*/ 147707 w 194351"/>
                  <a:gd name="connsiteY10" fmla="*/ 199015 h 203291"/>
                  <a:gd name="connsiteX11" fmla="*/ 170252 w 194351"/>
                  <a:gd name="connsiteY11" fmla="*/ 162089 h 203291"/>
                  <a:gd name="connsiteX12" fmla="*/ 186966 w 194351"/>
                  <a:gd name="connsiteY12" fmla="*/ 134491 h 203291"/>
                  <a:gd name="connsiteX13" fmla="*/ 194351 w 194351"/>
                  <a:gd name="connsiteY13" fmla="*/ 100674 h 203291"/>
                  <a:gd name="connsiteX14" fmla="*/ 186577 w 194351"/>
                  <a:gd name="connsiteY14" fmla="*/ 100674 h 203291"/>
                  <a:gd name="connsiteX15" fmla="*/ 180358 w 194351"/>
                  <a:gd name="connsiteY15" fmla="*/ 131770 h 203291"/>
                  <a:gd name="connsiteX16" fmla="*/ 164810 w 194351"/>
                  <a:gd name="connsiteY16" fmla="*/ 157036 h 203291"/>
                  <a:gd name="connsiteX17" fmla="*/ 141099 w 194351"/>
                  <a:gd name="connsiteY17" fmla="*/ 195517 h 203291"/>
                  <a:gd name="connsiteX18" fmla="*/ 53252 w 194351"/>
                  <a:gd name="connsiteY18" fmla="*/ 195517 h 203291"/>
                  <a:gd name="connsiteX19" fmla="*/ 29541 w 194351"/>
                  <a:gd name="connsiteY19" fmla="*/ 157036 h 203291"/>
                  <a:gd name="connsiteX20" fmla="*/ 13993 w 194351"/>
                  <a:gd name="connsiteY20" fmla="*/ 131770 h 203291"/>
                  <a:gd name="connsiteX21" fmla="*/ 7774 w 194351"/>
                  <a:gd name="connsiteY21" fmla="*/ 100674 h 203291"/>
                  <a:gd name="connsiteX22" fmla="*/ 7774 w 194351"/>
                  <a:gd name="connsiteY22" fmla="*/ 97564 h 203291"/>
                  <a:gd name="connsiteX23" fmla="*/ 97176 w 194351"/>
                  <a:gd name="connsiteY23" fmla="*/ 8163 h 203291"/>
                  <a:gd name="connsiteX24" fmla="*/ 186577 w 194351"/>
                  <a:gd name="connsiteY24" fmla="*/ 97564 h 203291"/>
                  <a:gd name="connsiteX25" fmla="*/ 186577 w 194351"/>
                  <a:gd name="connsiteY25" fmla="*/ 97564 h 203291"/>
                  <a:gd name="connsiteX26" fmla="*/ 186577 w 194351"/>
                  <a:gd name="connsiteY26" fmla="*/ 100674 h 20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4351" h="203291">
                    <a:moveTo>
                      <a:pt x="194351" y="100674"/>
                    </a:moveTo>
                    <a:lnTo>
                      <a:pt x="194351" y="97176"/>
                    </a:lnTo>
                    <a:cubicBezTo>
                      <a:pt x="194351" y="43535"/>
                      <a:pt x="150816" y="0"/>
                      <a:pt x="97176" y="0"/>
                    </a:cubicBezTo>
                    <a:cubicBezTo>
                      <a:pt x="43535" y="0"/>
                      <a:pt x="0" y="43535"/>
                      <a:pt x="0" y="97176"/>
                    </a:cubicBezTo>
                    <a:lnTo>
                      <a:pt x="0" y="100674"/>
                    </a:lnTo>
                    <a:cubicBezTo>
                      <a:pt x="389" y="112335"/>
                      <a:pt x="2721" y="123607"/>
                      <a:pt x="6608" y="134491"/>
                    </a:cubicBezTo>
                    <a:cubicBezTo>
                      <a:pt x="10495" y="144597"/>
                      <a:pt x="16325" y="153926"/>
                      <a:pt x="23322" y="162089"/>
                    </a:cubicBezTo>
                    <a:cubicBezTo>
                      <a:pt x="32262" y="171806"/>
                      <a:pt x="41980" y="190464"/>
                      <a:pt x="46256" y="199015"/>
                    </a:cubicBezTo>
                    <a:cubicBezTo>
                      <a:pt x="47422" y="201348"/>
                      <a:pt x="50143" y="203291"/>
                      <a:pt x="52863" y="203291"/>
                    </a:cubicBezTo>
                    <a:lnTo>
                      <a:pt x="141099" y="203291"/>
                    </a:lnTo>
                    <a:cubicBezTo>
                      <a:pt x="143820" y="203291"/>
                      <a:pt x="146541" y="201736"/>
                      <a:pt x="147707" y="199015"/>
                    </a:cubicBezTo>
                    <a:cubicBezTo>
                      <a:pt x="151983" y="190464"/>
                      <a:pt x="161700" y="171806"/>
                      <a:pt x="170252" y="162089"/>
                    </a:cubicBezTo>
                    <a:cubicBezTo>
                      <a:pt x="177637" y="153926"/>
                      <a:pt x="183079" y="144597"/>
                      <a:pt x="186966" y="134491"/>
                    </a:cubicBezTo>
                    <a:cubicBezTo>
                      <a:pt x="191630" y="123607"/>
                      <a:pt x="193962" y="111946"/>
                      <a:pt x="194351" y="100674"/>
                    </a:cubicBezTo>
                    <a:close/>
                    <a:moveTo>
                      <a:pt x="186577" y="100674"/>
                    </a:moveTo>
                    <a:cubicBezTo>
                      <a:pt x="186188" y="111169"/>
                      <a:pt x="184245" y="121664"/>
                      <a:pt x="180358" y="131770"/>
                    </a:cubicBezTo>
                    <a:cubicBezTo>
                      <a:pt x="176859" y="141099"/>
                      <a:pt x="171418" y="149650"/>
                      <a:pt x="164810" y="157036"/>
                    </a:cubicBezTo>
                    <a:cubicBezTo>
                      <a:pt x="155481" y="167142"/>
                      <a:pt x="145763" y="185411"/>
                      <a:pt x="141099" y="195517"/>
                    </a:cubicBezTo>
                    <a:lnTo>
                      <a:pt x="53252" y="195517"/>
                    </a:lnTo>
                    <a:cubicBezTo>
                      <a:pt x="48199" y="185411"/>
                      <a:pt x="38482" y="167142"/>
                      <a:pt x="29541" y="157036"/>
                    </a:cubicBezTo>
                    <a:cubicBezTo>
                      <a:pt x="22933" y="149650"/>
                      <a:pt x="17880" y="141099"/>
                      <a:pt x="13993" y="131770"/>
                    </a:cubicBezTo>
                    <a:cubicBezTo>
                      <a:pt x="10106" y="122052"/>
                      <a:pt x="8163" y="111557"/>
                      <a:pt x="7774" y="100674"/>
                    </a:cubicBezTo>
                    <a:lnTo>
                      <a:pt x="7774" y="97564"/>
                    </a:lnTo>
                    <a:cubicBezTo>
                      <a:pt x="7774" y="48199"/>
                      <a:pt x="47810" y="8163"/>
                      <a:pt x="97176" y="8163"/>
                    </a:cubicBezTo>
                    <a:cubicBezTo>
                      <a:pt x="146541" y="8163"/>
                      <a:pt x="186577" y="48199"/>
                      <a:pt x="186577" y="97564"/>
                    </a:cubicBezTo>
                    <a:lnTo>
                      <a:pt x="186577" y="97564"/>
                    </a:lnTo>
                    <a:lnTo>
                      <a:pt x="186577" y="100674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4" name="Kombinationstegning: figur 83">
                <a:extLst>
                  <a:ext uri="{FF2B5EF4-FFF2-40B4-BE49-F238E27FC236}">
                    <a16:creationId xmlns:a16="http://schemas.microsoft.com/office/drawing/2014/main" id="{13543993-29BA-BB8D-CC0D-3273CDD2BEC8}"/>
                  </a:ext>
                </a:extLst>
              </p:cNvPr>
              <p:cNvSpPr/>
              <p:nvPr/>
            </p:nvSpPr>
            <p:spPr>
              <a:xfrm>
                <a:off x="7985938" y="5611896"/>
                <a:ext cx="93288" cy="7774"/>
              </a:xfrm>
              <a:custGeom>
                <a:avLst/>
                <a:gdLst>
                  <a:gd name="connsiteX0" fmla="*/ 89401 w 93288"/>
                  <a:gd name="connsiteY0" fmla="*/ 0 h 7774"/>
                  <a:gd name="connsiteX1" fmla="*/ 3887 w 93288"/>
                  <a:gd name="connsiteY1" fmla="*/ 0 h 7774"/>
                  <a:gd name="connsiteX2" fmla="*/ 0 w 93288"/>
                  <a:gd name="connsiteY2" fmla="*/ 3887 h 7774"/>
                  <a:gd name="connsiteX3" fmla="*/ 3887 w 93288"/>
                  <a:gd name="connsiteY3" fmla="*/ 7774 h 7774"/>
                  <a:gd name="connsiteX4" fmla="*/ 89401 w 93288"/>
                  <a:gd name="connsiteY4" fmla="*/ 7774 h 7774"/>
                  <a:gd name="connsiteX5" fmla="*/ 93289 w 93288"/>
                  <a:gd name="connsiteY5" fmla="*/ 3887 h 7774"/>
                  <a:gd name="connsiteX6" fmla="*/ 89401 w 93288"/>
                  <a:gd name="connsiteY6" fmla="*/ 0 h 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288" h="7774">
                    <a:moveTo>
                      <a:pt x="89401" y="0"/>
                    </a:moveTo>
                    <a:lnTo>
                      <a:pt x="3887" y="0"/>
                    </a:lnTo>
                    <a:cubicBezTo>
                      <a:pt x="1555" y="0"/>
                      <a:pt x="0" y="1555"/>
                      <a:pt x="0" y="3887"/>
                    </a:cubicBezTo>
                    <a:cubicBezTo>
                      <a:pt x="0" y="6219"/>
                      <a:pt x="1555" y="7774"/>
                      <a:pt x="3887" y="7774"/>
                    </a:cubicBezTo>
                    <a:lnTo>
                      <a:pt x="89401" y="7774"/>
                    </a:lnTo>
                    <a:cubicBezTo>
                      <a:pt x="91734" y="7774"/>
                      <a:pt x="93289" y="6219"/>
                      <a:pt x="93289" y="3887"/>
                    </a:cubicBezTo>
                    <a:cubicBezTo>
                      <a:pt x="93289" y="1555"/>
                      <a:pt x="91734" y="0"/>
                      <a:pt x="894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5" name="Kombinationstegning: figur 84">
                <a:extLst>
                  <a:ext uri="{FF2B5EF4-FFF2-40B4-BE49-F238E27FC236}">
                    <a16:creationId xmlns:a16="http://schemas.microsoft.com/office/drawing/2014/main" id="{66B6573D-2A7D-DEDA-B9E0-C759FA548CAD}"/>
                  </a:ext>
                </a:extLst>
              </p:cNvPr>
              <p:cNvSpPr/>
              <p:nvPr/>
            </p:nvSpPr>
            <p:spPr>
              <a:xfrm>
                <a:off x="8029472" y="5328533"/>
                <a:ext cx="7774" cy="42757"/>
              </a:xfrm>
              <a:custGeom>
                <a:avLst/>
                <a:gdLst>
                  <a:gd name="connsiteX0" fmla="*/ 3887 w 7774"/>
                  <a:gd name="connsiteY0" fmla="*/ 42757 h 42757"/>
                  <a:gd name="connsiteX1" fmla="*/ 7774 w 7774"/>
                  <a:gd name="connsiteY1" fmla="*/ 38870 h 42757"/>
                  <a:gd name="connsiteX2" fmla="*/ 7774 w 7774"/>
                  <a:gd name="connsiteY2" fmla="*/ 3887 h 42757"/>
                  <a:gd name="connsiteX3" fmla="*/ 3887 w 7774"/>
                  <a:gd name="connsiteY3" fmla="*/ 0 h 42757"/>
                  <a:gd name="connsiteX4" fmla="*/ 0 w 7774"/>
                  <a:gd name="connsiteY4" fmla="*/ 3887 h 42757"/>
                  <a:gd name="connsiteX5" fmla="*/ 0 w 7774"/>
                  <a:gd name="connsiteY5" fmla="*/ 38870 h 42757"/>
                  <a:gd name="connsiteX6" fmla="*/ 3887 w 7774"/>
                  <a:gd name="connsiteY6" fmla="*/ 42757 h 4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74" h="42757">
                    <a:moveTo>
                      <a:pt x="3887" y="42757"/>
                    </a:moveTo>
                    <a:cubicBezTo>
                      <a:pt x="6219" y="42757"/>
                      <a:pt x="7774" y="41202"/>
                      <a:pt x="7774" y="38870"/>
                    </a:cubicBezTo>
                    <a:lnTo>
                      <a:pt x="7774" y="3887"/>
                    </a:lnTo>
                    <a:cubicBezTo>
                      <a:pt x="7774" y="1555"/>
                      <a:pt x="6219" y="0"/>
                      <a:pt x="3887" y="0"/>
                    </a:cubicBezTo>
                    <a:cubicBezTo>
                      <a:pt x="1555" y="0"/>
                      <a:pt x="0" y="1555"/>
                      <a:pt x="0" y="3887"/>
                    </a:cubicBezTo>
                    <a:lnTo>
                      <a:pt x="0" y="38870"/>
                    </a:lnTo>
                    <a:cubicBezTo>
                      <a:pt x="0" y="41202"/>
                      <a:pt x="1555" y="42757"/>
                      <a:pt x="3887" y="4275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6" name="Kombinationstegning: figur 85">
                <a:extLst>
                  <a:ext uri="{FF2B5EF4-FFF2-40B4-BE49-F238E27FC236}">
                    <a16:creationId xmlns:a16="http://schemas.microsoft.com/office/drawing/2014/main" id="{9A405BDC-60AD-EC5B-9ECB-C05BDD47951B}"/>
                  </a:ext>
                </a:extLst>
              </p:cNvPr>
              <p:cNvSpPr/>
              <p:nvPr/>
            </p:nvSpPr>
            <p:spPr>
              <a:xfrm>
                <a:off x="7876712" y="5480126"/>
                <a:ext cx="42757" cy="7774"/>
              </a:xfrm>
              <a:custGeom>
                <a:avLst/>
                <a:gdLst>
                  <a:gd name="connsiteX0" fmla="*/ 38870 w 42757"/>
                  <a:gd name="connsiteY0" fmla="*/ 0 h 7774"/>
                  <a:gd name="connsiteX1" fmla="*/ 3887 w 42757"/>
                  <a:gd name="connsiteY1" fmla="*/ 0 h 7774"/>
                  <a:gd name="connsiteX2" fmla="*/ 0 w 42757"/>
                  <a:gd name="connsiteY2" fmla="*/ 3887 h 7774"/>
                  <a:gd name="connsiteX3" fmla="*/ 3887 w 42757"/>
                  <a:gd name="connsiteY3" fmla="*/ 7774 h 7774"/>
                  <a:gd name="connsiteX4" fmla="*/ 38870 w 42757"/>
                  <a:gd name="connsiteY4" fmla="*/ 7774 h 7774"/>
                  <a:gd name="connsiteX5" fmla="*/ 42757 w 42757"/>
                  <a:gd name="connsiteY5" fmla="*/ 3887 h 7774"/>
                  <a:gd name="connsiteX6" fmla="*/ 38870 w 42757"/>
                  <a:gd name="connsiteY6" fmla="*/ 0 h 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757" h="7774">
                    <a:moveTo>
                      <a:pt x="38870" y="0"/>
                    </a:moveTo>
                    <a:lnTo>
                      <a:pt x="3887" y="0"/>
                    </a:lnTo>
                    <a:cubicBezTo>
                      <a:pt x="1555" y="0"/>
                      <a:pt x="0" y="1555"/>
                      <a:pt x="0" y="3887"/>
                    </a:cubicBezTo>
                    <a:cubicBezTo>
                      <a:pt x="0" y="6219"/>
                      <a:pt x="1555" y="7774"/>
                      <a:pt x="3887" y="7774"/>
                    </a:cubicBezTo>
                    <a:lnTo>
                      <a:pt x="38870" y="7774"/>
                    </a:lnTo>
                    <a:cubicBezTo>
                      <a:pt x="41202" y="7774"/>
                      <a:pt x="42757" y="6219"/>
                      <a:pt x="42757" y="3887"/>
                    </a:cubicBezTo>
                    <a:cubicBezTo>
                      <a:pt x="42757" y="1555"/>
                      <a:pt x="40814" y="0"/>
                      <a:pt x="388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7" name="Kombinationstegning: figur 86">
                <a:extLst>
                  <a:ext uri="{FF2B5EF4-FFF2-40B4-BE49-F238E27FC236}">
                    <a16:creationId xmlns:a16="http://schemas.microsoft.com/office/drawing/2014/main" id="{52988746-FE47-ABF1-318E-F183F4E63B4A}"/>
                  </a:ext>
                </a:extLst>
              </p:cNvPr>
              <p:cNvSpPr/>
              <p:nvPr/>
            </p:nvSpPr>
            <p:spPr>
              <a:xfrm>
                <a:off x="8144917" y="5480126"/>
                <a:ext cx="42757" cy="7774"/>
              </a:xfrm>
              <a:custGeom>
                <a:avLst/>
                <a:gdLst>
                  <a:gd name="connsiteX0" fmla="*/ 38870 w 42757"/>
                  <a:gd name="connsiteY0" fmla="*/ 0 h 7774"/>
                  <a:gd name="connsiteX1" fmla="*/ 3887 w 42757"/>
                  <a:gd name="connsiteY1" fmla="*/ 0 h 7774"/>
                  <a:gd name="connsiteX2" fmla="*/ 0 w 42757"/>
                  <a:gd name="connsiteY2" fmla="*/ 3887 h 7774"/>
                  <a:gd name="connsiteX3" fmla="*/ 3887 w 42757"/>
                  <a:gd name="connsiteY3" fmla="*/ 7774 h 7774"/>
                  <a:gd name="connsiteX4" fmla="*/ 38870 w 42757"/>
                  <a:gd name="connsiteY4" fmla="*/ 7774 h 7774"/>
                  <a:gd name="connsiteX5" fmla="*/ 42757 w 42757"/>
                  <a:gd name="connsiteY5" fmla="*/ 3887 h 7774"/>
                  <a:gd name="connsiteX6" fmla="*/ 38870 w 42757"/>
                  <a:gd name="connsiteY6" fmla="*/ 0 h 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757" h="7774">
                    <a:moveTo>
                      <a:pt x="38870" y="0"/>
                    </a:moveTo>
                    <a:lnTo>
                      <a:pt x="3887" y="0"/>
                    </a:lnTo>
                    <a:cubicBezTo>
                      <a:pt x="1555" y="0"/>
                      <a:pt x="0" y="1555"/>
                      <a:pt x="0" y="3887"/>
                    </a:cubicBezTo>
                    <a:cubicBezTo>
                      <a:pt x="0" y="6219"/>
                      <a:pt x="1555" y="7774"/>
                      <a:pt x="3887" y="7774"/>
                    </a:cubicBezTo>
                    <a:lnTo>
                      <a:pt x="38870" y="7774"/>
                    </a:lnTo>
                    <a:cubicBezTo>
                      <a:pt x="41202" y="7774"/>
                      <a:pt x="42757" y="6219"/>
                      <a:pt x="42757" y="3887"/>
                    </a:cubicBezTo>
                    <a:cubicBezTo>
                      <a:pt x="42757" y="1555"/>
                      <a:pt x="40814" y="0"/>
                      <a:pt x="388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8" name="Kombinationstegning: figur 87">
                <a:extLst>
                  <a:ext uri="{FF2B5EF4-FFF2-40B4-BE49-F238E27FC236}">
                    <a16:creationId xmlns:a16="http://schemas.microsoft.com/office/drawing/2014/main" id="{BDFF9A13-67DA-F60B-B711-615AC5FEF802}"/>
                  </a:ext>
                </a:extLst>
              </p:cNvPr>
              <p:cNvSpPr/>
              <p:nvPr/>
            </p:nvSpPr>
            <p:spPr>
              <a:xfrm>
                <a:off x="7920971" y="5372791"/>
                <a:ext cx="32704" cy="32704"/>
              </a:xfrm>
              <a:custGeom>
                <a:avLst/>
                <a:gdLst>
                  <a:gd name="connsiteX0" fmla="*/ 26097 w 32704"/>
                  <a:gd name="connsiteY0" fmla="*/ 31539 h 32704"/>
                  <a:gd name="connsiteX1" fmla="*/ 31539 w 32704"/>
                  <a:gd name="connsiteY1" fmla="*/ 31539 h 32704"/>
                  <a:gd name="connsiteX2" fmla="*/ 31539 w 32704"/>
                  <a:gd name="connsiteY2" fmla="*/ 26097 h 32704"/>
                  <a:gd name="connsiteX3" fmla="*/ 6662 w 32704"/>
                  <a:gd name="connsiteY3" fmla="*/ 1220 h 32704"/>
                  <a:gd name="connsiteX4" fmla="*/ 1220 w 32704"/>
                  <a:gd name="connsiteY4" fmla="*/ 831 h 32704"/>
                  <a:gd name="connsiteX5" fmla="*/ 831 w 32704"/>
                  <a:gd name="connsiteY5" fmla="*/ 6273 h 32704"/>
                  <a:gd name="connsiteX6" fmla="*/ 1220 w 32704"/>
                  <a:gd name="connsiteY6" fmla="*/ 6662 h 32704"/>
                  <a:gd name="connsiteX7" fmla="*/ 26097 w 32704"/>
                  <a:gd name="connsiteY7" fmla="*/ 31539 h 3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04" h="32704">
                    <a:moveTo>
                      <a:pt x="26097" y="31539"/>
                    </a:moveTo>
                    <a:cubicBezTo>
                      <a:pt x="27652" y="33093"/>
                      <a:pt x="29984" y="33093"/>
                      <a:pt x="31539" y="31539"/>
                    </a:cubicBezTo>
                    <a:cubicBezTo>
                      <a:pt x="33093" y="29984"/>
                      <a:pt x="33093" y="27652"/>
                      <a:pt x="31539" y="26097"/>
                    </a:cubicBezTo>
                    <a:lnTo>
                      <a:pt x="6662" y="1220"/>
                    </a:lnTo>
                    <a:cubicBezTo>
                      <a:pt x="5107" y="-335"/>
                      <a:pt x="2775" y="-335"/>
                      <a:pt x="1220" y="831"/>
                    </a:cubicBezTo>
                    <a:cubicBezTo>
                      <a:pt x="-335" y="2386"/>
                      <a:pt x="-335" y="4718"/>
                      <a:pt x="831" y="6273"/>
                    </a:cubicBezTo>
                    <a:cubicBezTo>
                      <a:pt x="831" y="6273"/>
                      <a:pt x="831" y="6273"/>
                      <a:pt x="1220" y="6662"/>
                    </a:cubicBezTo>
                    <a:lnTo>
                      <a:pt x="26097" y="31539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9" name="Kombinationstegning: figur 88">
                <a:extLst>
                  <a:ext uri="{FF2B5EF4-FFF2-40B4-BE49-F238E27FC236}">
                    <a16:creationId xmlns:a16="http://schemas.microsoft.com/office/drawing/2014/main" id="{9A2FCA99-5F86-5BCA-E045-179FADFA472F}"/>
                  </a:ext>
                </a:extLst>
              </p:cNvPr>
              <p:cNvSpPr/>
              <p:nvPr/>
            </p:nvSpPr>
            <p:spPr>
              <a:xfrm>
                <a:off x="8110711" y="5562531"/>
                <a:ext cx="32650" cy="32650"/>
              </a:xfrm>
              <a:custGeom>
                <a:avLst/>
                <a:gdLst>
                  <a:gd name="connsiteX0" fmla="*/ 6608 w 32650"/>
                  <a:gd name="connsiteY0" fmla="*/ 1166 h 32650"/>
                  <a:gd name="connsiteX1" fmla="*/ 1166 w 32650"/>
                  <a:gd name="connsiteY1" fmla="*/ 1166 h 32650"/>
                  <a:gd name="connsiteX2" fmla="*/ 1166 w 32650"/>
                  <a:gd name="connsiteY2" fmla="*/ 6608 h 32650"/>
                  <a:gd name="connsiteX3" fmla="*/ 1166 w 32650"/>
                  <a:gd name="connsiteY3" fmla="*/ 6608 h 32650"/>
                  <a:gd name="connsiteX4" fmla="*/ 26043 w 32650"/>
                  <a:gd name="connsiteY4" fmla="*/ 31485 h 32650"/>
                  <a:gd name="connsiteX5" fmla="*/ 31485 w 32650"/>
                  <a:gd name="connsiteY5" fmla="*/ 31485 h 32650"/>
                  <a:gd name="connsiteX6" fmla="*/ 31485 w 32650"/>
                  <a:gd name="connsiteY6" fmla="*/ 26043 h 32650"/>
                  <a:gd name="connsiteX7" fmla="*/ 6608 w 32650"/>
                  <a:gd name="connsiteY7" fmla="*/ 1166 h 3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50" h="32650">
                    <a:moveTo>
                      <a:pt x="6608" y="1166"/>
                    </a:moveTo>
                    <a:cubicBezTo>
                      <a:pt x="5053" y="-389"/>
                      <a:pt x="2721" y="-389"/>
                      <a:pt x="1166" y="1166"/>
                    </a:cubicBezTo>
                    <a:cubicBezTo>
                      <a:pt x="-389" y="2721"/>
                      <a:pt x="-389" y="5053"/>
                      <a:pt x="1166" y="6608"/>
                    </a:cubicBezTo>
                    <a:cubicBezTo>
                      <a:pt x="1166" y="6608"/>
                      <a:pt x="1166" y="6608"/>
                      <a:pt x="1166" y="6608"/>
                    </a:cubicBezTo>
                    <a:lnTo>
                      <a:pt x="26043" y="31485"/>
                    </a:lnTo>
                    <a:cubicBezTo>
                      <a:pt x="27598" y="33040"/>
                      <a:pt x="29930" y="33040"/>
                      <a:pt x="31485" y="31485"/>
                    </a:cubicBezTo>
                    <a:cubicBezTo>
                      <a:pt x="33040" y="29930"/>
                      <a:pt x="33040" y="27598"/>
                      <a:pt x="31485" y="26043"/>
                    </a:cubicBezTo>
                    <a:lnTo>
                      <a:pt x="6608" y="1166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91" name="Kombinationstegning: figur 90">
                <a:extLst>
                  <a:ext uri="{FF2B5EF4-FFF2-40B4-BE49-F238E27FC236}">
                    <a16:creationId xmlns:a16="http://schemas.microsoft.com/office/drawing/2014/main" id="{A832A3D8-0CE6-3BE4-9298-4872F8A9119E}"/>
                  </a:ext>
                </a:extLst>
              </p:cNvPr>
              <p:cNvSpPr/>
              <p:nvPr/>
            </p:nvSpPr>
            <p:spPr>
              <a:xfrm>
                <a:off x="8110657" y="5372456"/>
                <a:ext cx="32704" cy="32704"/>
              </a:xfrm>
              <a:custGeom>
                <a:avLst/>
                <a:gdLst>
                  <a:gd name="connsiteX0" fmla="*/ 25319 w 32704"/>
                  <a:gd name="connsiteY0" fmla="*/ 1944 h 32704"/>
                  <a:gd name="connsiteX1" fmla="*/ 1220 w 32704"/>
                  <a:gd name="connsiteY1" fmla="*/ 26043 h 32704"/>
                  <a:gd name="connsiteX2" fmla="*/ 831 w 32704"/>
                  <a:gd name="connsiteY2" fmla="*/ 31485 h 32704"/>
                  <a:gd name="connsiteX3" fmla="*/ 6273 w 32704"/>
                  <a:gd name="connsiteY3" fmla="*/ 31874 h 32704"/>
                  <a:gd name="connsiteX4" fmla="*/ 6662 w 32704"/>
                  <a:gd name="connsiteY4" fmla="*/ 31485 h 32704"/>
                  <a:gd name="connsiteX5" fmla="*/ 31539 w 32704"/>
                  <a:gd name="connsiteY5" fmla="*/ 6608 h 32704"/>
                  <a:gd name="connsiteX6" fmla="*/ 31539 w 32704"/>
                  <a:gd name="connsiteY6" fmla="*/ 1166 h 32704"/>
                  <a:gd name="connsiteX7" fmla="*/ 26097 w 32704"/>
                  <a:gd name="connsiteY7" fmla="*/ 1166 h 32704"/>
                  <a:gd name="connsiteX8" fmla="*/ 25319 w 32704"/>
                  <a:gd name="connsiteY8" fmla="*/ 1944 h 3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04" h="32704">
                    <a:moveTo>
                      <a:pt x="25319" y="1944"/>
                    </a:moveTo>
                    <a:lnTo>
                      <a:pt x="1220" y="26043"/>
                    </a:lnTo>
                    <a:cubicBezTo>
                      <a:pt x="-335" y="27598"/>
                      <a:pt x="-335" y="29930"/>
                      <a:pt x="831" y="31485"/>
                    </a:cubicBezTo>
                    <a:cubicBezTo>
                      <a:pt x="2386" y="33040"/>
                      <a:pt x="4718" y="33040"/>
                      <a:pt x="6273" y="31874"/>
                    </a:cubicBezTo>
                    <a:cubicBezTo>
                      <a:pt x="6273" y="31874"/>
                      <a:pt x="6273" y="31874"/>
                      <a:pt x="6662" y="31485"/>
                    </a:cubicBezTo>
                    <a:lnTo>
                      <a:pt x="31539" y="6608"/>
                    </a:lnTo>
                    <a:cubicBezTo>
                      <a:pt x="33094" y="5053"/>
                      <a:pt x="33094" y="2721"/>
                      <a:pt x="31539" y="1166"/>
                    </a:cubicBezTo>
                    <a:cubicBezTo>
                      <a:pt x="29984" y="-389"/>
                      <a:pt x="27652" y="-389"/>
                      <a:pt x="26097" y="1166"/>
                    </a:cubicBezTo>
                    <a:lnTo>
                      <a:pt x="25319" y="1944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92" name="Kombinationstegning: figur 91">
                <a:extLst>
                  <a:ext uri="{FF2B5EF4-FFF2-40B4-BE49-F238E27FC236}">
                    <a16:creationId xmlns:a16="http://schemas.microsoft.com/office/drawing/2014/main" id="{00ADD053-2605-4994-3F91-5F48871882B5}"/>
                  </a:ext>
                </a:extLst>
              </p:cNvPr>
              <p:cNvSpPr/>
              <p:nvPr/>
            </p:nvSpPr>
            <p:spPr>
              <a:xfrm>
                <a:off x="7921024" y="5562531"/>
                <a:ext cx="32650" cy="32650"/>
              </a:xfrm>
              <a:custGeom>
                <a:avLst/>
                <a:gdLst>
                  <a:gd name="connsiteX0" fmla="*/ 26043 w 32650"/>
                  <a:gd name="connsiteY0" fmla="*/ 1166 h 32650"/>
                  <a:gd name="connsiteX1" fmla="*/ 1166 w 32650"/>
                  <a:gd name="connsiteY1" fmla="*/ 26043 h 32650"/>
                  <a:gd name="connsiteX2" fmla="*/ 1166 w 32650"/>
                  <a:gd name="connsiteY2" fmla="*/ 31485 h 32650"/>
                  <a:gd name="connsiteX3" fmla="*/ 6608 w 32650"/>
                  <a:gd name="connsiteY3" fmla="*/ 31485 h 32650"/>
                  <a:gd name="connsiteX4" fmla="*/ 6608 w 32650"/>
                  <a:gd name="connsiteY4" fmla="*/ 31485 h 32650"/>
                  <a:gd name="connsiteX5" fmla="*/ 31485 w 32650"/>
                  <a:gd name="connsiteY5" fmla="*/ 6608 h 32650"/>
                  <a:gd name="connsiteX6" fmla="*/ 31485 w 32650"/>
                  <a:gd name="connsiteY6" fmla="*/ 1166 h 32650"/>
                  <a:gd name="connsiteX7" fmla="*/ 26043 w 32650"/>
                  <a:gd name="connsiteY7" fmla="*/ 1166 h 32650"/>
                  <a:gd name="connsiteX8" fmla="*/ 26043 w 32650"/>
                  <a:gd name="connsiteY8" fmla="*/ 1166 h 3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50" h="32650">
                    <a:moveTo>
                      <a:pt x="26043" y="1166"/>
                    </a:moveTo>
                    <a:lnTo>
                      <a:pt x="1166" y="26043"/>
                    </a:lnTo>
                    <a:cubicBezTo>
                      <a:pt x="-389" y="27598"/>
                      <a:pt x="-389" y="29930"/>
                      <a:pt x="1166" y="31485"/>
                    </a:cubicBezTo>
                    <a:cubicBezTo>
                      <a:pt x="2721" y="33040"/>
                      <a:pt x="5053" y="33040"/>
                      <a:pt x="6608" y="31485"/>
                    </a:cubicBezTo>
                    <a:cubicBezTo>
                      <a:pt x="6608" y="31485"/>
                      <a:pt x="6608" y="31485"/>
                      <a:pt x="6608" y="31485"/>
                    </a:cubicBezTo>
                    <a:lnTo>
                      <a:pt x="31485" y="6608"/>
                    </a:lnTo>
                    <a:cubicBezTo>
                      <a:pt x="33040" y="5053"/>
                      <a:pt x="33040" y="2721"/>
                      <a:pt x="31485" y="1166"/>
                    </a:cubicBezTo>
                    <a:cubicBezTo>
                      <a:pt x="29930" y="-389"/>
                      <a:pt x="27598" y="-389"/>
                      <a:pt x="26043" y="1166"/>
                    </a:cubicBezTo>
                    <a:lnTo>
                      <a:pt x="26043" y="1166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93" name="Kombinationstegning: figur 92">
                <a:extLst>
                  <a:ext uri="{FF2B5EF4-FFF2-40B4-BE49-F238E27FC236}">
                    <a16:creationId xmlns:a16="http://schemas.microsoft.com/office/drawing/2014/main" id="{2D36CCEF-95AE-E61F-BA3E-90273D26D15E}"/>
                  </a:ext>
                </a:extLst>
              </p:cNvPr>
              <p:cNvSpPr/>
              <p:nvPr/>
            </p:nvSpPr>
            <p:spPr>
              <a:xfrm>
                <a:off x="8009648" y="5641826"/>
                <a:ext cx="45089" cy="24876"/>
              </a:xfrm>
              <a:custGeom>
                <a:avLst/>
                <a:gdLst>
                  <a:gd name="connsiteX0" fmla="*/ 22545 w 45089"/>
                  <a:gd name="connsiteY0" fmla="*/ 24877 h 24876"/>
                  <a:gd name="connsiteX1" fmla="*/ 0 w 45089"/>
                  <a:gd name="connsiteY1" fmla="*/ 4276 h 24876"/>
                  <a:gd name="connsiteX2" fmla="*/ 3498 w 45089"/>
                  <a:gd name="connsiteY2" fmla="*/ 0 h 24876"/>
                  <a:gd name="connsiteX3" fmla="*/ 3887 w 45089"/>
                  <a:gd name="connsiteY3" fmla="*/ 0 h 24876"/>
                  <a:gd name="connsiteX4" fmla="*/ 41202 w 45089"/>
                  <a:gd name="connsiteY4" fmla="*/ 0 h 24876"/>
                  <a:gd name="connsiteX5" fmla="*/ 45089 w 45089"/>
                  <a:gd name="connsiteY5" fmla="*/ 3887 h 24876"/>
                  <a:gd name="connsiteX6" fmla="*/ 45089 w 45089"/>
                  <a:gd name="connsiteY6" fmla="*/ 4276 h 24876"/>
                  <a:gd name="connsiteX7" fmla="*/ 22545 w 45089"/>
                  <a:gd name="connsiteY7" fmla="*/ 24877 h 24876"/>
                  <a:gd name="connsiteX8" fmla="*/ 8940 w 45089"/>
                  <a:gd name="connsiteY8" fmla="*/ 7774 h 24876"/>
                  <a:gd name="connsiteX9" fmla="*/ 27987 w 45089"/>
                  <a:gd name="connsiteY9" fmla="*/ 16326 h 24876"/>
                  <a:gd name="connsiteX10" fmla="*/ 36538 w 45089"/>
                  <a:gd name="connsiteY10" fmla="*/ 7774 h 24876"/>
                  <a:gd name="connsiteX11" fmla="*/ 8940 w 45089"/>
                  <a:gd name="connsiteY11" fmla="*/ 7774 h 2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089" h="24876">
                    <a:moveTo>
                      <a:pt x="22545" y="24877"/>
                    </a:moveTo>
                    <a:cubicBezTo>
                      <a:pt x="10884" y="24877"/>
                      <a:pt x="1166" y="15937"/>
                      <a:pt x="0" y="4276"/>
                    </a:cubicBezTo>
                    <a:cubicBezTo>
                      <a:pt x="0" y="1944"/>
                      <a:pt x="1555" y="389"/>
                      <a:pt x="3498" y="0"/>
                    </a:cubicBezTo>
                    <a:cubicBezTo>
                      <a:pt x="3498" y="0"/>
                      <a:pt x="3887" y="0"/>
                      <a:pt x="3887" y="0"/>
                    </a:cubicBezTo>
                    <a:lnTo>
                      <a:pt x="41202" y="0"/>
                    </a:lnTo>
                    <a:cubicBezTo>
                      <a:pt x="43535" y="0"/>
                      <a:pt x="45089" y="1555"/>
                      <a:pt x="45089" y="3887"/>
                    </a:cubicBezTo>
                    <a:cubicBezTo>
                      <a:pt x="45089" y="3887"/>
                      <a:pt x="45089" y="4276"/>
                      <a:pt x="45089" y="4276"/>
                    </a:cubicBezTo>
                    <a:cubicBezTo>
                      <a:pt x="43923" y="15937"/>
                      <a:pt x="34206" y="24877"/>
                      <a:pt x="22545" y="24877"/>
                    </a:cubicBezTo>
                    <a:close/>
                    <a:moveTo>
                      <a:pt x="8940" y="7774"/>
                    </a:moveTo>
                    <a:cubicBezTo>
                      <a:pt x="12050" y="15159"/>
                      <a:pt x="20601" y="19046"/>
                      <a:pt x="27987" y="16326"/>
                    </a:cubicBezTo>
                    <a:cubicBezTo>
                      <a:pt x="31874" y="14771"/>
                      <a:pt x="34983" y="11661"/>
                      <a:pt x="36538" y="7774"/>
                    </a:cubicBezTo>
                    <a:lnTo>
                      <a:pt x="8940" y="7774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7E53FA6E-1551-2393-6208-9CCC24C42112}"/>
                </a:ext>
              </a:extLst>
            </p:cNvPr>
            <p:cNvSpPr/>
            <p:nvPr/>
          </p:nvSpPr>
          <p:spPr>
            <a:xfrm>
              <a:off x="6496050" y="3286021"/>
              <a:ext cx="2819191" cy="2547748"/>
            </a:xfrm>
            <a:prstGeom prst="ellipse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998440414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390A20A3-BACD-41E7-8844-7AEAFE4A71CF}" vid="{6C502163-3C36-4ED6-8D35-151746D4460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Sjællands Universitetshospital_DK_2022</Template>
  <TotalTime>96</TotalTime>
  <Words>332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Verdana</vt:lpstr>
      <vt:lpstr>Region Sjælland - PPT</vt:lpstr>
      <vt:lpstr>PowerPoint-præsentation</vt:lpstr>
      <vt:lpstr>ORDENTLIGHED</vt:lpstr>
      <vt:lpstr>FØLGESKAB</vt:lpstr>
      <vt:lpstr>NYTÆNKNING</vt:lpstr>
      <vt:lpstr>FÆLLESSKAB</vt:lpstr>
    </vt:vector>
  </TitlesOfParts>
  <Company>Region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Tine Ekkelund Kristensen</dc:creator>
  <cp:lastModifiedBy>Tine Ekkelund Kristensen</cp:lastModifiedBy>
  <cp:revision>2</cp:revision>
  <dcterms:created xsi:type="dcterms:W3CDTF">2025-04-29T07:20:41Z</dcterms:created>
  <dcterms:modified xsi:type="dcterms:W3CDTF">2025-04-29T08:57:23Z</dcterms:modified>
</cp:coreProperties>
</file>