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6"/>
  </p:notesMasterIdLst>
  <p:sldIdLst>
    <p:sldId id="272" r:id="rId5"/>
  </p:sldIdLst>
  <p:sldSz cx="12192000" cy="6858000"/>
  <p:notesSz cx="6858000" cy="9144000"/>
  <p:embeddedFontLst>
    <p:embeddedFont>
      <p:font typeface="Poppins" panose="00000500000000000000" pitchFamily="2" charset="0"/>
      <p:regular r:id="rId7"/>
      <p:bold r:id="rId8"/>
      <p:italic r:id="rId9"/>
    </p:embeddedFont>
    <p:embeddedFont>
      <p:font typeface="Poppins ExtraBold" panose="00000900000000000000" pitchFamily="2" charset="0"/>
      <p:bold r:id="rId10"/>
      <p:italic r:id="rId11"/>
      <p:boldItalic r:id="rId12"/>
    </p:embeddedFont>
    <p:embeddedFont>
      <p:font typeface="Segoe UI" panose="020B0502040204020203" pitchFamily="34" charset="0"/>
      <p:regular r:id="rId13"/>
      <p:bold r:id="rId14"/>
      <p:italic r:id="rId15"/>
      <p:boldItalic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357"/>
    <a:srgbClr val="487EB4"/>
    <a:srgbClr val="D2DDE9"/>
    <a:srgbClr val="89C141"/>
    <a:srgbClr val="6AA449"/>
    <a:srgbClr val="DCE9CD"/>
    <a:srgbClr val="B96955"/>
    <a:srgbClr val="6386D8"/>
    <a:srgbClr val="E9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4"/>
    <p:restoredTop sz="95693"/>
  </p:normalViewPr>
  <p:slideViewPr>
    <p:cSldViewPr snapToGrid="0">
      <p:cViewPr varScale="1">
        <p:scale>
          <a:sx n="78" d="100"/>
          <a:sy n="78" d="100"/>
        </p:scale>
        <p:origin x="950"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7A54F-E4E6-AB4E-B65F-2B93108232FB}" type="datetimeFigureOut">
              <a:rPr lang="fr-FR" smtClean="0"/>
              <a:t>27/10/2025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4BF16-5295-CC44-88FF-18DE1DDF22C9}" type="slidenum">
              <a:rPr lang="fr-FR" smtClean="0"/>
              <a:t>‹nr.›</a:t>
            </a:fld>
            <a:endParaRPr lang="fr-FR"/>
          </a:p>
        </p:txBody>
      </p:sp>
    </p:spTree>
    <p:extLst>
      <p:ext uri="{BB962C8B-B14F-4D97-AF65-F5344CB8AC3E}">
        <p14:creationId xmlns:p14="http://schemas.microsoft.com/office/powerpoint/2010/main" val="382507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44BF16-5295-CC44-88FF-18DE1DDF22C9}" type="slidenum">
              <a:rPr lang="fr-FR" smtClean="0"/>
              <a:t>1</a:t>
            </a:fld>
            <a:endParaRPr lang="fr-FR"/>
          </a:p>
        </p:txBody>
      </p:sp>
    </p:spTree>
    <p:extLst>
      <p:ext uri="{BB962C8B-B14F-4D97-AF65-F5344CB8AC3E}">
        <p14:creationId xmlns:p14="http://schemas.microsoft.com/office/powerpoint/2010/main" val="508580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E1764B-7E52-009D-F0D1-D91F381EA6E4}"/>
              </a:ext>
            </a:extLst>
          </p:cNvPr>
          <p:cNvSpPr/>
          <p:nvPr userDrawn="1"/>
        </p:nvSpPr>
        <p:spPr>
          <a:xfrm>
            <a:off x="0" y="0"/>
            <a:ext cx="12192000" cy="6222561"/>
          </a:xfrm>
          <a:prstGeom prst="rect">
            <a:avLst/>
          </a:prstGeom>
          <a:solidFill>
            <a:srgbClr val="D2D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0DEB4E27-3A6C-7D86-FEB6-FD5D41E9D506}"/>
              </a:ext>
            </a:extLst>
          </p:cNvPr>
          <p:cNvCxnSpPr>
            <a:cxnSpLocks/>
          </p:cNvCxnSpPr>
          <p:nvPr userDrawn="1"/>
        </p:nvCxnSpPr>
        <p:spPr>
          <a:xfrm flipH="1">
            <a:off x="577850" y="647701"/>
            <a:ext cx="11294911" cy="0"/>
          </a:xfrm>
          <a:prstGeom prst="line">
            <a:avLst/>
          </a:prstGeom>
          <a:ln w="6350">
            <a:solidFill>
              <a:srgbClr val="263357"/>
            </a:solidFill>
          </a:ln>
        </p:spPr>
        <p:style>
          <a:lnRef idx="2">
            <a:schemeClr val="accent1"/>
          </a:lnRef>
          <a:fillRef idx="0">
            <a:schemeClr val="accent1"/>
          </a:fillRef>
          <a:effectRef idx="1">
            <a:schemeClr val="accent1"/>
          </a:effectRef>
          <a:fontRef idx="minor">
            <a:schemeClr val="tx1"/>
          </a:fontRef>
        </p:style>
      </p:cxnSp>
      <p:sp>
        <p:nvSpPr>
          <p:cNvPr id="12" name="Espace réservé du pied de page 4">
            <a:extLst>
              <a:ext uri="{FF2B5EF4-FFF2-40B4-BE49-F238E27FC236}">
                <a16:creationId xmlns:a16="http://schemas.microsoft.com/office/drawing/2014/main" id="{1908256C-170F-63F4-5D05-A242CB0F23CC}"/>
              </a:ext>
            </a:extLst>
          </p:cNvPr>
          <p:cNvSpPr>
            <a:spLocks noGrp="1"/>
          </p:cNvSpPr>
          <p:nvPr>
            <p:ph type="ftr" sz="quarter" idx="3"/>
          </p:nvPr>
        </p:nvSpPr>
        <p:spPr>
          <a:xfrm>
            <a:off x="10213180" y="204540"/>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9-13 June 2025</a:t>
            </a:r>
          </a:p>
        </p:txBody>
      </p:sp>
      <p:pic>
        <p:nvPicPr>
          <p:cNvPr id="2" name="Image 1">
            <a:extLst>
              <a:ext uri="{FF2B5EF4-FFF2-40B4-BE49-F238E27FC236}">
                <a16:creationId xmlns:a16="http://schemas.microsoft.com/office/drawing/2014/main" id="{99F22147-1C7C-80BD-7220-5DE17950AE2E}"/>
              </a:ext>
            </a:extLst>
          </p:cNvPr>
          <p:cNvPicPr>
            <a:picLocks noChangeAspect="1"/>
          </p:cNvPicPr>
          <p:nvPr userDrawn="1"/>
        </p:nvPicPr>
        <p:blipFill rotWithShape="1">
          <a:blip r:embed="rId2"/>
          <a:srcRect l="39779" t="45277" r="38524" b="40903"/>
          <a:stretch/>
        </p:blipFill>
        <p:spPr>
          <a:xfrm>
            <a:off x="10495901" y="6222562"/>
            <a:ext cx="1487792" cy="669951"/>
          </a:xfrm>
          <a:prstGeom prst="rect">
            <a:avLst/>
          </a:prstGeom>
        </p:spPr>
      </p:pic>
      <p:sp>
        <p:nvSpPr>
          <p:cNvPr id="6" name="Espace réservé du texte 15">
            <a:extLst>
              <a:ext uri="{FF2B5EF4-FFF2-40B4-BE49-F238E27FC236}">
                <a16:creationId xmlns:a16="http://schemas.microsoft.com/office/drawing/2014/main" id="{FC03E4E8-3A8F-1069-B18A-7FA5F3DA98F2}"/>
              </a:ext>
            </a:extLst>
          </p:cNvPr>
          <p:cNvSpPr>
            <a:spLocks noGrp="1"/>
          </p:cNvSpPr>
          <p:nvPr>
            <p:ph type="body" sz="quarter" idx="18" hasCustomPrompt="1"/>
          </p:nvPr>
        </p:nvSpPr>
        <p:spPr>
          <a:xfrm>
            <a:off x="494733" y="687975"/>
            <a:ext cx="958954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Authors</a:t>
            </a:r>
            <a:endParaRPr lang="fr-FR" dirty="0"/>
          </a:p>
        </p:txBody>
      </p:sp>
      <p:sp>
        <p:nvSpPr>
          <p:cNvPr id="7" name="Espace réservé du texte 15">
            <a:extLst>
              <a:ext uri="{FF2B5EF4-FFF2-40B4-BE49-F238E27FC236}">
                <a16:creationId xmlns:a16="http://schemas.microsoft.com/office/drawing/2014/main" id="{E028E23F-F9EC-0122-B8B3-CB7A9794543A}"/>
              </a:ext>
            </a:extLst>
          </p:cNvPr>
          <p:cNvSpPr>
            <a:spLocks noGrp="1"/>
          </p:cNvSpPr>
          <p:nvPr>
            <p:ph type="body" sz="quarter" idx="11" hasCustomPrompt="1"/>
          </p:nvPr>
        </p:nvSpPr>
        <p:spPr>
          <a:xfrm>
            <a:off x="494735" y="202116"/>
            <a:ext cx="9589543" cy="447688"/>
          </a:xfrm>
        </p:spPr>
        <p:txBody>
          <a:bodyPr>
            <a:noAutofit/>
          </a:bodyPr>
          <a:lstStyle>
            <a:lvl1pPr marL="0" indent="0">
              <a:buNone/>
              <a:defRPr sz="28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of your abstract</a:t>
            </a:r>
          </a:p>
        </p:txBody>
      </p:sp>
      <p:sp>
        <p:nvSpPr>
          <p:cNvPr id="3" name="Espace réservé du texte 15">
            <a:extLst>
              <a:ext uri="{FF2B5EF4-FFF2-40B4-BE49-F238E27FC236}">
                <a16:creationId xmlns:a16="http://schemas.microsoft.com/office/drawing/2014/main" id="{0A15C626-C4BF-17BF-B17F-287D4C422E49}"/>
              </a:ext>
            </a:extLst>
          </p:cNvPr>
          <p:cNvSpPr>
            <a:spLocks noGrp="1"/>
          </p:cNvSpPr>
          <p:nvPr>
            <p:ph type="body" sz="quarter" idx="19" hasCustomPrompt="1"/>
          </p:nvPr>
        </p:nvSpPr>
        <p:spPr>
          <a:xfrm>
            <a:off x="494733" y="1162621"/>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err="1"/>
              <a:t>Organization</a:t>
            </a:r>
            <a:r>
              <a:rPr lang="fr-FR" dirty="0"/>
              <a:t>/</a:t>
            </a:r>
            <a:r>
              <a:rPr lang="fr-FR" dirty="0" err="1"/>
              <a:t>education</a:t>
            </a:r>
            <a:r>
              <a:rPr lang="fr-FR" dirty="0"/>
              <a:t> institution</a:t>
            </a:r>
          </a:p>
        </p:txBody>
      </p:sp>
      <p:sp>
        <p:nvSpPr>
          <p:cNvPr id="16" name="Text Placeholder 15">
            <a:extLst>
              <a:ext uri="{FF2B5EF4-FFF2-40B4-BE49-F238E27FC236}">
                <a16:creationId xmlns:a16="http://schemas.microsoft.com/office/drawing/2014/main" id="{133408A3-9449-CDEF-321B-AC3D53DF10B3}"/>
              </a:ext>
            </a:extLst>
          </p:cNvPr>
          <p:cNvSpPr>
            <a:spLocks noGrp="1"/>
          </p:cNvSpPr>
          <p:nvPr>
            <p:ph type="body" sz="quarter" idx="20" hasCustomPrompt="1"/>
          </p:nvPr>
        </p:nvSpPr>
        <p:spPr>
          <a:xfrm>
            <a:off x="494735" y="1733550"/>
            <a:ext cx="2730942"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Abstract</a:t>
            </a:r>
          </a:p>
        </p:txBody>
      </p:sp>
      <p:sp>
        <p:nvSpPr>
          <p:cNvPr id="17" name="Text Placeholder 15">
            <a:extLst>
              <a:ext uri="{FF2B5EF4-FFF2-40B4-BE49-F238E27FC236}">
                <a16:creationId xmlns:a16="http://schemas.microsoft.com/office/drawing/2014/main" id="{4143A01F-BC2A-C7C1-97E8-902616187708}"/>
              </a:ext>
            </a:extLst>
          </p:cNvPr>
          <p:cNvSpPr>
            <a:spLocks noGrp="1"/>
          </p:cNvSpPr>
          <p:nvPr>
            <p:ph type="body" sz="quarter" idx="21" hasCustomPrompt="1"/>
          </p:nvPr>
        </p:nvSpPr>
        <p:spPr>
          <a:xfrm>
            <a:off x="494734" y="3938817"/>
            <a:ext cx="2730945"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Introduction</a:t>
            </a:r>
          </a:p>
        </p:txBody>
      </p:sp>
      <p:sp>
        <p:nvSpPr>
          <p:cNvPr id="18" name="Text Placeholder 15">
            <a:extLst>
              <a:ext uri="{FF2B5EF4-FFF2-40B4-BE49-F238E27FC236}">
                <a16:creationId xmlns:a16="http://schemas.microsoft.com/office/drawing/2014/main" id="{940C48C0-E6F2-7B29-157E-F4707B3994C5}"/>
              </a:ext>
            </a:extLst>
          </p:cNvPr>
          <p:cNvSpPr>
            <a:spLocks noGrp="1"/>
          </p:cNvSpPr>
          <p:nvPr>
            <p:ph type="body" sz="quarter" idx="22" hasCustomPrompt="1"/>
          </p:nvPr>
        </p:nvSpPr>
        <p:spPr>
          <a:xfrm>
            <a:off x="3368000" y="1721649"/>
            <a:ext cx="2728000"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Materials</a:t>
            </a:r>
          </a:p>
        </p:txBody>
      </p:sp>
      <p:sp>
        <p:nvSpPr>
          <p:cNvPr id="19" name="Text Placeholder 15">
            <a:extLst>
              <a:ext uri="{FF2B5EF4-FFF2-40B4-BE49-F238E27FC236}">
                <a16:creationId xmlns:a16="http://schemas.microsoft.com/office/drawing/2014/main" id="{250157FC-394A-F174-3A70-CC90A58CC634}"/>
              </a:ext>
            </a:extLst>
          </p:cNvPr>
          <p:cNvSpPr>
            <a:spLocks noGrp="1"/>
          </p:cNvSpPr>
          <p:nvPr>
            <p:ph type="body" sz="quarter" idx="23" hasCustomPrompt="1"/>
          </p:nvPr>
        </p:nvSpPr>
        <p:spPr>
          <a:xfrm>
            <a:off x="3368000" y="3932867"/>
            <a:ext cx="2728000"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Methodology</a:t>
            </a:r>
          </a:p>
        </p:txBody>
      </p:sp>
      <p:sp>
        <p:nvSpPr>
          <p:cNvPr id="20" name="Text Placeholder 15">
            <a:extLst>
              <a:ext uri="{FF2B5EF4-FFF2-40B4-BE49-F238E27FC236}">
                <a16:creationId xmlns:a16="http://schemas.microsoft.com/office/drawing/2014/main" id="{80C449DE-D324-674D-FE4E-612C4AC4716B}"/>
              </a:ext>
            </a:extLst>
          </p:cNvPr>
          <p:cNvSpPr>
            <a:spLocks noGrp="1"/>
          </p:cNvSpPr>
          <p:nvPr>
            <p:ph type="body" sz="quarter" idx="24" hasCustomPrompt="1"/>
          </p:nvPr>
        </p:nvSpPr>
        <p:spPr>
          <a:xfrm>
            <a:off x="6300575" y="1721649"/>
            <a:ext cx="2727999"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Results</a:t>
            </a:r>
          </a:p>
        </p:txBody>
      </p:sp>
      <p:sp>
        <p:nvSpPr>
          <p:cNvPr id="21" name="Text Placeholder 15">
            <a:extLst>
              <a:ext uri="{FF2B5EF4-FFF2-40B4-BE49-F238E27FC236}">
                <a16:creationId xmlns:a16="http://schemas.microsoft.com/office/drawing/2014/main" id="{18E06F98-53DE-685B-854B-6CEE66DB01D2}"/>
              </a:ext>
            </a:extLst>
          </p:cNvPr>
          <p:cNvSpPr>
            <a:spLocks noGrp="1"/>
          </p:cNvSpPr>
          <p:nvPr>
            <p:ph type="body" sz="quarter" idx="25" hasCustomPrompt="1"/>
          </p:nvPr>
        </p:nvSpPr>
        <p:spPr>
          <a:xfrm>
            <a:off x="9250404" y="1717047"/>
            <a:ext cx="2724822"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Conclusion</a:t>
            </a:r>
          </a:p>
        </p:txBody>
      </p:sp>
      <p:sp>
        <p:nvSpPr>
          <p:cNvPr id="22" name="Text Placeholder 15">
            <a:extLst>
              <a:ext uri="{FF2B5EF4-FFF2-40B4-BE49-F238E27FC236}">
                <a16:creationId xmlns:a16="http://schemas.microsoft.com/office/drawing/2014/main" id="{75ADA8D8-7C6F-FC44-EB03-15ECF2F0C63E}"/>
              </a:ext>
            </a:extLst>
          </p:cNvPr>
          <p:cNvSpPr>
            <a:spLocks noGrp="1"/>
          </p:cNvSpPr>
          <p:nvPr>
            <p:ph type="body" sz="quarter" idx="26" hasCustomPrompt="1"/>
          </p:nvPr>
        </p:nvSpPr>
        <p:spPr>
          <a:xfrm>
            <a:off x="9258870" y="3932617"/>
            <a:ext cx="2724823" cy="293658"/>
          </a:xfrm>
        </p:spPr>
        <p:txBody>
          <a:bodyPr/>
          <a:lstStyle>
            <a:lvl1pPr marL="0" indent="0">
              <a:buNone/>
              <a:defRPr lang="en-US" sz="1600" b="1"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Recommendations</a:t>
            </a:r>
          </a:p>
        </p:txBody>
      </p:sp>
      <p:sp>
        <p:nvSpPr>
          <p:cNvPr id="24" name="Text Placeholder 15">
            <a:extLst>
              <a:ext uri="{FF2B5EF4-FFF2-40B4-BE49-F238E27FC236}">
                <a16:creationId xmlns:a16="http://schemas.microsoft.com/office/drawing/2014/main" id="{88D09C0B-E143-37F4-5C70-47112F5AF564}"/>
              </a:ext>
            </a:extLst>
          </p:cNvPr>
          <p:cNvSpPr>
            <a:spLocks noGrp="1"/>
          </p:cNvSpPr>
          <p:nvPr>
            <p:ph type="body" sz="quarter" idx="27" hasCustomPrompt="1"/>
          </p:nvPr>
        </p:nvSpPr>
        <p:spPr>
          <a:xfrm>
            <a:off x="494734" y="2068524"/>
            <a:ext cx="2730942"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5" name="Text Placeholder 15">
            <a:extLst>
              <a:ext uri="{FF2B5EF4-FFF2-40B4-BE49-F238E27FC236}">
                <a16:creationId xmlns:a16="http://schemas.microsoft.com/office/drawing/2014/main" id="{2BEC73C5-6CBF-A8E2-C739-14AA69A35263}"/>
              </a:ext>
            </a:extLst>
          </p:cNvPr>
          <p:cNvSpPr>
            <a:spLocks noGrp="1"/>
          </p:cNvSpPr>
          <p:nvPr>
            <p:ph type="body" sz="quarter" idx="28" hasCustomPrompt="1"/>
          </p:nvPr>
        </p:nvSpPr>
        <p:spPr>
          <a:xfrm>
            <a:off x="494733" y="4270645"/>
            <a:ext cx="2730944"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8" name="Text Placeholder 15">
            <a:extLst>
              <a:ext uri="{FF2B5EF4-FFF2-40B4-BE49-F238E27FC236}">
                <a16:creationId xmlns:a16="http://schemas.microsoft.com/office/drawing/2014/main" id="{56AD62A0-5B41-256E-6852-D9CA33B0B529}"/>
              </a:ext>
            </a:extLst>
          </p:cNvPr>
          <p:cNvSpPr>
            <a:spLocks noGrp="1"/>
          </p:cNvSpPr>
          <p:nvPr>
            <p:ph type="body" sz="quarter" idx="29" hasCustomPrompt="1"/>
          </p:nvPr>
        </p:nvSpPr>
        <p:spPr>
          <a:xfrm>
            <a:off x="3368000" y="2061712"/>
            <a:ext cx="2728000"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29" name="Text Placeholder 15">
            <a:extLst>
              <a:ext uri="{FF2B5EF4-FFF2-40B4-BE49-F238E27FC236}">
                <a16:creationId xmlns:a16="http://schemas.microsoft.com/office/drawing/2014/main" id="{30E439D4-95CF-739A-1841-266676B5BAF2}"/>
              </a:ext>
            </a:extLst>
          </p:cNvPr>
          <p:cNvSpPr>
            <a:spLocks noGrp="1"/>
          </p:cNvSpPr>
          <p:nvPr>
            <p:ph type="body" sz="quarter" idx="30" hasCustomPrompt="1"/>
          </p:nvPr>
        </p:nvSpPr>
        <p:spPr>
          <a:xfrm>
            <a:off x="3368000" y="4262019"/>
            <a:ext cx="2728000"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0" name="Text Placeholder 15">
            <a:extLst>
              <a:ext uri="{FF2B5EF4-FFF2-40B4-BE49-F238E27FC236}">
                <a16:creationId xmlns:a16="http://schemas.microsoft.com/office/drawing/2014/main" id="{B1D47E7E-D622-CD34-7EFA-89B5F5690E9D}"/>
              </a:ext>
            </a:extLst>
          </p:cNvPr>
          <p:cNvSpPr>
            <a:spLocks noGrp="1"/>
          </p:cNvSpPr>
          <p:nvPr>
            <p:ph type="body" sz="quarter" idx="31" hasCustomPrompt="1"/>
          </p:nvPr>
        </p:nvSpPr>
        <p:spPr>
          <a:xfrm>
            <a:off x="6300576" y="2058931"/>
            <a:ext cx="2727998" cy="3869801"/>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1" name="Text Placeholder 15">
            <a:extLst>
              <a:ext uri="{FF2B5EF4-FFF2-40B4-BE49-F238E27FC236}">
                <a16:creationId xmlns:a16="http://schemas.microsoft.com/office/drawing/2014/main" id="{F865EBC5-886D-6C45-3CCB-CD7C8A25189D}"/>
              </a:ext>
            </a:extLst>
          </p:cNvPr>
          <p:cNvSpPr>
            <a:spLocks noGrp="1"/>
          </p:cNvSpPr>
          <p:nvPr>
            <p:ph type="body" sz="quarter" idx="32" hasCustomPrompt="1"/>
          </p:nvPr>
        </p:nvSpPr>
        <p:spPr>
          <a:xfrm>
            <a:off x="9250404" y="2043254"/>
            <a:ext cx="2724823"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2" name="Text Placeholder 15">
            <a:extLst>
              <a:ext uri="{FF2B5EF4-FFF2-40B4-BE49-F238E27FC236}">
                <a16:creationId xmlns:a16="http://schemas.microsoft.com/office/drawing/2014/main" id="{E9AE77FB-FC36-2F61-41A6-EF2B7D955364}"/>
              </a:ext>
            </a:extLst>
          </p:cNvPr>
          <p:cNvSpPr>
            <a:spLocks noGrp="1"/>
          </p:cNvSpPr>
          <p:nvPr>
            <p:ph type="body" sz="quarter" idx="33" hasCustomPrompt="1"/>
          </p:nvPr>
        </p:nvSpPr>
        <p:spPr>
          <a:xfrm>
            <a:off x="9258870" y="4263490"/>
            <a:ext cx="2724823" cy="1666713"/>
          </a:xfrm>
        </p:spPr>
        <p:txBody>
          <a:bodyPr>
            <a:normAutofit/>
          </a:bodyPr>
          <a:lstStyle>
            <a:lvl1pPr marL="0" indent="0">
              <a:buNone/>
              <a:defRPr lang="en-US" sz="1200" b="0" i="0" kern="1200" dirty="0" smtClean="0">
                <a:solidFill>
                  <a:srgbClr val="263357"/>
                </a:solidFill>
                <a:latin typeface="Poppins" pitchFamily="2" charset="77"/>
                <a:ea typeface="+mn-ea"/>
                <a:cs typeface="Poppins" pitchFamily="2" charset="77"/>
              </a:defRPr>
            </a:lvl1pPr>
            <a:lvl2pPr>
              <a:defRPr lang="en-US" sz="1400" b="0" i="0" kern="1200" dirty="0" smtClean="0">
                <a:solidFill>
                  <a:srgbClr val="263357"/>
                </a:solidFill>
                <a:latin typeface="Poppins" pitchFamily="2" charset="77"/>
                <a:ea typeface="+mn-ea"/>
                <a:cs typeface="Poppins" pitchFamily="2" charset="77"/>
              </a:defRPr>
            </a:lvl2pPr>
          </a:lstStyle>
          <a:p>
            <a:pPr lvl="0"/>
            <a:r>
              <a:rPr lang="en-US" dirty="0"/>
              <a:t>Insert text here</a:t>
            </a:r>
          </a:p>
        </p:txBody>
      </p:sp>
      <p:sp>
        <p:nvSpPr>
          <p:cNvPr id="36" name="Espace réservé du texte 15">
            <a:extLst>
              <a:ext uri="{FF2B5EF4-FFF2-40B4-BE49-F238E27FC236}">
                <a16:creationId xmlns:a16="http://schemas.microsoft.com/office/drawing/2014/main" id="{C572B081-EF91-F3E0-9C92-D5DF6FE52D3F}"/>
              </a:ext>
            </a:extLst>
          </p:cNvPr>
          <p:cNvSpPr>
            <a:spLocks noGrp="1"/>
          </p:cNvSpPr>
          <p:nvPr>
            <p:ph type="body" sz="quarter" idx="34" hasCustomPrompt="1"/>
          </p:nvPr>
        </p:nvSpPr>
        <p:spPr>
          <a:xfrm>
            <a:off x="487035" y="6240248"/>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Keywords</a:t>
            </a:r>
          </a:p>
        </p:txBody>
      </p:sp>
    </p:spTree>
    <p:extLst>
      <p:ext uri="{BB962C8B-B14F-4D97-AF65-F5344CB8AC3E}">
        <p14:creationId xmlns:p14="http://schemas.microsoft.com/office/powerpoint/2010/main" val="244843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36D0B8-0A86-277C-0A21-4B2B2E3DEAC0}"/>
              </a:ext>
            </a:extLst>
          </p:cNvPr>
          <p:cNvSpPr/>
          <p:nvPr userDrawn="1"/>
        </p:nvSpPr>
        <p:spPr>
          <a:xfrm>
            <a:off x="0" y="0"/>
            <a:ext cx="12192000" cy="5751443"/>
          </a:xfrm>
          <a:prstGeom prst="rect">
            <a:avLst/>
          </a:prstGeom>
          <a:solidFill>
            <a:srgbClr val="DCE9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0DEB4E27-3A6C-7D86-FEB6-FD5D41E9D506}"/>
              </a:ext>
            </a:extLst>
          </p:cNvPr>
          <p:cNvCxnSpPr>
            <a:cxnSpLocks/>
          </p:cNvCxnSpPr>
          <p:nvPr userDrawn="1"/>
        </p:nvCxnSpPr>
        <p:spPr>
          <a:xfrm flipH="1">
            <a:off x="577850" y="647701"/>
            <a:ext cx="11294911" cy="0"/>
          </a:xfrm>
          <a:prstGeom prst="line">
            <a:avLst/>
          </a:prstGeom>
          <a:ln w="6350">
            <a:solidFill>
              <a:srgbClr val="487EB4"/>
            </a:solidFill>
          </a:ln>
        </p:spPr>
        <p:style>
          <a:lnRef idx="2">
            <a:schemeClr val="accent1"/>
          </a:lnRef>
          <a:fillRef idx="0">
            <a:schemeClr val="accent1"/>
          </a:fillRef>
          <a:effectRef idx="1">
            <a:schemeClr val="accent1"/>
          </a:effectRef>
          <a:fontRef idx="minor">
            <a:schemeClr val="tx1"/>
          </a:fontRef>
        </p:style>
      </p:cxnSp>
      <p:sp>
        <p:nvSpPr>
          <p:cNvPr id="12" name="Espace réservé du pied de page 4">
            <a:extLst>
              <a:ext uri="{FF2B5EF4-FFF2-40B4-BE49-F238E27FC236}">
                <a16:creationId xmlns:a16="http://schemas.microsoft.com/office/drawing/2014/main" id="{1908256C-170F-63F4-5D05-A242CB0F23CC}"/>
              </a:ext>
            </a:extLst>
          </p:cNvPr>
          <p:cNvSpPr>
            <a:spLocks noGrp="1"/>
          </p:cNvSpPr>
          <p:nvPr>
            <p:ph type="ftr" sz="quarter" idx="3"/>
          </p:nvPr>
        </p:nvSpPr>
        <p:spPr>
          <a:xfrm>
            <a:off x="10213180" y="238831"/>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9-13 juin 2025</a:t>
            </a:r>
          </a:p>
        </p:txBody>
      </p:sp>
      <p:pic>
        <p:nvPicPr>
          <p:cNvPr id="2" name="Image 1">
            <a:extLst>
              <a:ext uri="{FF2B5EF4-FFF2-40B4-BE49-F238E27FC236}">
                <a16:creationId xmlns:a16="http://schemas.microsoft.com/office/drawing/2014/main" id="{99F22147-1C7C-80BD-7220-5DE17950AE2E}"/>
              </a:ext>
            </a:extLst>
          </p:cNvPr>
          <p:cNvPicPr>
            <a:picLocks noChangeAspect="1"/>
          </p:cNvPicPr>
          <p:nvPr userDrawn="1"/>
        </p:nvPicPr>
        <p:blipFill rotWithShape="1">
          <a:blip r:embed="rId2"/>
          <a:srcRect l="39779" t="45277" r="38524" b="40903"/>
          <a:stretch/>
        </p:blipFill>
        <p:spPr>
          <a:xfrm>
            <a:off x="10499257" y="5891272"/>
            <a:ext cx="1487792" cy="669951"/>
          </a:xfrm>
          <a:prstGeom prst="rect">
            <a:avLst/>
          </a:prstGeom>
        </p:spPr>
      </p:pic>
      <p:sp>
        <p:nvSpPr>
          <p:cNvPr id="4" name="Espace réservé du texte 15">
            <a:extLst>
              <a:ext uri="{FF2B5EF4-FFF2-40B4-BE49-F238E27FC236}">
                <a16:creationId xmlns:a16="http://schemas.microsoft.com/office/drawing/2014/main" id="{41CD0D1C-72CF-2073-B9E9-99B3D9773D2D}"/>
              </a:ext>
            </a:extLst>
          </p:cNvPr>
          <p:cNvSpPr>
            <a:spLocks noGrp="1"/>
          </p:cNvSpPr>
          <p:nvPr>
            <p:ph type="body" sz="quarter" idx="15"/>
          </p:nvPr>
        </p:nvSpPr>
        <p:spPr>
          <a:xfrm>
            <a:off x="494736" y="272615"/>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fr-FR" dirty="0"/>
          </a:p>
        </p:txBody>
      </p:sp>
      <p:sp>
        <p:nvSpPr>
          <p:cNvPr id="5" name="Espace réservé du texte 15">
            <a:extLst>
              <a:ext uri="{FF2B5EF4-FFF2-40B4-BE49-F238E27FC236}">
                <a16:creationId xmlns:a16="http://schemas.microsoft.com/office/drawing/2014/main" id="{104FF72A-99A7-5EB3-B525-3722E13304AA}"/>
              </a:ext>
            </a:extLst>
          </p:cNvPr>
          <p:cNvSpPr>
            <a:spLocks noGrp="1"/>
          </p:cNvSpPr>
          <p:nvPr>
            <p:ph type="body" sz="quarter" idx="11" hasCustomPrompt="1"/>
          </p:nvPr>
        </p:nvSpPr>
        <p:spPr>
          <a:xfrm>
            <a:off x="494736" y="1295403"/>
            <a:ext cx="5878031" cy="889552"/>
          </a:xfrm>
        </p:spPr>
        <p:txBody>
          <a:bodyPr>
            <a:noAutofit/>
          </a:bodyPr>
          <a:lstStyle>
            <a:lvl1pPr marL="0" indent="0">
              <a:buNone/>
              <a:defRPr sz="40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HERE</a:t>
            </a:r>
          </a:p>
        </p:txBody>
      </p:sp>
      <p:sp>
        <p:nvSpPr>
          <p:cNvPr id="6" name="Espace réservé du texte 15">
            <a:extLst>
              <a:ext uri="{FF2B5EF4-FFF2-40B4-BE49-F238E27FC236}">
                <a16:creationId xmlns:a16="http://schemas.microsoft.com/office/drawing/2014/main" id="{EEB9AEC7-194C-C606-C9B6-81992D4A1E28}"/>
              </a:ext>
            </a:extLst>
          </p:cNvPr>
          <p:cNvSpPr>
            <a:spLocks noGrp="1"/>
          </p:cNvSpPr>
          <p:nvPr>
            <p:ph type="body" sz="quarter" idx="14" hasCustomPrompt="1"/>
          </p:nvPr>
        </p:nvSpPr>
        <p:spPr>
          <a:xfrm>
            <a:off x="494736" y="2341027"/>
            <a:ext cx="11203053" cy="3118870"/>
          </a:xfrm>
        </p:spPr>
        <p:txBody>
          <a:bodyPr anchor="t">
            <a:noAutofit/>
          </a:bodyPr>
          <a:lstStyle>
            <a:lvl1pPr marL="0" indent="0">
              <a:lnSpc>
                <a:spcPct val="100000"/>
              </a:lnSpc>
              <a:spcBef>
                <a:spcPts val="0"/>
              </a:spcBef>
              <a:buNone/>
              <a:defRPr sz="1600" b="0" i="0">
                <a:solidFill>
                  <a:srgbClr val="263357"/>
                </a:solidFill>
                <a:latin typeface="Poppins" pitchFamily="2" charset="77"/>
                <a:cs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Click here to add text</a:t>
            </a:r>
          </a:p>
        </p:txBody>
      </p:sp>
    </p:spTree>
    <p:extLst>
      <p:ext uri="{BB962C8B-B14F-4D97-AF65-F5344CB8AC3E}">
        <p14:creationId xmlns:p14="http://schemas.microsoft.com/office/powerpoint/2010/main" val="75693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913FD6-95B3-9C2B-9061-644F5824D460}"/>
              </a:ext>
            </a:extLst>
          </p:cNvPr>
          <p:cNvSpPr/>
          <p:nvPr userDrawn="1"/>
        </p:nvSpPr>
        <p:spPr>
          <a:xfrm>
            <a:off x="0" y="1"/>
            <a:ext cx="12192000" cy="5751442"/>
          </a:xfrm>
          <a:prstGeom prst="rect">
            <a:avLst/>
          </a:prstGeom>
          <a:solidFill>
            <a:srgbClr val="E9E9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8FC67B41-3A13-FD27-E40E-9B2B1028FD27}"/>
              </a:ext>
            </a:extLst>
          </p:cNvPr>
          <p:cNvCxnSpPr>
            <a:cxnSpLocks/>
          </p:cNvCxnSpPr>
          <p:nvPr userDrawn="1"/>
        </p:nvCxnSpPr>
        <p:spPr>
          <a:xfrm flipH="1">
            <a:off x="577850" y="647701"/>
            <a:ext cx="11294911" cy="0"/>
          </a:xfrm>
          <a:prstGeom prst="line">
            <a:avLst/>
          </a:prstGeom>
          <a:ln w="6350">
            <a:solidFill>
              <a:srgbClr val="263357"/>
            </a:solidFill>
          </a:ln>
        </p:spPr>
        <p:style>
          <a:lnRef idx="2">
            <a:schemeClr val="accent1"/>
          </a:lnRef>
          <a:fillRef idx="0">
            <a:schemeClr val="accent1"/>
          </a:fillRef>
          <a:effectRef idx="1">
            <a:schemeClr val="accent1"/>
          </a:effectRef>
          <a:fontRef idx="minor">
            <a:schemeClr val="tx1"/>
          </a:fontRef>
        </p:style>
      </p:cxnSp>
      <p:sp>
        <p:nvSpPr>
          <p:cNvPr id="15" name="Espace réservé du pied de page 4">
            <a:extLst>
              <a:ext uri="{FF2B5EF4-FFF2-40B4-BE49-F238E27FC236}">
                <a16:creationId xmlns:a16="http://schemas.microsoft.com/office/drawing/2014/main" id="{B266094D-1628-415A-1542-417E054C11C2}"/>
              </a:ext>
            </a:extLst>
          </p:cNvPr>
          <p:cNvSpPr>
            <a:spLocks noGrp="1"/>
          </p:cNvSpPr>
          <p:nvPr>
            <p:ph type="ftr" sz="quarter" idx="3"/>
          </p:nvPr>
        </p:nvSpPr>
        <p:spPr>
          <a:xfrm>
            <a:off x="10213180" y="244985"/>
            <a:ext cx="1484084" cy="365125"/>
          </a:xfrm>
          <a:prstGeom prst="rect">
            <a:avLst/>
          </a:prstGeom>
        </p:spPr>
        <p:txBody>
          <a:bodyPr vert="horz" lIns="91440" tIns="45720" rIns="91440" bIns="45720" rtlCol="0" anchor="b"/>
          <a:lstStyle>
            <a:lvl1pPr algn="r">
              <a:defRPr sz="1000" b="0" i="0">
                <a:solidFill>
                  <a:srgbClr val="263357"/>
                </a:solidFill>
                <a:latin typeface="Poppins" pitchFamily="2" charset="77"/>
                <a:cs typeface="Poppins" pitchFamily="2" charset="77"/>
              </a:defRPr>
            </a:lvl1pPr>
          </a:lstStyle>
          <a:p>
            <a:r>
              <a:rPr lang="fr-FR" dirty="0"/>
              <a:t>3-9 </a:t>
            </a:r>
            <a:r>
              <a:rPr lang="fr-FR" dirty="0" err="1"/>
              <a:t>junio</a:t>
            </a:r>
            <a:r>
              <a:rPr lang="fr-FR" dirty="0"/>
              <a:t> 2025</a:t>
            </a:r>
          </a:p>
        </p:txBody>
      </p:sp>
      <p:pic>
        <p:nvPicPr>
          <p:cNvPr id="2" name="Image 1">
            <a:extLst>
              <a:ext uri="{FF2B5EF4-FFF2-40B4-BE49-F238E27FC236}">
                <a16:creationId xmlns:a16="http://schemas.microsoft.com/office/drawing/2014/main" id="{9544030D-5E1B-9F66-DA34-3F3FA6015FE8}"/>
              </a:ext>
            </a:extLst>
          </p:cNvPr>
          <p:cNvPicPr>
            <a:picLocks noChangeAspect="1"/>
          </p:cNvPicPr>
          <p:nvPr userDrawn="1"/>
        </p:nvPicPr>
        <p:blipFill rotWithShape="1">
          <a:blip r:embed="rId2"/>
          <a:srcRect l="39779" t="45277" r="38524" b="40903"/>
          <a:stretch/>
        </p:blipFill>
        <p:spPr>
          <a:xfrm>
            <a:off x="10499257" y="5891272"/>
            <a:ext cx="1487792" cy="669951"/>
          </a:xfrm>
          <a:prstGeom prst="rect">
            <a:avLst/>
          </a:prstGeom>
        </p:spPr>
      </p:pic>
      <p:sp>
        <p:nvSpPr>
          <p:cNvPr id="4" name="Espace réservé du texte 15">
            <a:extLst>
              <a:ext uri="{FF2B5EF4-FFF2-40B4-BE49-F238E27FC236}">
                <a16:creationId xmlns:a16="http://schemas.microsoft.com/office/drawing/2014/main" id="{168FCBD3-2895-6844-C1E2-FAFEE363C835}"/>
              </a:ext>
            </a:extLst>
          </p:cNvPr>
          <p:cNvSpPr>
            <a:spLocks noGrp="1"/>
          </p:cNvSpPr>
          <p:nvPr>
            <p:ph type="body" sz="quarter" idx="18"/>
          </p:nvPr>
        </p:nvSpPr>
        <p:spPr>
          <a:xfrm>
            <a:off x="494736" y="272615"/>
            <a:ext cx="3114912" cy="412678"/>
          </a:xfrm>
        </p:spPr>
        <p:txBody>
          <a:bodyPr anchor="ctr">
            <a:noAutofit/>
          </a:bodyPr>
          <a:lstStyle>
            <a:lvl1pPr marL="0" indent="0">
              <a:buNone/>
              <a:defRPr sz="12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fr-FR" dirty="0"/>
          </a:p>
        </p:txBody>
      </p:sp>
      <p:sp>
        <p:nvSpPr>
          <p:cNvPr id="7" name="Espace réservé du texte 15">
            <a:extLst>
              <a:ext uri="{FF2B5EF4-FFF2-40B4-BE49-F238E27FC236}">
                <a16:creationId xmlns:a16="http://schemas.microsoft.com/office/drawing/2014/main" id="{F651590E-AF5D-0810-4536-97673422B935}"/>
              </a:ext>
            </a:extLst>
          </p:cNvPr>
          <p:cNvSpPr>
            <a:spLocks noGrp="1"/>
          </p:cNvSpPr>
          <p:nvPr>
            <p:ph type="body" sz="quarter" idx="11" hasCustomPrompt="1"/>
          </p:nvPr>
        </p:nvSpPr>
        <p:spPr>
          <a:xfrm>
            <a:off x="494736" y="1295403"/>
            <a:ext cx="5878031" cy="889552"/>
          </a:xfrm>
        </p:spPr>
        <p:txBody>
          <a:bodyPr>
            <a:noAutofit/>
          </a:bodyPr>
          <a:lstStyle>
            <a:lvl1pPr marL="0" indent="0">
              <a:buNone/>
              <a:defRPr sz="4000" b="1" i="0">
                <a:solidFill>
                  <a:srgbClr val="263357"/>
                </a:solidFill>
                <a:latin typeface="Poppins ExtraBold" pitchFamily="2" charset="77"/>
                <a:cs typeface="Poppins ExtraBold"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TITLE HERE</a:t>
            </a:r>
          </a:p>
        </p:txBody>
      </p:sp>
      <p:sp>
        <p:nvSpPr>
          <p:cNvPr id="8" name="Espace réservé du texte 15">
            <a:extLst>
              <a:ext uri="{FF2B5EF4-FFF2-40B4-BE49-F238E27FC236}">
                <a16:creationId xmlns:a16="http://schemas.microsoft.com/office/drawing/2014/main" id="{39A417B2-41A8-7062-73F9-876605A42DD1}"/>
              </a:ext>
            </a:extLst>
          </p:cNvPr>
          <p:cNvSpPr>
            <a:spLocks noGrp="1"/>
          </p:cNvSpPr>
          <p:nvPr>
            <p:ph type="body" sz="quarter" idx="14" hasCustomPrompt="1"/>
          </p:nvPr>
        </p:nvSpPr>
        <p:spPr>
          <a:xfrm>
            <a:off x="494736" y="2341027"/>
            <a:ext cx="11203053" cy="3118870"/>
          </a:xfrm>
        </p:spPr>
        <p:txBody>
          <a:bodyPr anchor="t">
            <a:noAutofit/>
          </a:bodyPr>
          <a:lstStyle>
            <a:lvl1pPr marL="0" indent="0">
              <a:lnSpc>
                <a:spcPct val="100000"/>
              </a:lnSpc>
              <a:spcBef>
                <a:spcPts val="0"/>
              </a:spcBef>
              <a:buNone/>
              <a:defRPr sz="1600" b="0" i="0">
                <a:solidFill>
                  <a:srgbClr val="263357"/>
                </a:solidFill>
                <a:latin typeface="Poppins" pitchFamily="2" charset="77"/>
                <a:cs typeface="Poppins"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noProof="0" dirty="0"/>
              <a:t>Click here to add text</a:t>
            </a:r>
          </a:p>
        </p:txBody>
      </p:sp>
    </p:spTree>
    <p:extLst>
      <p:ext uri="{BB962C8B-B14F-4D97-AF65-F5344CB8AC3E}">
        <p14:creationId xmlns:p14="http://schemas.microsoft.com/office/powerpoint/2010/main" val="1443681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AFDAB7F-D6CD-4313-F80F-6FFE33F428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E355F7-82A4-4F14-B3DB-3A75DDD9E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93EEB41-4206-FB7D-3449-256C73151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a:p>
        </p:txBody>
      </p:sp>
      <p:sp>
        <p:nvSpPr>
          <p:cNvPr id="5" name="Espace réservé du pied de page 4">
            <a:extLst>
              <a:ext uri="{FF2B5EF4-FFF2-40B4-BE49-F238E27FC236}">
                <a16:creationId xmlns:a16="http://schemas.microsoft.com/office/drawing/2014/main" id="{ACFBCD35-C76B-AA58-BA06-90273B3CD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Poppins" pitchFamily="2" charset="77"/>
                <a:cs typeface="Poppins" pitchFamily="2" charset="77"/>
              </a:defRPr>
            </a:lvl1pPr>
          </a:lstStyle>
          <a:p>
            <a:r>
              <a:rPr lang="fr-FR"/>
              <a:t>Mars 2024</a:t>
            </a:r>
            <a:endParaRPr lang="fr-FR" dirty="0"/>
          </a:p>
        </p:txBody>
      </p:sp>
      <p:sp>
        <p:nvSpPr>
          <p:cNvPr id="6" name="Espace réservé du numéro de diapositive 5">
            <a:extLst>
              <a:ext uri="{FF2B5EF4-FFF2-40B4-BE49-F238E27FC236}">
                <a16:creationId xmlns:a16="http://schemas.microsoft.com/office/drawing/2014/main" id="{36E8A488-398A-17F6-8353-A01D521C3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734291-6B3E-F94D-B3C3-920CFCC3E85E}" type="slidenum">
              <a:rPr lang="fr-FR" smtClean="0"/>
              <a:t>‹nr.›</a:t>
            </a:fld>
            <a:endParaRPr lang="fr-FR" dirty="0"/>
          </a:p>
        </p:txBody>
      </p:sp>
    </p:spTree>
    <p:extLst>
      <p:ext uri="{BB962C8B-B14F-4D97-AF65-F5344CB8AC3E}">
        <p14:creationId xmlns:p14="http://schemas.microsoft.com/office/powerpoint/2010/main" val="2039377016"/>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68"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44" userDrawn="1">
          <p15:clr>
            <a:srgbClr val="F26B43"/>
          </p15:clr>
        </p15:guide>
        <p15:guide id="4" pos="364" userDrawn="1">
          <p15:clr>
            <a:srgbClr val="F26B43"/>
          </p15:clr>
        </p15:guide>
        <p15:guide id="5" pos="940" userDrawn="1">
          <p15:clr>
            <a:srgbClr val="F26B43"/>
          </p15:clr>
        </p15:guide>
        <p15:guide id="6" pos="1161" userDrawn="1">
          <p15:clr>
            <a:srgbClr val="F26B43"/>
          </p15:clr>
        </p15:guide>
        <p15:guide id="7" pos="1737" userDrawn="1">
          <p15:clr>
            <a:srgbClr val="F26B43"/>
          </p15:clr>
        </p15:guide>
        <p15:guide id="8" pos="1958" userDrawn="1">
          <p15:clr>
            <a:srgbClr val="F26B43"/>
          </p15:clr>
        </p15:guide>
        <p15:guide id="9" pos="2534" userDrawn="1">
          <p15:clr>
            <a:srgbClr val="F26B43"/>
          </p15:clr>
        </p15:guide>
        <p15:guide id="10" pos="2755" userDrawn="1">
          <p15:clr>
            <a:srgbClr val="F26B43"/>
          </p15:clr>
        </p15:guide>
        <p15:guide id="11" pos="3331" userDrawn="1">
          <p15:clr>
            <a:srgbClr val="F26B43"/>
          </p15:clr>
        </p15:guide>
        <p15:guide id="12" pos="3552" userDrawn="1">
          <p15:clr>
            <a:srgbClr val="F26B43"/>
          </p15:clr>
        </p15:guide>
        <p15:guide id="13" pos="4128" userDrawn="1">
          <p15:clr>
            <a:srgbClr val="F26B43"/>
          </p15:clr>
        </p15:guide>
        <p15:guide id="14" pos="4348" userDrawn="1">
          <p15:clr>
            <a:srgbClr val="F26B43"/>
          </p15:clr>
        </p15:guide>
        <p15:guide id="15" pos="4924" userDrawn="1">
          <p15:clr>
            <a:srgbClr val="F26B43"/>
          </p15:clr>
        </p15:guide>
        <p15:guide id="16" pos="5145" userDrawn="1">
          <p15:clr>
            <a:srgbClr val="F26B43"/>
          </p15:clr>
        </p15:guide>
        <p15:guide id="17" pos="5721" userDrawn="1">
          <p15:clr>
            <a:srgbClr val="F26B43"/>
          </p15:clr>
        </p15:guide>
        <p15:guide id="18" pos="5942" userDrawn="1">
          <p15:clr>
            <a:srgbClr val="F26B43"/>
          </p15:clr>
        </p15:guide>
        <p15:guide id="19" pos="6518" userDrawn="1">
          <p15:clr>
            <a:srgbClr val="F26B43"/>
          </p15:clr>
        </p15:guide>
        <p15:guide id="20" pos="6739" userDrawn="1">
          <p15:clr>
            <a:srgbClr val="F26B43"/>
          </p15:clr>
        </p15:guide>
        <p15:guide id="21" pos="7315" userDrawn="1">
          <p15:clr>
            <a:srgbClr val="F26B43"/>
          </p15:clr>
        </p15:guide>
        <p15:guide id="22" pos="7536" userDrawn="1">
          <p15:clr>
            <a:srgbClr val="F26B43"/>
          </p15:clr>
        </p15:guide>
        <p15:guide id="23" orient="horz" userDrawn="1">
          <p15:clr>
            <a:srgbClr val="F26B43"/>
          </p15:clr>
        </p15:guide>
        <p15:guide id="24" orient="horz" pos="4320" userDrawn="1">
          <p15:clr>
            <a:srgbClr val="F26B43"/>
          </p15:clr>
        </p15:guide>
        <p15:guide id="25" orient="horz" pos="144" userDrawn="1">
          <p15:clr>
            <a:srgbClr val="F26B43"/>
          </p15:clr>
        </p15:guide>
        <p15:guide id="26" orient="horz" pos="336" userDrawn="1">
          <p15:clr>
            <a:srgbClr val="F26B43"/>
          </p15:clr>
        </p15:guide>
        <p15:guide id="27" orient="horz" pos="912" userDrawn="1">
          <p15:clr>
            <a:srgbClr val="F26B43"/>
          </p15:clr>
        </p15:guide>
        <p15:guide id="28" orient="horz" pos="1104" userDrawn="1">
          <p15:clr>
            <a:srgbClr val="F26B43"/>
          </p15:clr>
        </p15:guide>
        <p15:guide id="29" orient="horz" pos="1680" userDrawn="1">
          <p15:clr>
            <a:srgbClr val="F26B43"/>
          </p15:clr>
        </p15:guide>
        <p15:guide id="30" orient="horz" pos="1872" userDrawn="1">
          <p15:clr>
            <a:srgbClr val="F26B43"/>
          </p15:clr>
        </p15:guide>
        <p15:guide id="31" orient="horz" pos="2448" userDrawn="1">
          <p15:clr>
            <a:srgbClr val="F26B43"/>
          </p15:clr>
        </p15:guide>
        <p15:guide id="32" orient="horz" pos="2640" userDrawn="1">
          <p15:clr>
            <a:srgbClr val="F26B43"/>
          </p15:clr>
        </p15:guide>
        <p15:guide id="33" orient="horz" pos="3216" userDrawn="1">
          <p15:clr>
            <a:srgbClr val="F26B43"/>
          </p15:clr>
        </p15:guide>
        <p15:guide id="34" orient="horz" pos="3408" userDrawn="1">
          <p15:clr>
            <a:srgbClr val="F26B43"/>
          </p15:clr>
        </p15:guide>
        <p15:guide id="35" orient="horz" pos="3984" userDrawn="1">
          <p15:clr>
            <a:srgbClr val="F26B43"/>
          </p15:clr>
        </p15:guide>
        <p15:guide id="3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EC5D58F-18DB-D850-A480-8080EF9E1C23}"/>
              </a:ext>
            </a:extLst>
          </p:cNvPr>
          <p:cNvSpPr/>
          <p:nvPr/>
        </p:nvSpPr>
        <p:spPr>
          <a:xfrm>
            <a:off x="3165384" y="1740359"/>
            <a:ext cx="2723219" cy="2031286"/>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solidFill>
                <a:srgbClr val="263357"/>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3357"/>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3357"/>
                </a:solidFill>
                <a:effectLst/>
                <a:uLnTx/>
                <a:uFillTx/>
                <a:latin typeface="Calibri" panose="020F0502020204030204" pitchFamily="34" charset="0"/>
                <a:ea typeface="Times New Roman" panose="02020603050405020304" pitchFamily="18" charset="0"/>
                <a:cs typeface="Calibri" panose="020F0502020204030204" pitchFamily="34" charset="0"/>
              </a:rPr>
              <a:t>The initiatives are person-centred and its basic assumptions are that in order for organizational changes to occur, practice must be included in the overall process. Thus, action research, action learning and applied research runs as a red thread throughout all initiatives.</a:t>
            </a:r>
            <a:endParaRPr kumimoji="0" lang="da-DK" sz="1200" b="0" i="0" u="none" strike="noStrike" kern="1200" cap="none" spc="0" normalizeH="0" baseline="0" noProof="0" dirty="0">
              <a:ln>
                <a:noFill/>
              </a:ln>
              <a:solidFill>
                <a:srgbClr val="263357"/>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Rectangle 32">
            <a:extLst>
              <a:ext uri="{FF2B5EF4-FFF2-40B4-BE49-F238E27FC236}">
                <a16:creationId xmlns:a16="http://schemas.microsoft.com/office/drawing/2014/main" id="{1809DC5B-FC69-DF4A-0A84-C6977353CAB4}"/>
              </a:ext>
            </a:extLst>
          </p:cNvPr>
          <p:cNvSpPr/>
          <p:nvPr/>
        </p:nvSpPr>
        <p:spPr>
          <a:xfrm>
            <a:off x="9233152" y="3794793"/>
            <a:ext cx="2750542" cy="2226981"/>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263357"/>
              </a:solidFill>
              <a:effectLst/>
              <a:uLnTx/>
              <a:uFillTx/>
              <a:latin typeface="Segoe UI" panose="020B0502040204020203" pitchFamily="34" charset="0"/>
              <a:ea typeface="+mn-ea"/>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100" dirty="0">
              <a:solidFill>
                <a:srgbClr val="263357"/>
              </a:solidFill>
              <a:latin typeface="Segoe UI" panose="020B0502040204020203" pitchFamily="34" charset="0"/>
              <a:cs typeface="Poppins"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263357"/>
                </a:solidFill>
                <a:effectLst/>
                <a:uLnTx/>
                <a:uFillTx/>
                <a:latin typeface="Segoe UI" panose="020B0502040204020203" pitchFamily="34" charset="0"/>
                <a:ea typeface="+mn-ea"/>
                <a:cs typeface="Poppins" pitchFamily="2" charset="77"/>
              </a:rPr>
              <a:t>1:It is necessary to have skilled, person-centered facilitators to support leaders' competence development in clinical research and development.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263357"/>
                </a:solidFill>
                <a:effectLst/>
                <a:uLnTx/>
                <a:uFillTx/>
                <a:latin typeface="Segoe UI" panose="020B0502040204020203" pitchFamily="34" charset="0"/>
                <a:ea typeface="+mn-ea"/>
                <a:cs typeface="Poppins" pitchFamily="2" charset="77"/>
              </a:rPr>
              <a:t>2: Special attention to mid-level leaders is essential, as this group is particularly under pressure due to constant changes and demands in the healthcare sector.</a:t>
            </a:r>
            <a:endParaRPr kumimoji="0" lang="en-CH" sz="1100" b="0" i="0" u="none" strike="noStrike" kern="1200" cap="none" spc="0" normalizeH="0" baseline="0" noProof="0" dirty="0">
              <a:ln>
                <a:noFill/>
              </a:ln>
              <a:solidFill>
                <a:srgbClr val="263357"/>
              </a:solidFill>
              <a:effectLst/>
              <a:uLnTx/>
              <a:uFillTx/>
              <a:latin typeface="Poppins" pitchFamily="2" charset="77"/>
              <a:ea typeface="+mn-ea"/>
              <a:cs typeface="Poppins" pitchFamily="2" charset="77"/>
            </a:endParaRPr>
          </a:p>
        </p:txBody>
      </p:sp>
      <p:sp>
        <p:nvSpPr>
          <p:cNvPr id="32" name="Rectangle 31">
            <a:extLst>
              <a:ext uri="{FF2B5EF4-FFF2-40B4-BE49-F238E27FC236}">
                <a16:creationId xmlns:a16="http://schemas.microsoft.com/office/drawing/2014/main" id="{B13EB824-7FEE-929D-2613-651BBACA1EB6}"/>
              </a:ext>
            </a:extLst>
          </p:cNvPr>
          <p:cNvSpPr/>
          <p:nvPr/>
        </p:nvSpPr>
        <p:spPr>
          <a:xfrm>
            <a:off x="9220292" y="1741674"/>
            <a:ext cx="2750542" cy="1886744"/>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200" b="0" i="0" u="none" strike="noStrike" kern="1200" cap="none" spc="0" normalizeH="0" baseline="0" noProof="0" dirty="0">
              <a:ln>
                <a:noFill/>
              </a:ln>
              <a:solidFill>
                <a:srgbClr val="263357"/>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solidFill>
                <a:srgbClr val="263357"/>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dirty="0">
                <a:ln>
                  <a:noFill/>
                </a:ln>
                <a:solidFill>
                  <a:srgbClr val="263357"/>
                </a:solidFill>
                <a:effectLst/>
                <a:uLnTx/>
                <a:uFillTx/>
                <a:latin typeface="Calibri" panose="020F0502020204030204" pitchFamily="34" charset="0"/>
                <a:ea typeface="+mn-ea"/>
                <a:cs typeface="Calibri" panose="020F0502020204030204" pitchFamily="34" charset="0"/>
              </a:rPr>
              <a:t>Nursing</a:t>
            </a:r>
            <a:r>
              <a:rPr kumimoji="0" lang="en-US" sz="1200" b="0" i="0" u="none" strike="noStrike" kern="1200" cap="none" spc="0" normalizeH="0" baseline="0" noProof="0" dirty="0">
                <a:ln>
                  <a:noFill/>
                </a:ln>
                <a:solidFill>
                  <a:srgbClr val="263357"/>
                </a:solidFill>
                <a:effectLst/>
                <a:uLnTx/>
                <a:uFillTx/>
                <a:latin typeface="Calibri" panose="020F0502020204030204" pitchFamily="34" charset="0"/>
                <a:ea typeface="+mn-ea"/>
                <a:cs typeface="Calibri" panose="020F0502020204030204" pitchFamily="34" charset="0"/>
              </a:rPr>
              <a:t> leaders at all levels across ZUH have gained more knowledge, courage and competences and have demonstrated willingness and ability to support a research and development culture in almost all clinical departments</a:t>
            </a:r>
            <a:r>
              <a:rPr kumimoji="0" lang="da-DK" sz="1200" b="0" i="0" u="none" strike="noStrike" kern="1200" cap="none" spc="0" normalizeH="0" baseline="0" noProof="0" dirty="0">
                <a:ln>
                  <a:noFill/>
                </a:ln>
                <a:solidFill>
                  <a:srgbClr val="263357"/>
                </a:solidFill>
                <a:effectLst/>
                <a:uLnTx/>
                <a:uFillTx/>
                <a:latin typeface="Calibri" panose="020F0502020204030204" pitchFamily="34" charset="0"/>
                <a:ea typeface="+mn-ea"/>
                <a:cs typeface="Calibri" panose="020F0502020204030204" pitchFamily="34" charset="0"/>
              </a:rPr>
              <a:t>.</a:t>
            </a:r>
          </a:p>
        </p:txBody>
      </p:sp>
      <p:sp>
        <p:nvSpPr>
          <p:cNvPr id="31" name="Rectangle 30">
            <a:extLst>
              <a:ext uri="{FF2B5EF4-FFF2-40B4-BE49-F238E27FC236}">
                <a16:creationId xmlns:a16="http://schemas.microsoft.com/office/drawing/2014/main" id="{1AE04C42-EFEC-3634-2E7D-66E1B1436E07}"/>
              </a:ext>
            </a:extLst>
          </p:cNvPr>
          <p:cNvSpPr/>
          <p:nvPr/>
        </p:nvSpPr>
        <p:spPr>
          <a:xfrm>
            <a:off x="3182565" y="3990765"/>
            <a:ext cx="2723219" cy="2031286"/>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00" cap="none" spc="0" normalizeH="0" baseline="0" noProof="0" dirty="0">
              <a:ln>
                <a:noFill/>
              </a:ln>
              <a:solidFill>
                <a:srgbClr val="263357"/>
              </a:solidFill>
              <a:effectLst/>
              <a:uLnTx/>
              <a:uFillTx/>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kern="100" dirty="0">
              <a:solidFill>
                <a:srgbClr val="263357"/>
              </a:solidFill>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00" cap="none" spc="0" normalizeH="0" baseline="0" noProof="0" dirty="0">
                <a:ln>
                  <a:noFill/>
                </a:ln>
                <a:solidFill>
                  <a:srgbClr val="263357"/>
                </a:solidFill>
                <a:effectLst/>
                <a:uLnTx/>
                <a:uFillTx/>
                <a:latin typeface="Calibri" panose="020F0502020204030204" pitchFamily="34" charset="0"/>
                <a:ea typeface="Aptos" panose="020B0004020202020204" pitchFamily="34" charset="0"/>
                <a:cs typeface="Calibri" panose="020F0502020204030204" pitchFamily="34" charset="0"/>
              </a:rPr>
              <a:t>Some of the efforts are documented in the book ‘Leaders with Determination and Courage,’ where leaders across the spectrum share their experiences in supporting practice development. Originally published in Danish, the book has also been translated into English.</a:t>
            </a:r>
            <a:endParaRPr kumimoji="0" lang="en-CH" sz="1200" b="0" i="0" u="none" strike="noStrike" kern="1200" cap="none" spc="0" normalizeH="0" baseline="0" noProof="0" dirty="0">
              <a:ln>
                <a:noFill/>
              </a:ln>
              <a:solidFill>
                <a:srgbClr val="263357"/>
              </a:solidFill>
              <a:effectLst/>
              <a:uLnTx/>
              <a:uFillTx/>
              <a:latin typeface="Poppins" pitchFamily="2" charset="77"/>
              <a:ea typeface="+mn-ea"/>
              <a:cs typeface="Poppins" pitchFamily="2" charset="77"/>
            </a:endParaRPr>
          </a:p>
        </p:txBody>
      </p:sp>
      <p:sp>
        <p:nvSpPr>
          <p:cNvPr id="28" name="Rectangle 27">
            <a:extLst>
              <a:ext uri="{FF2B5EF4-FFF2-40B4-BE49-F238E27FC236}">
                <a16:creationId xmlns:a16="http://schemas.microsoft.com/office/drawing/2014/main" id="{2578FFDF-2B19-F06C-E6D4-3D10EA7829E1}"/>
              </a:ext>
            </a:extLst>
          </p:cNvPr>
          <p:cNvSpPr/>
          <p:nvPr/>
        </p:nvSpPr>
        <p:spPr>
          <a:xfrm>
            <a:off x="316173" y="4732634"/>
            <a:ext cx="2653137" cy="129358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da-DK" sz="1200" dirty="0">
              <a:solidFill>
                <a:schemeClr val="tx1"/>
              </a:solidFill>
              <a:latin typeface="Calibri" panose="020F0502020204030204" pitchFamily="34" charset="0"/>
              <a:cs typeface="Calibri" panose="020F0502020204030204" pitchFamily="34" charset="0"/>
            </a:endParaRPr>
          </a:p>
          <a:p>
            <a:endParaRPr lang="da-DK" sz="1200" dirty="0">
              <a:solidFill>
                <a:srgbClr val="263357"/>
              </a:solidFill>
              <a:latin typeface="Calibri" panose="020F0502020204030204" pitchFamily="34" charset="0"/>
              <a:cs typeface="Calibri" panose="020F0502020204030204" pitchFamily="34" charset="0"/>
            </a:endParaRPr>
          </a:p>
          <a:p>
            <a:r>
              <a:rPr lang="da-DK" sz="1200" dirty="0">
                <a:solidFill>
                  <a:srgbClr val="263357"/>
                </a:solidFill>
                <a:latin typeface="Calibri" panose="020F0502020204030204" pitchFamily="34" charset="0"/>
                <a:cs typeface="Calibri" panose="020F0502020204030204" pitchFamily="34" charset="0"/>
              </a:rPr>
              <a:t>Journal Clubs,  Writing </a:t>
            </a:r>
            <a:r>
              <a:rPr lang="en-US" sz="1200" dirty="0">
                <a:solidFill>
                  <a:srgbClr val="263357"/>
                </a:solidFill>
                <a:latin typeface="Calibri" panose="020F0502020204030204" pitchFamily="34" charset="0"/>
                <a:cs typeface="Calibri" panose="020F0502020204030204" pitchFamily="34" charset="0"/>
              </a:rPr>
              <a:t>Opportunities</a:t>
            </a:r>
            <a:r>
              <a:rPr lang="da-DK" sz="1200" dirty="0">
                <a:solidFill>
                  <a:srgbClr val="263357"/>
                </a:solidFill>
                <a:latin typeface="Calibri" panose="020F0502020204030204" pitchFamily="34" charset="0"/>
                <a:cs typeface="Calibri" panose="020F0502020204030204" pitchFamily="34" charset="0"/>
              </a:rPr>
              <a:t>,  Action Learning Sets, Person Centred </a:t>
            </a:r>
            <a:r>
              <a:rPr lang="da-DK" sz="1200" dirty="0" err="1">
                <a:solidFill>
                  <a:srgbClr val="263357"/>
                </a:solidFill>
                <a:latin typeface="Calibri" panose="020F0502020204030204" pitchFamily="34" charset="0"/>
                <a:cs typeface="Calibri" panose="020F0502020204030204" pitchFamily="34" charset="0"/>
              </a:rPr>
              <a:t>Leadership</a:t>
            </a:r>
            <a:r>
              <a:rPr lang="da-DK" sz="1200" dirty="0">
                <a:solidFill>
                  <a:srgbClr val="263357"/>
                </a:solidFill>
                <a:latin typeface="Calibri" panose="020F0502020204030204" pitchFamily="34" charset="0"/>
                <a:cs typeface="Calibri" panose="020F0502020204030204" pitchFamily="34" charset="0"/>
              </a:rPr>
              <a:t> Course, National Conferences.</a:t>
            </a:r>
            <a:endParaRPr lang="en-CH" sz="1200" dirty="0">
              <a:solidFill>
                <a:srgbClr val="263357"/>
              </a:solidFill>
            </a:endParaRPr>
          </a:p>
        </p:txBody>
      </p:sp>
      <p:sp>
        <p:nvSpPr>
          <p:cNvPr id="27" name="Rectangle 26">
            <a:extLst>
              <a:ext uri="{FF2B5EF4-FFF2-40B4-BE49-F238E27FC236}">
                <a16:creationId xmlns:a16="http://schemas.microsoft.com/office/drawing/2014/main" id="{849399AA-1425-314D-CACA-635DF44A32B5}"/>
              </a:ext>
            </a:extLst>
          </p:cNvPr>
          <p:cNvSpPr/>
          <p:nvPr/>
        </p:nvSpPr>
        <p:spPr>
          <a:xfrm>
            <a:off x="301999" y="1740359"/>
            <a:ext cx="2659544" cy="283394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200" dirty="0">
              <a:solidFill>
                <a:srgbClr val="263357"/>
              </a:solidFill>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263357"/>
              </a:solidFill>
              <a:effectLst/>
              <a:uLnTx/>
              <a:uFillTx/>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3357"/>
                </a:solidFill>
                <a:effectLst/>
                <a:uLnTx/>
                <a:uFillTx/>
                <a:latin typeface="Calibri" panose="020F0502020204030204" pitchFamily="34" charset="0"/>
                <a:ea typeface="Aptos" panose="020B0004020202020204" pitchFamily="34" charset="0"/>
                <a:cs typeface="Calibri" panose="020F0502020204030204" pitchFamily="34" charset="0"/>
              </a:rPr>
              <a:t>At Zealand University Hospital (ZUH) in Denmark, a strategic goal for nursing and allied health professionals is to embrace evidence-based and person-centred practices. To achieve this ambition, leaders at all levels must serve as genuine role models.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263357"/>
                </a:solidFill>
                <a:effectLst/>
                <a:uLnTx/>
                <a:uFillTx/>
                <a:latin typeface="Calibri" panose="020F0502020204030204" pitchFamily="34" charset="0"/>
                <a:ea typeface="Aptos" panose="020B0004020202020204" pitchFamily="34" charset="0"/>
                <a:cs typeface="Calibri" panose="020F0502020204030204" pitchFamily="34" charset="0"/>
              </a:rPr>
              <a:t>Over the past decade, ZUH has developed tailored leadership support initiatives through close collaboration between leaders and senior researchers.</a:t>
            </a:r>
          </a:p>
        </p:txBody>
      </p:sp>
      <p:sp>
        <p:nvSpPr>
          <p:cNvPr id="122" name="Text Placeholder 121">
            <a:extLst>
              <a:ext uri="{FF2B5EF4-FFF2-40B4-BE49-F238E27FC236}">
                <a16:creationId xmlns:a16="http://schemas.microsoft.com/office/drawing/2014/main" id="{44F0E620-4C56-E216-7DB4-B07A093D846E}"/>
              </a:ext>
            </a:extLst>
          </p:cNvPr>
          <p:cNvSpPr>
            <a:spLocks noGrp="1"/>
          </p:cNvSpPr>
          <p:nvPr>
            <p:ph type="body" sz="quarter" idx="11"/>
          </p:nvPr>
        </p:nvSpPr>
        <p:spPr>
          <a:xfrm>
            <a:off x="0" y="47784"/>
            <a:ext cx="12191999" cy="578223"/>
          </a:xfrm>
        </p:spPr>
        <p:txBody>
          <a:bodyPr/>
          <a:lstStyle/>
          <a:p>
            <a:pPr algn="ctr"/>
            <a:r>
              <a:rPr lang="en-US" sz="2000" b="1" kern="100" dirty="0">
                <a:solidFill>
                  <a:schemeClr val="accent1"/>
                </a:solidFill>
                <a:effectLst/>
                <a:latin typeface="Calibri" panose="020F0502020204030204" pitchFamily="34" charset="0"/>
                <a:ea typeface="Aptos" panose="020B0004020202020204" pitchFamily="34" charset="0"/>
                <a:cs typeface="Calibri" panose="020F0502020204030204" pitchFamily="34" charset="0"/>
              </a:rPr>
              <a:t>Enhancing Nursing Leaders’ Engagement and Capacity to Support Research and Development in Clinical Practice: A Decade of Capacity Building Experiences</a:t>
            </a:r>
            <a:endParaRPr lang="da-DK" sz="2000" kern="100" dirty="0">
              <a:solidFill>
                <a:schemeClr val="accent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 name="Espace réservé du pied de page 1">
            <a:extLst>
              <a:ext uri="{FF2B5EF4-FFF2-40B4-BE49-F238E27FC236}">
                <a16:creationId xmlns:a16="http://schemas.microsoft.com/office/drawing/2014/main" id="{2C7B6D7D-B1F3-05BE-319C-19219D62ECD7}"/>
              </a:ext>
            </a:extLst>
          </p:cNvPr>
          <p:cNvSpPr>
            <a:spLocks noGrp="1"/>
          </p:cNvSpPr>
          <p:nvPr>
            <p:ph type="ftr" sz="quarter" idx="3"/>
          </p:nvPr>
        </p:nvSpPr>
        <p:spPr>
          <a:xfrm>
            <a:off x="10486750" y="307517"/>
            <a:ext cx="1484084" cy="365125"/>
          </a:xfrm>
        </p:spPr>
        <p:txBody>
          <a:bodyPr/>
          <a:lstStyle/>
          <a:p>
            <a:r>
              <a:rPr lang="fr-FR" dirty="0"/>
              <a:t>9-13 June 2025</a:t>
            </a:r>
          </a:p>
        </p:txBody>
      </p:sp>
      <p:sp>
        <p:nvSpPr>
          <p:cNvPr id="123" name="Text Placeholder 122">
            <a:extLst>
              <a:ext uri="{FF2B5EF4-FFF2-40B4-BE49-F238E27FC236}">
                <a16:creationId xmlns:a16="http://schemas.microsoft.com/office/drawing/2014/main" id="{4509735E-91C0-7D74-6233-098C7F8D7906}"/>
              </a:ext>
            </a:extLst>
          </p:cNvPr>
          <p:cNvSpPr>
            <a:spLocks noGrp="1"/>
          </p:cNvSpPr>
          <p:nvPr>
            <p:ph type="body" sz="quarter" idx="18"/>
          </p:nvPr>
        </p:nvSpPr>
        <p:spPr>
          <a:xfrm>
            <a:off x="0" y="687975"/>
            <a:ext cx="12191999" cy="412678"/>
          </a:xfrm>
        </p:spPr>
        <p:txBody>
          <a:bodyPr/>
          <a:lstStyle/>
          <a:p>
            <a:pPr algn="ctr"/>
            <a:r>
              <a:rPr lang="da-DK" sz="1600" dirty="0">
                <a:solidFill>
                  <a:schemeClr val="accent2"/>
                </a:solidFill>
                <a:latin typeface="Calibri" panose="020F0502020204030204" pitchFamily="34" charset="0"/>
                <a:cs typeface="Calibri" panose="020F0502020204030204" pitchFamily="34" charset="0"/>
              </a:rPr>
              <a:t>Bibi Hølge-Hazelton</a:t>
            </a:r>
            <a:r>
              <a:rPr lang="da-DK" sz="1600" baseline="30000" dirty="0">
                <a:solidFill>
                  <a:schemeClr val="accent2"/>
                </a:solidFill>
                <a:latin typeface="Calibri" panose="020F0502020204030204" pitchFamily="34" charset="0"/>
                <a:cs typeface="Calibri" panose="020F0502020204030204" pitchFamily="34" charset="0"/>
              </a:rPr>
              <a:t> 1,2 </a:t>
            </a:r>
            <a:r>
              <a:rPr lang="da-DK" sz="1600" dirty="0">
                <a:solidFill>
                  <a:schemeClr val="accent2"/>
                </a:solidFill>
                <a:latin typeface="Calibri" panose="020F0502020204030204" pitchFamily="34" charset="0"/>
                <a:cs typeface="Calibri" panose="020F0502020204030204" pitchFamily="34" charset="0"/>
              </a:rPr>
              <a:t>&amp; Mette Kjerholt </a:t>
            </a:r>
            <a:r>
              <a:rPr lang="da-DK" sz="1600" baseline="30000" dirty="0">
                <a:solidFill>
                  <a:schemeClr val="accent2"/>
                </a:solidFill>
                <a:latin typeface="Calibri" panose="020F0502020204030204" pitchFamily="34" charset="0"/>
                <a:cs typeface="Calibri" panose="020F0502020204030204" pitchFamily="34" charset="0"/>
              </a:rPr>
              <a:t>3</a:t>
            </a:r>
            <a:endParaRPr lang="en-CH" sz="1600" baseline="30000" dirty="0">
              <a:solidFill>
                <a:schemeClr val="accent2"/>
              </a:solidFill>
              <a:latin typeface="Calibri" panose="020F0502020204030204" pitchFamily="34" charset="0"/>
              <a:cs typeface="Calibri" panose="020F0502020204030204" pitchFamily="34" charset="0"/>
            </a:endParaRPr>
          </a:p>
        </p:txBody>
      </p:sp>
      <p:sp>
        <p:nvSpPr>
          <p:cNvPr id="124" name="Text Placeholder 123">
            <a:extLst>
              <a:ext uri="{FF2B5EF4-FFF2-40B4-BE49-F238E27FC236}">
                <a16:creationId xmlns:a16="http://schemas.microsoft.com/office/drawing/2014/main" id="{89656D5B-6DC9-6403-5ED4-5679D561E010}"/>
              </a:ext>
            </a:extLst>
          </p:cNvPr>
          <p:cNvSpPr>
            <a:spLocks noGrp="1"/>
          </p:cNvSpPr>
          <p:nvPr>
            <p:ph type="body" sz="quarter" idx="19"/>
          </p:nvPr>
        </p:nvSpPr>
        <p:spPr>
          <a:xfrm>
            <a:off x="1984442" y="1162621"/>
            <a:ext cx="8099833" cy="412678"/>
          </a:xfrm>
        </p:spPr>
        <p:txBody>
          <a:bodyPr/>
          <a:lstStyle/>
          <a:p>
            <a:pPr algn="ctr"/>
            <a:r>
              <a:rPr lang="da-DK" b="0" baseline="30000" dirty="0">
                <a:latin typeface="Calibri" panose="020F0502020204030204" pitchFamily="34" charset="0"/>
                <a:cs typeface="Calibri" panose="020F0502020204030204" pitchFamily="34" charset="0"/>
              </a:rPr>
              <a:t>1) </a:t>
            </a:r>
            <a:r>
              <a:rPr lang="da-DK" b="0" dirty="0">
                <a:latin typeface="Calibri" panose="020F0502020204030204" pitchFamily="34" charset="0"/>
                <a:cs typeface="Calibri" panose="020F0502020204030204" pitchFamily="34" charset="0"/>
              </a:rPr>
              <a:t>Research Support Unit, Zealand University Hospital Denmark. </a:t>
            </a:r>
            <a:r>
              <a:rPr lang="da-DK" b="0" baseline="30000" dirty="0">
                <a:latin typeface="Calibri" panose="020F0502020204030204" pitchFamily="34" charset="0"/>
                <a:cs typeface="Calibri" panose="020F0502020204030204" pitchFamily="34" charset="0"/>
              </a:rPr>
              <a:t>2</a:t>
            </a:r>
            <a:r>
              <a:rPr lang="da-DK" b="0" dirty="0">
                <a:latin typeface="Calibri" panose="020F0502020204030204" pitchFamily="34" charset="0"/>
                <a:cs typeface="Calibri" panose="020F0502020204030204" pitchFamily="34" charset="0"/>
              </a:rPr>
              <a:t>) University of Southern Denmark, Department of Regional Research. </a:t>
            </a:r>
            <a:r>
              <a:rPr lang="da-DK" b="0" baseline="30000" dirty="0">
                <a:latin typeface="Calibri" panose="020F0502020204030204" pitchFamily="34" charset="0"/>
                <a:cs typeface="Calibri" panose="020F0502020204030204" pitchFamily="34" charset="0"/>
              </a:rPr>
              <a:t>3) </a:t>
            </a:r>
            <a:r>
              <a:rPr lang="da-DK" b="0" dirty="0">
                <a:latin typeface="Calibri" panose="020F0502020204030204" pitchFamily="34" charset="0"/>
                <a:cs typeface="Calibri" panose="020F0502020204030204" pitchFamily="34" charset="0"/>
              </a:rPr>
              <a:t>Department of </a:t>
            </a:r>
            <a:r>
              <a:rPr lang="da-DK" b="0" dirty="0" err="1">
                <a:latin typeface="Calibri" panose="020F0502020204030204" pitchFamily="34" charset="0"/>
                <a:cs typeface="Calibri" panose="020F0502020204030204" pitchFamily="34" charset="0"/>
              </a:rPr>
              <a:t>Hematology</a:t>
            </a:r>
            <a:r>
              <a:rPr lang="da-DK" b="0" dirty="0">
                <a:latin typeface="Calibri" panose="020F0502020204030204" pitchFamily="34" charset="0"/>
                <a:cs typeface="Calibri" panose="020F0502020204030204" pitchFamily="34" charset="0"/>
              </a:rPr>
              <a:t>, Zealand University Hospital Denmark</a:t>
            </a:r>
            <a:endParaRPr lang="en-CH" b="0" dirty="0">
              <a:latin typeface="Calibri" panose="020F0502020204030204" pitchFamily="34" charset="0"/>
              <a:cs typeface="Calibri" panose="020F0502020204030204" pitchFamily="34" charset="0"/>
            </a:endParaRPr>
          </a:p>
        </p:txBody>
      </p:sp>
      <p:sp>
        <p:nvSpPr>
          <p:cNvPr id="125" name="Text Placeholder 124">
            <a:extLst>
              <a:ext uri="{FF2B5EF4-FFF2-40B4-BE49-F238E27FC236}">
                <a16:creationId xmlns:a16="http://schemas.microsoft.com/office/drawing/2014/main" id="{70E7F7EE-91B1-7579-8E2B-62618546800E}"/>
              </a:ext>
            </a:extLst>
          </p:cNvPr>
          <p:cNvSpPr>
            <a:spLocks noGrp="1"/>
          </p:cNvSpPr>
          <p:nvPr>
            <p:ph type="body" sz="quarter" idx="20"/>
          </p:nvPr>
        </p:nvSpPr>
        <p:spPr>
          <a:xfrm>
            <a:off x="324743" y="1893654"/>
            <a:ext cx="2730942" cy="293658"/>
          </a:xfrm>
        </p:spPr>
        <p:txBody>
          <a:bodyPr>
            <a:normAutofit fontScale="92500" lnSpcReduction="10000"/>
          </a:bodyPr>
          <a:lstStyle/>
          <a:p>
            <a:r>
              <a:rPr lang="da-DK" dirty="0" err="1"/>
              <a:t>Introduction</a:t>
            </a:r>
            <a:endParaRPr lang="en-CH" dirty="0"/>
          </a:p>
        </p:txBody>
      </p:sp>
      <p:sp>
        <p:nvSpPr>
          <p:cNvPr id="129" name="Text Placeholder 128">
            <a:extLst>
              <a:ext uri="{FF2B5EF4-FFF2-40B4-BE49-F238E27FC236}">
                <a16:creationId xmlns:a16="http://schemas.microsoft.com/office/drawing/2014/main" id="{2DBD223E-C0A8-B968-9494-425713EDE570}"/>
              </a:ext>
            </a:extLst>
          </p:cNvPr>
          <p:cNvSpPr>
            <a:spLocks noGrp="1"/>
          </p:cNvSpPr>
          <p:nvPr>
            <p:ph type="body" sz="quarter" idx="24"/>
          </p:nvPr>
        </p:nvSpPr>
        <p:spPr>
          <a:xfrm>
            <a:off x="3203503" y="4124946"/>
            <a:ext cx="2727999" cy="293658"/>
          </a:xfrm>
        </p:spPr>
        <p:txBody>
          <a:bodyPr>
            <a:normAutofit fontScale="92500" lnSpcReduction="10000"/>
          </a:bodyPr>
          <a:lstStyle/>
          <a:p>
            <a:r>
              <a:rPr lang="da-DK" dirty="0" err="1"/>
              <a:t>Results</a:t>
            </a:r>
            <a:endParaRPr lang="en-CH" dirty="0"/>
          </a:p>
        </p:txBody>
      </p:sp>
      <p:sp>
        <p:nvSpPr>
          <p:cNvPr id="130" name="Text Placeholder 129">
            <a:extLst>
              <a:ext uri="{FF2B5EF4-FFF2-40B4-BE49-F238E27FC236}">
                <a16:creationId xmlns:a16="http://schemas.microsoft.com/office/drawing/2014/main" id="{F76455C1-B076-2A92-38F7-7E390029C52D}"/>
              </a:ext>
            </a:extLst>
          </p:cNvPr>
          <p:cNvSpPr>
            <a:spLocks noGrp="1"/>
          </p:cNvSpPr>
          <p:nvPr>
            <p:ph type="body" sz="quarter" idx="25"/>
          </p:nvPr>
        </p:nvSpPr>
        <p:spPr>
          <a:xfrm>
            <a:off x="9246012" y="1893195"/>
            <a:ext cx="2724822" cy="293658"/>
          </a:xfrm>
          <a:ln>
            <a:solidFill>
              <a:schemeClr val="bg1"/>
            </a:solidFill>
          </a:ln>
        </p:spPr>
        <p:txBody>
          <a:bodyPr>
            <a:normAutofit fontScale="92500" lnSpcReduction="10000"/>
          </a:bodyPr>
          <a:lstStyle/>
          <a:p>
            <a:endParaRPr lang="en-CH" dirty="0"/>
          </a:p>
        </p:txBody>
      </p:sp>
      <p:sp>
        <p:nvSpPr>
          <p:cNvPr id="131" name="Text Placeholder 130">
            <a:extLst>
              <a:ext uri="{FF2B5EF4-FFF2-40B4-BE49-F238E27FC236}">
                <a16:creationId xmlns:a16="http://schemas.microsoft.com/office/drawing/2014/main" id="{BC30A14F-6A91-66A2-3EB8-DB604E73309B}"/>
              </a:ext>
            </a:extLst>
          </p:cNvPr>
          <p:cNvSpPr>
            <a:spLocks noGrp="1"/>
          </p:cNvSpPr>
          <p:nvPr>
            <p:ph type="body" sz="quarter" idx="26"/>
          </p:nvPr>
        </p:nvSpPr>
        <p:spPr>
          <a:xfrm>
            <a:off x="9258871" y="3975781"/>
            <a:ext cx="2724823" cy="293658"/>
          </a:xfrm>
          <a:ln>
            <a:solidFill>
              <a:schemeClr val="bg1"/>
            </a:solidFill>
          </a:ln>
        </p:spPr>
        <p:txBody>
          <a:bodyPr>
            <a:normAutofit fontScale="92500" lnSpcReduction="10000"/>
          </a:bodyPr>
          <a:lstStyle/>
          <a:p>
            <a:endParaRPr lang="en-CH" dirty="0"/>
          </a:p>
        </p:txBody>
      </p:sp>
      <p:pic>
        <p:nvPicPr>
          <p:cNvPr id="3" name="Picture 2">
            <a:extLst>
              <a:ext uri="{FF2B5EF4-FFF2-40B4-BE49-F238E27FC236}">
                <a16:creationId xmlns:a16="http://schemas.microsoft.com/office/drawing/2014/main" id="{C88430DC-8194-CB55-709D-63691603C16F}"/>
              </a:ext>
            </a:extLst>
          </p:cNvPr>
          <p:cNvPicPr>
            <a:picLocks noChangeAspect="1"/>
          </p:cNvPicPr>
          <p:nvPr/>
        </p:nvPicPr>
        <p:blipFill>
          <a:blip r:embed="rId3"/>
          <a:stretch>
            <a:fillRect/>
          </a:stretch>
        </p:blipFill>
        <p:spPr>
          <a:xfrm>
            <a:off x="7810086" y="6293572"/>
            <a:ext cx="2471058" cy="590550"/>
          </a:xfrm>
          <a:prstGeom prst="rect">
            <a:avLst/>
          </a:prstGeom>
        </p:spPr>
      </p:pic>
      <p:pic>
        <p:nvPicPr>
          <p:cNvPr id="4" name="Picture 3">
            <a:extLst>
              <a:ext uri="{FF2B5EF4-FFF2-40B4-BE49-F238E27FC236}">
                <a16:creationId xmlns:a16="http://schemas.microsoft.com/office/drawing/2014/main" id="{A3D08F83-FED1-DEE5-66EC-567A65C27049}"/>
              </a:ext>
            </a:extLst>
          </p:cNvPr>
          <p:cNvPicPr>
            <a:picLocks noChangeAspect="1"/>
          </p:cNvPicPr>
          <p:nvPr/>
        </p:nvPicPr>
        <p:blipFill>
          <a:blip r:embed="rId4"/>
          <a:stretch>
            <a:fillRect/>
          </a:stretch>
        </p:blipFill>
        <p:spPr>
          <a:xfrm>
            <a:off x="5765975" y="6214671"/>
            <a:ext cx="1584961" cy="628693"/>
          </a:xfrm>
          <a:prstGeom prst="rect">
            <a:avLst/>
          </a:prstGeom>
        </p:spPr>
      </p:pic>
      <p:sp>
        <p:nvSpPr>
          <p:cNvPr id="7" name="Text Placeholder 125">
            <a:extLst>
              <a:ext uri="{FF2B5EF4-FFF2-40B4-BE49-F238E27FC236}">
                <a16:creationId xmlns:a16="http://schemas.microsoft.com/office/drawing/2014/main" id="{DF47D6DD-E912-6DCB-B401-8FBC5598F918}"/>
              </a:ext>
            </a:extLst>
          </p:cNvPr>
          <p:cNvSpPr txBox="1">
            <a:spLocks/>
          </p:cNvSpPr>
          <p:nvPr/>
        </p:nvSpPr>
        <p:spPr>
          <a:xfrm>
            <a:off x="301999" y="4859579"/>
            <a:ext cx="2730945" cy="29365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1600" b="1" i="0" kern="1200" dirty="0" smtClean="0">
                <a:solidFill>
                  <a:srgbClr val="263357"/>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b="0" i="0" kern="1200" dirty="0" smtClean="0">
                <a:solidFill>
                  <a:srgbClr val="263357"/>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err="1"/>
              <a:t>Leadership</a:t>
            </a:r>
            <a:r>
              <a:rPr lang="da-DK" dirty="0"/>
              <a:t> </a:t>
            </a:r>
            <a:r>
              <a:rPr lang="da-DK" dirty="0" err="1"/>
              <a:t>initiatives</a:t>
            </a:r>
            <a:r>
              <a:rPr lang="da-DK" dirty="0"/>
              <a:t> </a:t>
            </a:r>
            <a:endParaRPr lang="en-CH" dirty="0"/>
          </a:p>
        </p:txBody>
      </p:sp>
      <p:pic>
        <p:nvPicPr>
          <p:cNvPr id="9" name="Billede 8">
            <a:extLst>
              <a:ext uri="{FF2B5EF4-FFF2-40B4-BE49-F238E27FC236}">
                <a16:creationId xmlns:a16="http://schemas.microsoft.com/office/drawing/2014/main" id="{28418B8E-34F1-B00E-C678-81FD6DA04BC9}"/>
              </a:ext>
            </a:extLst>
          </p:cNvPr>
          <p:cNvPicPr>
            <a:picLocks noChangeAspect="1"/>
          </p:cNvPicPr>
          <p:nvPr/>
        </p:nvPicPr>
        <p:blipFill>
          <a:blip r:embed="rId5"/>
          <a:stretch>
            <a:fillRect/>
          </a:stretch>
        </p:blipFill>
        <p:spPr>
          <a:xfrm>
            <a:off x="6072988" y="1740805"/>
            <a:ext cx="2972627" cy="4280969"/>
          </a:xfrm>
          <a:prstGeom prst="rect">
            <a:avLst/>
          </a:prstGeom>
        </p:spPr>
      </p:pic>
      <p:pic>
        <p:nvPicPr>
          <p:cNvPr id="11" name="Billede 10" descr="Et billede, der indeholder cirkel, Font/skrifttype, logo, Grafik&#10;&#10;Indhold genereret af kunstig intelligens kan være forkert.">
            <a:extLst>
              <a:ext uri="{FF2B5EF4-FFF2-40B4-BE49-F238E27FC236}">
                <a16:creationId xmlns:a16="http://schemas.microsoft.com/office/drawing/2014/main" id="{629B3FD9-BF33-0013-605F-9CDE19D6196B}"/>
              </a:ext>
            </a:extLst>
          </p:cNvPr>
          <p:cNvPicPr>
            <a:picLocks noChangeAspect="1"/>
          </p:cNvPicPr>
          <p:nvPr/>
        </p:nvPicPr>
        <p:blipFill>
          <a:blip r:embed="rId6"/>
          <a:srcRect r="-394" b="23606"/>
          <a:stretch/>
        </p:blipFill>
        <p:spPr>
          <a:xfrm>
            <a:off x="4496399" y="6294274"/>
            <a:ext cx="557806" cy="502114"/>
          </a:xfrm>
          <a:prstGeom prst="rect">
            <a:avLst/>
          </a:prstGeom>
        </p:spPr>
      </p:pic>
      <p:sp>
        <p:nvSpPr>
          <p:cNvPr id="13" name="Tekstfelt 12">
            <a:extLst>
              <a:ext uri="{FF2B5EF4-FFF2-40B4-BE49-F238E27FC236}">
                <a16:creationId xmlns:a16="http://schemas.microsoft.com/office/drawing/2014/main" id="{8C4B3D6B-C9DF-41C1-50B5-3E79608E7D8E}"/>
              </a:ext>
            </a:extLst>
          </p:cNvPr>
          <p:cNvSpPr txBox="1"/>
          <p:nvPr/>
        </p:nvSpPr>
        <p:spPr>
          <a:xfrm>
            <a:off x="110257" y="6414526"/>
            <a:ext cx="3605709" cy="261610"/>
          </a:xfrm>
          <a:prstGeom prst="rect">
            <a:avLst/>
          </a:prstGeom>
          <a:noFill/>
        </p:spPr>
        <p:txBody>
          <a:bodyPr wrap="square">
            <a:spAutoFit/>
          </a:bodyPr>
          <a:lstStyle/>
          <a:p>
            <a:r>
              <a:rPr lang="en-US" sz="1100" dirty="0">
                <a:solidFill>
                  <a:srgbClr val="263357"/>
                </a:solidFill>
                <a:latin typeface="Calibri" panose="020F0502020204030204" pitchFamily="34" charset="0"/>
                <a:cs typeface="Calibri" panose="020F0502020204030204" pitchFamily="34" charset="0"/>
              </a:rPr>
              <a:t>Copyright © 2025 The authors, bibh@regionsjaelland.dk</a:t>
            </a:r>
          </a:p>
        </p:txBody>
      </p:sp>
      <p:sp>
        <p:nvSpPr>
          <p:cNvPr id="128" name="Text Placeholder 127">
            <a:extLst>
              <a:ext uri="{FF2B5EF4-FFF2-40B4-BE49-F238E27FC236}">
                <a16:creationId xmlns:a16="http://schemas.microsoft.com/office/drawing/2014/main" id="{EADB6B29-E121-FEFA-4E78-26925E841DCF}"/>
              </a:ext>
            </a:extLst>
          </p:cNvPr>
          <p:cNvSpPr>
            <a:spLocks noGrp="1"/>
          </p:cNvSpPr>
          <p:nvPr>
            <p:ph type="body" sz="quarter" idx="23"/>
          </p:nvPr>
        </p:nvSpPr>
        <p:spPr>
          <a:xfrm>
            <a:off x="3170311" y="1890410"/>
            <a:ext cx="2728000" cy="293658"/>
          </a:xfrm>
          <a:ln>
            <a:solidFill>
              <a:schemeClr val="bg1"/>
            </a:solidFill>
          </a:ln>
        </p:spPr>
        <p:txBody>
          <a:bodyPr>
            <a:normAutofit fontScale="92500" lnSpcReduction="10000"/>
          </a:bodyPr>
          <a:lstStyle/>
          <a:p>
            <a:endParaRPr lang="en-CH" dirty="0"/>
          </a:p>
        </p:txBody>
      </p:sp>
    </p:spTree>
    <p:extLst>
      <p:ext uri="{BB962C8B-B14F-4D97-AF65-F5344CB8AC3E}">
        <p14:creationId xmlns:p14="http://schemas.microsoft.com/office/powerpoint/2010/main" val="5480860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141684F66F6BB4C879E5FA4BDD9E7C8" ma:contentTypeVersion="21" ma:contentTypeDescription="Opret et nyt dokument." ma:contentTypeScope="" ma:versionID="949492a2a40a51c9b42e82a91f769632">
  <xsd:schema xmlns:xsd="http://www.w3.org/2001/XMLSchema" xmlns:xs="http://www.w3.org/2001/XMLSchema" xmlns:p="http://schemas.microsoft.com/office/2006/metadata/properties" xmlns:ns1="http://schemas.microsoft.com/sharepoint/v3" xmlns:ns2="9e6fa3c9-1dfd-4cc3-80a2-891159eab217" xmlns:ns3="0146991b-dfc3-441c-b206-6b72e4c749a9" targetNamespace="http://schemas.microsoft.com/office/2006/metadata/properties" ma:root="true" ma:fieldsID="27d71a951d8ae6775895ff095202aa0a" ns1:_="" ns2:_="" ns3:_="">
    <xsd:import namespace="http://schemas.microsoft.com/sharepoint/v3"/>
    <xsd:import namespace="9e6fa3c9-1dfd-4cc3-80a2-891159eab217"/>
    <xsd:import namespace="0146991b-dfc3-441c-b206-6b72e4c749a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 ma:internalName="PublishingStartDate" ma:readOnly="false">
      <xsd:simpleType>
        <xsd:restriction base="dms:Unknown"/>
      </xsd:simpleType>
    </xsd:element>
    <xsd:element name="PublishingExpirationDate" ma:index="9" nillable="true" ma:displayName="Slutdato for planlægning" ma:description=""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6fa3c9-1dfd-4cc3-80a2-891159eab2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d5b38e06-5ba0-4e5f-b171-142f1670293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46991b-dfc3-441c-b206-6b72e4c749a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d4c5fe0-5a9f-414f-85b5-5a79b12c0985}" ma:internalName="TaxCatchAll" ma:showField="CatchAllData" ma:web="0146991b-dfc3-441c-b206-6b72e4c749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46991b-dfc3-441c-b206-6b72e4c749a9"/>
    <PublishingExpirationDate xmlns="http://schemas.microsoft.com/sharepoint/v3" xsi:nil="true"/>
    <lcf76f155ced4ddcb4097134ff3c332f xmlns="9e6fa3c9-1dfd-4cc3-80a2-891159eab217">
      <Terms xmlns="http://schemas.microsoft.com/office/infopath/2007/PartnerControls"/>
    </lcf76f155ced4ddcb4097134ff3c332f>
    <PublishingStartDate xmlns="http://schemas.microsoft.com/sharepoint/v3" xsi:nil="true"/>
  </documentManagement>
</p:properties>
</file>

<file path=customXml/itemProps1.xml><?xml version="1.0" encoding="utf-8"?>
<ds:datastoreItem xmlns:ds="http://schemas.openxmlformats.org/officeDocument/2006/customXml" ds:itemID="{E17ED175-90CA-48EC-807A-B5C843E02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6fa3c9-1dfd-4cc3-80a2-891159eab217"/>
    <ds:schemaRef ds:uri="0146991b-dfc3-441c-b206-6b72e4c749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65F358-3A5C-428A-BB61-C4788D5B329B}">
  <ds:schemaRefs>
    <ds:schemaRef ds:uri="http://schemas.microsoft.com/sharepoint/v3/contenttype/forms"/>
  </ds:schemaRefs>
</ds:datastoreItem>
</file>

<file path=customXml/itemProps3.xml><?xml version="1.0" encoding="utf-8"?>
<ds:datastoreItem xmlns:ds="http://schemas.openxmlformats.org/officeDocument/2006/customXml" ds:itemID="{948ABFD4-C266-475A-830E-1267F477EE65}">
  <ds:schemaRefs>
    <ds:schemaRef ds:uri="http://www.w3.org/XML/1998/namespace"/>
    <ds:schemaRef ds:uri="0146991b-dfc3-441c-b206-6b72e4c749a9"/>
    <ds:schemaRef ds:uri="9e6fa3c9-1dfd-4cc3-80a2-891159eab217"/>
    <ds:schemaRef ds:uri="http://purl.org/dc/elements/1.1/"/>
    <ds:schemaRef ds:uri="http://schemas.openxmlformats.org/package/2006/metadata/core-properties"/>
    <ds:schemaRef ds:uri="http://schemas.microsoft.com/office/infopath/2007/PartnerControls"/>
    <ds:schemaRef ds:uri="http://purl.org/dc/dcmitype/"/>
    <ds:schemaRef ds:uri="http://schemas.microsoft.com/sharepoint/v3"/>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198</TotalTime>
  <Words>337</Words>
  <Application>Microsoft Office PowerPoint</Application>
  <PresentationFormat>Widescreen</PresentationFormat>
  <Paragraphs>29</Paragraphs>
  <Slides>1</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vt:i4>
      </vt:variant>
    </vt:vector>
  </HeadingPairs>
  <TitlesOfParts>
    <vt:vector size="9" baseType="lpstr">
      <vt:lpstr>Aptos</vt:lpstr>
      <vt:lpstr>Segoe UI</vt:lpstr>
      <vt:lpstr>Poppins</vt:lpstr>
      <vt:lpstr>Calibri</vt:lpstr>
      <vt:lpstr>Arial</vt:lpstr>
      <vt:lpstr>Poppins ExtraBold</vt:lpstr>
      <vt:lpstr>Aptos Display</vt:lpstr>
      <vt:lpstr>Thème Office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heloise bourgeat</dc:creator>
  <cp:lastModifiedBy>Tina Lanther</cp:lastModifiedBy>
  <cp:revision>43</cp:revision>
  <dcterms:created xsi:type="dcterms:W3CDTF">2024-03-13T14:48:26Z</dcterms:created>
  <dcterms:modified xsi:type="dcterms:W3CDTF">2025-10-27T22:17:45Z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0x0101002141684F66F6BB4C879E5FA4BDD9E7C8</vt:lpwstr>
  </property>
</Properties>
</file>