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9" r:id="rId5"/>
  </p:sldMasterIdLst>
  <p:notesMasterIdLst>
    <p:notesMasterId r:id="rId19"/>
  </p:notesMasterIdLst>
  <p:handoutMasterIdLst>
    <p:handoutMasterId r:id="rId20"/>
  </p:handoutMasterIdLst>
  <p:sldIdLst>
    <p:sldId id="308" r:id="rId6"/>
    <p:sldId id="419" r:id="rId7"/>
    <p:sldId id="326" r:id="rId8"/>
    <p:sldId id="405" r:id="rId9"/>
    <p:sldId id="412" r:id="rId10"/>
    <p:sldId id="411" r:id="rId11"/>
    <p:sldId id="413" r:id="rId12"/>
    <p:sldId id="414" r:id="rId13"/>
    <p:sldId id="415" r:id="rId14"/>
    <p:sldId id="417" r:id="rId15"/>
    <p:sldId id="418" r:id="rId16"/>
    <p:sldId id="367" r:id="rId17"/>
    <p:sldId id="402"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2FB29-EB9F-24A4-335D-650BF6919C39}" name="Katrine Højager Hansen" initials="KH" userId="S::khohan@naestved.dk::b7097e99-32c9-46bf-843e-050764eb6253" providerId="AD"/>
  <p188:author id="{B87D0F36-A988-6A7D-3D97-72534DC353A4}" name="Barbara í Nesinum Askham" initials="BA" userId="S::bna@regsj.dk::a066d6cb-4829-4eb8-aaa0-a4fca653bac0" providerId="AD"/>
  <p188:author id="{0BA3DED1-C9F1-C06B-2989-D671E05CC652}" name="Mette Nagel Kasper" initials="MK" userId="S::mekas@regsj.dk::02a2a95b-2ad0-4dd7-bdb1-b22f0ad2de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84"/>
    <a:srgbClr val="3B5182"/>
    <a:srgbClr val="006479"/>
    <a:srgbClr val="333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autoAdjust="0"/>
    <p:restoredTop sz="70256" autoAdjust="0"/>
  </p:normalViewPr>
  <p:slideViewPr>
    <p:cSldViewPr snapToGrid="0" snapToObjects="1">
      <p:cViewPr varScale="1">
        <p:scale>
          <a:sx n="89" d="100"/>
          <a:sy n="89" d="100"/>
        </p:scale>
        <p:origin x="1446" y="6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CD6B1-4D96-41FA-853E-F369B630E891}" type="doc">
      <dgm:prSet loTypeId="urn:microsoft.com/office/officeart/2005/8/layout/process3" loCatId="process" qsTypeId="urn:microsoft.com/office/officeart/2005/8/quickstyle/simple1" qsCatId="simple" csTypeId="urn:microsoft.com/office/officeart/2005/8/colors/accent0_1" csCatId="mainScheme" phldr="1"/>
      <dgm:spPr/>
      <dgm:t>
        <a:bodyPr/>
        <a:lstStyle/>
        <a:p>
          <a:endParaRPr lang="da-DK"/>
        </a:p>
      </dgm:t>
    </dgm:pt>
    <dgm:pt modelId="{47F592E3-4FDC-488A-861A-DB4F06B9851A}">
      <dgm:prSet phldrT="[Tekst]" phldr="0" custT="1"/>
      <dgm:spPr/>
      <dgm:t>
        <a:bodyPr/>
        <a:lstStyle/>
        <a:p>
          <a:r>
            <a:rPr lang="da-DK" sz="1600" b="1" dirty="0">
              <a:solidFill>
                <a:schemeClr val="tx1">
                  <a:lumMod val="75000"/>
                </a:schemeClr>
              </a:solidFill>
            </a:rPr>
            <a:t>Generel sundhed</a:t>
          </a:r>
        </a:p>
      </dgm:t>
    </dgm:pt>
    <dgm:pt modelId="{D4735C88-6236-4E92-8949-F8D9B8948E5E}" type="parTrans" cxnId="{4403E50E-D245-418A-8799-337004CF85E1}">
      <dgm:prSet/>
      <dgm:spPr/>
      <dgm:t>
        <a:bodyPr/>
        <a:lstStyle/>
        <a:p>
          <a:endParaRPr lang="da-DK"/>
        </a:p>
      </dgm:t>
    </dgm:pt>
    <dgm:pt modelId="{084C1F0E-73AA-415F-8DEE-4405338F46E5}" type="sibTrans" cxnId="{4403E50E-D245-418A-8799-337004CF85E1}">
      <dgm:prSet/>
      <dgm:spPr/>
      <dgm:t>
        <a:bodyPr/>
        <a:lstStyle/>
        <a:p>
          <a:endParaRPr lang="da-DK"/>
        </a:p>
      </dgm:t>
    </dgm:pt>
    <dgm:pt modelId="{3C15A013-5617-4F94-AF29-F75C148FCCF6}">
      <dgm:prSet phldrT="[Tekst]"/>
      <dgm:spPr/>
      <dgm:t>
        <a:bodyPr/>
        <a:lstStyle/>
        <a:p>
          <a:pPr>
            <a:buNone/>
          </a:pPr>
          <a:r>
            <a:rPr lang="da-DK" dirty="0"/>
            <a:t>Undervis borger og pårørende</a:t>
          </a:r>
        </a:p>
      </dgm:t>
    </dgm:pt>
    <dgm:pt modelId="{AACEF777-66CF-4BF0-B90C-B49A8D16B93B}" type="parTrans" cxnId="{00C8AECC-DE6D-48D5-82F1-949D33EA9852}">
      <dgm:prSet/>
      <dgm:spPr/>
      <dgm:t>
        <a:bodyPr/>
        <a:lstStyle/>
        <a:p>
          <a:endParaRPr lang="da-DK"/>
        </a:p>
      </dgm:t>
    </dgm:pt>
    <dgm:pt modelId="{F0EF6635-135A-4D05-B1C0-FE7A958A59CE}" type="sibTrans" cxnId="{00C8AECC-DE6D-48D5-82F1-949D33EA9852}">
      <dgm:prSet/>
      <dgm:spPr/>
      <dgm:t>
        <a:bodyPr/>
        <a:lstStyle/>
        <a:p>
          <a:endParaRPr lang="da-DK"/>
        </a:p>
      </dgm:t>
    </dgm:pt>
    <dgm:pt modelId="{CB7D5F9E-689D-4737-8B12-2BB758F33824}">
      <dgm:prSet phldrT="[Tekst]" phldr="0" custT="1"/>
      <dgm:spPr/>
      <dgm:t>
        <a:bodyPr/>
        <a:lstStyle/>
        <a:p>
          <a:r>
            <a:rPr lang="da-DK" sz="1600" b="1" dirty="0">
              <a:solidFill>
                <a:schemeClr val="tx1">
                  <a:lumMod val="75000"/>
                </a:schemeClr>
              </a:solidFill>
            </a:rPr>
            <a:t>Mobilitet</a:t>
          </a:r>
        </a:p>
      </dgm:t>
    </dgm:pt>
    <dgm:pt modelId="{83B70957-9DEF-4F18-AFA1-AA055212184D}" type="parTrans" cxnId="{08DE579D-6E0E-49C3-9FD6-078161622D51}">
      <dgm:prSet/>
      <dgm:spPr/>
      <dgm:t>
        <a:bodyPr/>
        <a:lstStyle/>
        <a:p>
          <a:endParaRPr lang="da-DK"/>
        </a:p>
      </dgm:t>
    </dgm:pt>
    <dgm:pt modelId="{DCF45B2A-5161-4C19-9048-E0643D7221F7}" type="sibTrans" cxnId="{08DE579D-6E0E-49C3-9FD6-078161622D51}">
      <dgm:prSet/>
      <dgm:spPr/>
      <dgm:t>
        <a:bodyPr/>
        <a:lstStyle/>
        <a:p>
          <a:endParaRPr lang="da-DK"/>
        </a:p>
      </dgm:t>
    </dgm:pt>
    <dgm:pt modelId="{94314FEE-4909-44E8-B082-6B7E0570F76C}">
      <dgm:prSet phldrT="[Tekst]"/>
      <dgm:spPr/>
      <dgm:t>
        <a:bodyPr/>
        <a:lstStyle/>
        <a:p>
          <a:pPr>
            <a:buNone/>
          </a:pPr>
          <a:r>
            <a:rPr lang="da-DK" dirty="0"/>
            <a:t>Tilskynd at borger deltager aktivt ved forflytninger.</a:t>
          </a:r>
        </a:p>
      </dgm:t>
    </dgm:pt>
    <dgm:pt modelId="{BFA22FEB-22BC-45D4-B508-C715499643CB}" type="parTrans" cxnId="{20F1AB32-3806-4304-A499-3E4BC68D9220}">
      <dgm:prSet/>
      <dgm:spPr/>
      <dgm:t>
        <a:bodyPr/>
        <a:lstStyle/>
        <a:p>
          <a:endParaRPr lang="da-DK"/>
        </a:p>
      </dgm:t>
    </dgm:pt>
    <dgm:pt modelId="{64DBF31B-3D0E-4507-A381-6480AAD10E2C}" type="sibTrans" cxnId="{20F1AB32-3806-4304-A499-3E4BC68D9220}">
      <dgm:prSet/>
      <dgm:spPr/>
      <dgm:t>
        <a:bodyPr/>
        <a:lstStyle/>
        <a:p>
          <a:endParaRPr lang="da-DK"/>
        </a:p>
      </dgm:t>
    </dgm:pt>
    <dgm:pt modelId="{3CDEE6A9-C696-40FE-8CD0-82D585F14C57}">
      <dgm:prSet phldrT="[Tekst]" phldr="0" custT="1"/>
      <dgm:spPr/>
      <dgm:t>
        <a:bodyPr/>
        <a:lstStyle/>
        <a:p>
          <a:r>
            <a:rPr lang="da-DK" sz="1600" b="1" dirty="0">
              <a:solidFill>
                <a:schemeClr val="tx1">
                  <a:lumMod val="75000"/>
                </a:schemeClr>
              </a:solidFill>
            </a:rPr>
            <a:t>Huden</a:t>
          </a:r>
          <a:r>
            <a:rPr lang="da-DK" sz="1600" dirty="0"/>
            <a:t> </a:t>
          </a:r>
        </a:p>
      </dgm:t>
    </dgm:pt>
    <dgm:pt modelId="{21F27F6E-77E2-4E95-B3EE-28B6A091014C}" type="parTrans" cxnId="{01E3A1D9-CBBC-46F2-BA3B-DF3FDDE5A2BC}">
      <dgm:prSet/>
      <dgm:spPr/>
      <dgm:t>
        <a:bodyPr/>
        <a:lstStyle/>
        <a:p>
          <a:endParaRPr lang="da-DK"/>
        </a:p>
      </dgm:t>
    </dgm:pt>
    <dgm:pt modelId="{898BDD6B-8F91-431D-A1C9-0C4880F113AD}" type="sibTrans" cxnId="{01E3A1D9-CBBC-46F2-BA3B-DF3FDDE5A2BC}">
      <dgm:prSet/>
      <dgm:spPr/>
      <dgm:t>
        <a:bodyPr/>
        <a:lstStyle/>
        <a:p>
          <a:endParaRPr lang="da-DK"/>
        </a:p>
      </dgm:t>
    </dgm:pt>
    <dgm:pt modelId="{DA81BBFB-A356-4045-89BA-B2AC6B71897E}">
      <dgm:prSet phldrT="[Tekst]"/>
      <dgm:spPr/>
      <dgm:t>
        <a:bodyPr/>
        <a:lstStyle/>
        <a:p>
          <a:pPr>
            <a:buFont typeface="Arial" panose="020B0604020202020204" pitchFamily="34" charset="0"/>
            <a:buNone/>
          </a:pPr>
          <a:r>
            <a:rPr lang="da-DK" dirty="0"/>
            <a:t>Beskyt huden</a:t>
          </a:r>
        </a:p>
      </dgm:t>
    </dgm:pt>
    <dgm:pt modelId="{46D9558B-CE13-4BBC-B6B6-F383C82F5252}" type="parTrans" cxnId="{5997C63C-E479-468F-947F-5BE378041F43}">
      <dgm:prSet/>
      <dgm:spPr/>
      <dgm:t>
        <a:bodyPr/>
        <a:lstStyle/>
        <a:p>
          <a:endParaRPr lang="da-DK"/>
        </a:p>
      </dgm:t>
    </dgm:pt>
    <dgm:pt modelId="{1318CB06-B7D7-487F-B954-EFFC3DB474E3}" type="sibTrans" cxnId="{5997C63C-E479-468F-947F-5BE378041F43}">
      <dgm:prSet/>
      <dgm:spPr/>
      <dgm:t>
        <a:bodyPr/>
        <a:lstStyle/>
        <a:p>
          <a:endParaRPr lang="da-DK"/>
        </a:p>
      </dgm:t>
    </dgm:pt>
    <dgm:pt modelId="{5ED45507-76D9-4086-8202-CE4BF076E731}">
      <dgm:prSet/>
      <dgm:spPr/>
      <dgm:t>
        <a:bodyPr/>
        <a:lstStyle/>
        <a:p>
          <a:r>
            <a:rPr lang="da-DK" dirty="0"/>
            <a:t>Sørg for et sikkert miljø – sengebeskyttere, fjern unødige møbler mm.</a:t>
          </a:r>
        </a:p>
      </dgm:t>
    </dgm:pt>
    <dgm:pt modelId="{401380B9-C883-4D5A-BBC5-E93AF37A1C6C}" type="parTrans" cxnId="{8CD64E59-C4E5-4810-B533-66900BE89103}">
      <dgm:prSet/>
      <dgm:spPr/>
      <dgm:t>
        <a:bodyPr/>
        <a:lstStyle/>
        <a:p>
          <a:endParaRPr lang="da-DK"/>
        </a:p>
      </dgm:t>
    </dgm:pt>
    <dgm:pt modelId="{D31D928D-CE37-4F17-BCB8-25F2A0AC56B5}" type="sibTrans" cxnId="{8CD64E59-C4E5-4810-B533-66900BE89103}">
      <dgm:prSet/>
      <dgm:spPr/>
      <dgm:t>
        <a:bodyPr/>
        <a:lstStyle/>
        <a:p>
          <a:endParaRPr lang="da-DK"/>
        </a:p>
      </dgm:t>
    </dgm:pt>
    <dgm:pt modelId="{F8567FFB-4F00-49A0-98E8-3839D18928E9}">
      <dgm:prSet/>
      <dgm:spPr/>
      <dgm:t>
        <a:bodyPr/>
        <a:lstStyle/>
        <a:p>
          <a:r>
            <a:rPr lang="da-DK" dirty="0"/>
            <a:t>Optimér ernæring og væskeindtag </a:t>
          </a:r>
        </a:p>
      </dgm:t>
    </dgm:pt>
    <dgm:pt modelId="{7D18EF6E-0E0D-4C09-98E8-5BCC8F27144F}" type="parTrans" cxnId="{5F1B1A5A-F07D-436C-8345-80E6FAA0945E}">
      <dgm:prSet/>
      <dgm:spPr/>
      <dgm:t>
        <a:bodyPr/>
        <a:lstStyle/>
        <a:p>
          <a:endParaRPr lang="da-DK"/>
        </a:p>
      </dgm:t>
    </dgm:pt>
    <dgm:pt modelId="{F5004B94-A64E-45CE-A088-402D05C58978}" type="sibTrans" cxnId="{5F1B1A5A-F07D-436C-8345-80E6FAA0945E}">
      <dgm:prSet/>
      <dgm:spPr/>
      <dgm:t>
        <a:bodyPr/>
        <a:lstStyle/>
        <a:p>
          <a:endParaRPr lang="da-DK"/>
        </a:p>
      </dgm:t>
    </dgm:pt>
    <dgm:pt modelId="{9C48CAE0-15FB-43E7-98ED-078C2241A3A0}">
      <dgm:prSet/>
      <dgm:spPr/>
      <dgm:t>
        <a:bodyPr/>
        <a:lstStyle/>
        <a:p>
          <a:r>
            <a:rPr lang="da-DK" dirty="0"/>
            <a:t>Øget opmærksomhed ved medicininduceret hudskrøbelighed </a:t>
          </a:r>
        </a:p>
      </dgm:t>
    </dgm:pt>
    <dgm:pt modelId="{95BD7BB2-8521-415E-B6CC-59236F8F5AFC}" type="parTrans" cxnId="{68DC53F6-FE11-4B9E-9812-268B2FB97186}">
      <dgm:prSet/>
      <dgm:spPr/>
      <dgm:t>
        <a:bodyPr/>
        <a:lstStyle/>
        <a:p>
          <a:endParaRPr lang="da-DK"/>
        </a:p>
      </dgm:t>
    </dgm:pt>
    <dgm:pt modelId="{01D9AB11-D64D-45BE-A0AF-562B9E9E7A88}" type="sibTrans" cxnId="{68DC53F6-FE11-4B9E-9812-268B2FB97186}">
      <dgm:prSet/>
      <dgm:spPr/>
      <dgm:t>
        <a:bodyPr/>
        <a:lstStyle/>
        <a:p>
          <a:endParaRPr lang="da-DK"/>
        </a:p>
      </dgm:t>
    </dgm:pt>
    <dgm:pt modelId="{7A070416-3CD3-4B6C-8828-4A1D9841F03F}">
      <dgm:prSet/>
      <dgm:spPr/>
      <dgm:t>
        <a:bodyPr/>
        <a:lstStyle/>
        <a:p>
          <a:r>
            <a:rPr lang="da-DK" dirty="0"/>
            <a:t>Korrekt valg og brug af hjælpemidler</a:t>
          </a:r>
        </a:p>
      </dgm:t>
    </dgm:pt>
    <dgm:pt modelId="{4C9DBE3F-70C5-4AAE-8A7D-AD0C566E70FE}" type="parTrans" cxnId="{996709B0-16CE-43FE-A2F4-50007D151D36}">
      <dgm:prSet/>
      <dgm:spPr/>
      <dgm:t>
        <a:bodyPr/>
        <a:lstStyle/>
        <a:p>
          <a:endParaRPr lang="da-DK"/>
        </a:p>
      </dgm:t>
    </dgm:pt>
    <dgm:pt modelId="{E3E25DE8-4159-4970-8180-4EE81D79AB59}" type="sibTrans" cxnId="{996709B0-16CE-43FE-A2F4-50007D151D36}">
      <dgm:prSet/>
      <dgm:spPr/>
      <dgm:t>
        <a:bodyPr/>
        <a:lstStyle/>
        <a:p>
          <a:endParaRPr lang="da-DK"/>
        </a:p>
      </dgm:t>
    </dgm:pt>
    <dgm:pt modelId="{AF58355D-3B85-4D5F-9021-5A9264BC6BB8}">
      <dgm:prSet/>
      <dgm:spPr/>
      <dgm:t>
        <a:bodyPr/>
        <a:lstStyle/>
        <a:p>
          <a:r>
            <a:rPr lang="da-DK" dirty="0"/>
            <a:t>Faldforebyggende tiltag (fjern rod, korrekt belysning) </a:t>
          </a:r>
        </a:p>
      </dgm:t>
    </dgm:pt>
    <dgm:pt modelId="{2C4FBD5B-2F65-4F9B-9A51-A2CA42934C8D}" type="parTrans" cxnId="{5DFD4E64-4039-4F41-B4BA-0C5B76334200}">
      <dgm:prSet/>
      <dgm:spPr/>
      <dgm:t>
        <a:bodyPr/>
        <a:lstStyle/>
        <a:p>
          <a:endParaRPr lang="da-DK"/>
        </a:p>
      </dgm:t>
    </dgm:pt>
    <dgm:pt modelId="{87C6FB44-A53E-47F4-8F29-F7C31B1832A8}" type="sibTrans" cxnId="{5DFD4E64-4039-4F41-B4BA-0C5B76334200}">
      <dgm:prSet/>
      <dgm:spPr/>
      <dgm:t>
        <a:bodyPr/>
        <a:lstStyle/>
        <a:p>
          <a:endParaRPr lang="da-DK"/>
        </a:p>
      </dgm:t>
    </dgm:pt>
    <dgm:pt modelId="{23767258-612C-4E60-B2C9-FEE2A6CE1AB7}">
      <dgm:prSet/>
      <dgm:spPr/>
      <dgm:t>
        <a:bodyPr/>
        <a:lstStyle/>
        <a:p>
          <a:r>
            <a:rPr lang="da-DK" dirty="0"/>
            <a:t>Polstring af udstyr fx sengehest, kørestol mm.</a:t>
          </a:r>
        </a:p>
      </dgm:t>
    </dgm:pt>
    <dgm:pt modelId="{6C85E69A-5902-4CFB-AE73-32EF1B6C6572}" type="parTrans" cxnId="{C39CD0DE-5732-4DDF-9A18-7D0FD94F4D90}">
      <dgm:prSet/>
      <dgm:spPr/>
      <dgm:t>
        <a:bodyPr/>
        <a:lstStyle/>
        <a:p>
          <a:endParaRPr lang="da-DK"/>
        </a:p>
      </dgm:t>
    </dgm:pt>
    <dgm:pt modelId="{51171CC3-0E67-46E5-80AD-7925506DD270}" type="sibTrans" cxnId="{C39CD0DE-5732-4DDF-9A18-7D0FD94F4D90}">
      <dgm:prSet/>
      <dgm:spPr/>
      <dgm:t>
        <a:bodyPr/>
        <a:lstStyle/>
        <a:p>
          <a:endParaRPr lang="da-DK"/>
        </a:p>
      </dgm:t>
    </dgm:pt>
    <dgm:pt modelId="{10735D67-7016-43EF-A954-768B05B5609C}">
      <dgm:prSet/>
      <dgm:spPr/>
      <dgm:t>
        <a:bodyPr/>
        <a:lstStyle/>
        <a:p>
          <a:r>
            <a:rPr lang="da-DK" dirty="0"/>
            <a:t>God hudhygiejne – brug lunkent vand og sæbefri, pH-neutral rens</a:t>
          </a:r>
        </a:p>
      </dgm:t>
    </dgm:pt>
    <dgm:pt modelId="{E27DA79D-0592-45DD-88BE-13E7B51B2068}" type="parTrans" cxnId="{26732F05-C58A-4E03-BD6F-10879C5F4E66}">
      <dgm:prSet/>
      <dgm:spPr/>
      <dgm:t>
        <a:bodyPr/>
        <a:lstStyle/>
        <a:p>
          <a:endParaRPr lang="da-DK"/>
        </a:p>
      </dgm:t>
    </dgm:pt>
    <dgm:pt modelId="{A3E679D8-11BA-4F56-98BB-CD8C8688A9BB}" type="sibTrans" cxnId="{26732F05-C58A-4E03-BD6F-10879C5F4E66}">
      <dgm:prSet/>
      <dgm:spPr/>
      <dgm:t>
        <a:bodyPr/>
        <a:lstStyle/>
        <a:p>
          <a:endParaRPr lang="da-DK"/>
        </a:p>
      </dgm:t>
    </dgm:pt>
    <dgm:pt modelId="{9C83D806-52F4-4766-8D1D-0ED0A24F015A}">
      <dgm:prSet/>
      <dgm:spPr/>
      <dgm:t>
        <a:bodyPr/>
        <a:lstStyle/>
        <a:p>
          <a:r>
            <a:rPr lang="da-DK" dirty="0"/>
            <a:t>Daglig fugtighedscreme</a:t>
          </a:r>
        </a:p>
      </dgm:t>
    </dgm:pt>
    <dgm:pt modelId="{5091C59E-64CA-4142-B963-9D8862681EEC}" type="parTrans" cxnId="{0488C51E-EA3D-45BF-90BF-F8C6A9607DBD}">
      <dgm:prSet/>
      <dgm:spPr/>
      <dgm:t>
        <a:bodyPr/>
        <a:lstStyle/>
        <a:p>
          <a:endParaRPr lang="da-DK"/>
        </a:p>
      </dgm:t>
    </dgm:pt>
    <dgm:pt modelId="{1CD6BCBD-A4BD-4184-A1EE-097E03ADCB57}" type="sibTrans" cxnId="{0488C51E-EA3D-45BF-90BF-F8C6A9607DBD}">
      <dgm:prSet/>
      <dgm:spPr/>
      <dgm:t>
        <a:bodyPr/>
        <a:lstStyle/>
        <a:p>
          <a:endParaRPr lang="da-DK"/>
        </a:p>
      </dgm:t>
    </dgm:pt>
    <dgm:pt modelId="{ABAA8FBD-FE91-45DA-B48E-60089090AA71}">
      <dgm:prSet/>
      <dgm:spPr/>
      <dgm:t>
        <a:bodyPr/>
        <a:lstStyle/>
        <a:p>
          <a:r>
            <a:rPr lang="da-DK" dirty="0"/>
            <a:t>Undgå stærkt klæbende plastre, bandager og tape</a:t>
          </a:r>
        </a:p>
      </dgm:t>
    </dgm:pt>
    <dgm:pt modelId="{8361F894-4B1D-4F54-85CE-3F1916E58BF8}" type="parTrans" cxnId="{5C6522A5-A22C-489E-AF3A-1AC97F112245}">
      <dgm:prSet/>
      <dgm:spPr/>
      <dgm:t>
        <a:bodyPr/>
        <a:lstStyle/>
        <a:p>
          <a:endParaRPr lang="da-DK"/>
        </a:p>
      </dgm:t>
    </dgm:pt>
    <dgm:pt modelId="{A4CC2E64-2EF8-4177-8373-9B64D4DAE2DC}" type="sibTrans" cxnId="{5C6522A5-A22C-489E-AF3A-1AC97F112245}">
      <dgm:prSet/>
      <dgm:spPr/>
      <dgm:t>
        <a:bodyPr/>
        <a:lstStyle/>
        <a:p>
          <a:endParaRPr lang="da-DK"/>
        </a:p>
      </dgm:t>
    </dgm:pt>
    <dgm:pt modelId="{423FE946-96CA-45AF-B68B-BF5AFF853A03}">
      <dgm:prSet/>
      <dgm:spPr/>
      <dgm:t>
        <a:bodyPr/>
        <a:lstStyle/>
        <a:p>
          <a:r>
            <a:rPr lang="da-DK" dirty="0"/>
            <a:t>Hold neglene korte</a:t>
          </a:r>
        </a:p>
      </dgm:t>
    </dgm:pt>
    <dgm:pt modelId="{9281D575-4572-4929-B373-1EC61B328156}" type="parTrans" cxnId="{3B67A2EA-6DBD-476F-8A64-CB99DCF428AC}">
      <dgm:prSet/>
      <dgm:spPr/>
      <dgm:t>
        <a:bodyPr/>
        <a:lstStyle/>
        <a:p>
          <a:endParaRPr lang="da-DK"/>
        </a:p>
      </dgm:t>
    </dgm:pt>
    <dgm:pt modelId="{C9FA3C8E-3DB8-46E2-8C3E-96630E6A89D6}" type="sibTrans" cxnId="{3B67A2EA-6DBD-476F-8A64-CB99DCF428AC}">
      <dgm:prSet/>
      <dgm:spPr/>
      <dgm:t>
        <a:bodyPr/>
        <a:lstStyle/>
        <a:p>
          <a:endParaRPr lang="da-DK"/>
        </a:p>
      </dgm:t>
    </dgm:pt>
    <dgm:pt modelId="{8E24B7F7-8249-4D18-9566-30A8018B820F}">
      <dgm:prSet/>
      <dgm:spPr/>
      <dgm:t>
        <a:bodyPr/>
        <a:lstStyle/>
        <a:p>
          <a:r>
            <a:rPr lang="da-DK" dirty="0"/>
            <a:t>Benyt langærmet trøjer mm. </a:t>
          </a:r>
        </a:p>
      </dgm:t>
    </dgm:pt>
    <dgm:pt modelId="{B6AD4BF4-BC27-4E22-9EAC-B369331B9235}" type="parTrans" cxnId="{1C3AC353-E81D-46D6-81CF-76BDA7B55DE3}">
      <dgm:prSet/>
      <dgm:spPr/>
      <dgm:t>
        <a:bodyPr/>
        <a:lstStyle/>
        <a:p>
          <a:endParaRPr lang="da-DK"/>
        </a:p>
      </dgm:t>
    </dgm:pt>
    <dgm:pt modelId="{4420077D-24C1-41CF-870D-536358EA0DDD}" type="sibTrans" cxnId="{1C3AC353-E81D-46D6-81CF-76BDA7B55DE3}">
      <dgm:prSet/>
      <dgm:spPr/>
      <dgm:t>
        <a:bodyPr/>
        <a:lstStyle/>
        <a:p>
          <a:endParaRPr lang="da-DK"/>
        </a:p>
      </dgm:t>
    </dgm:pt>
    <dgm:pt modelId="{3DE9A04D-DDFC-4F2C-B98F-10C5AF964ED3}">
      <dgm:prSet/>
      <dgm:spPr/>
      <dgm:t>
        <a:bodyPr/>
        <a:lstStyle/>
        <a:p>
          <a:r>
            <a:rPr lang="da-DK" dirty="0"/>
            <a:t>Daglig vurdering og observation af huden </a:t>
          </a:r>
        </a:p>
      </dgm:t>
    </dgm:pt>
    <dgm:pt modelId="{8D3686D7-D4B4-4115-A1CB-599512381F8F}" type="parTrans" cxnId="{5DB52F0F-B13C-4D84-8303-3FA33E819A3B}">
      <dgm:prSet/>
      <dgm:spPr/>
      <dgm:t>
        <a:bodyPr/>
        <a:lstStyle/>
        <a:p>
          <a:endParaRPr lang="da-DK"/>
        </a:p>
      </dgm:t>
    </dgm:pt>
    <dgm:pt modelId="{80621108-AF7F-433E-9F3A-BED7E9CE9C97}" type="sibTrans" cxnId="{5DB52F0F-B13C-4D84-8303-3FA33E819A3B}">
      <dgm:prSet/>
      <dgm:spPr/>
      <dgm:t>
        <a:bodyPr/>
        <a:lstStyle/>
        <a:p>
          <a:endParaRPr lang="da-DK"/>
        </a:p>
      </dgm:t>
    </dgm:pt>
    <dgm:pt modelId="{840F9028-FF4F-476D-B394-569A5269A330}">
      <dgm:prSet/>
      <dgm:spPr/>
      <dgm:t>
        <a:bodyPr/>
        <a:lstStyle/>
        <a:p>
          <a:r>
            <a:rPr lang="da-DK" dirty="0"/>
            <a:t>Forflytning - undgå friktion og </a:t>
          </a:r>
          <a:r>
            <a:rPr lang="da-DK" dirty="0" err="1"/>
            <a:t>shear</a:t>
          </a:r>
          <a:endParaRPr lang="da-DK" dirty="0"/>
        </a:p>
      </dgm:t>
    </dgm:pt>
    <dgm:pt modelId="{FFA8C603-7D14-4E67-9149-184F866BA94B}" type="parTrans" cxnId="{402A3143-D64A-4F78-965E-D5F4BE91A616}">
      <dgm:prSet/>
      <dgm:spPr/>
      <dgm:t>
        <a:bodyPr/>
        <a:lstStyle/>
        <a:p>
          <a:endParaRPr lang="da-DK"/>
        </a:p>
      </dgm:t>
    </dgm:pt>
    <dgm:pt modelId="{CE0B8F1D-4E25-4278-AA08-0C69F43DC1EA}" type="sibTrans" cxnId="{402A3143-D64A-4F78-965E-D5F4BE91A616}">
      <dgm:prSet/>
      <dgm:spPr/>
      <dgm:t>
        <a:bodyPr/>
        <a:lstStyle/>
        <a:p>
          <a:endParaRPr lang="da-DK"/>
        </a:p>
      </dgm:t>
    </dgm:pt>
    <dgm:pt modelId="{BC84105F-B5F4-419E-A11E-54B03397C8E1}" type="pres">
      <dgm:prSet presAssocID="{C26CD6B1-4D96-41FA-853E-F369B630E891}" presName="linearFlow" presStyleCnt="0">
        <dgm:presLayoutVars>
          <dgm:dir/>
          <dgm:animLvl val="lvl"/>
          <dgm:resizeHandles val="exact"/>
        </dgm:presLayoutVars>
      </dgm:prSet>
      <dgm:spPr/>
    </dgm:pt>
    <dgm:pt modelId="{1B9535CC-9C20-4BF5-A176-32324784FB8B}" type="pres">
      <dgm:prSet presAssocID="{47F592E3-4FDC-488A-861A-DB4F06B9851A}" presName="composite" presStyleCnt="0"/>
      <dgm:spPr/>
    </dgm:pt>
    <dgm:pt modelId="{C7374674-C82D-4134-B990-30515D9A6314}" type="pres">
      <dgm:prSet presAssocID="{47F592E3-4FDC-488A-861A-DB4F06B9851A}" presName="parTx" presStyleLbl="node1" presStyleIdx="0" presStyleCnt="3">
        <dgm:presLayoutVars>
          <dgm:chMax val="0"/>
          <dgm:chPref val="0"/>
          <dgm:bulletEnabled val="1"/>
        </dgm:presLayoutVars>
      </dgm:prSet>
      <dgm:spPr/>
    </dgm:pt>
    <dgm:pt modelId="{EA4FD7AB-4305-48E7-9AA8-12C9B86EA4FC}" type="pres">
      <dgm:prSet presAssocID="{47F592E3-4FDC-488A-861A-DB4F06B9851A}" presName="parSh" presStyleLbl="node1" presStyleIdx="0" presStyleCnt="3"/>
      <dgm:spPr/>
    </dgm:pt>
    <dgm:pt modelId="{D56F3168-EE05-48A4-A969-15E8B1CC6BF5}" type="pres">
      <dgm:prSet presAssocID="{47F592E3-4FDC-488A-861A-DB4F06B9851A}" presName="desTx" presStyleLbl="fgAcc1" presStyleIdx="0" presStyleCnt="3">
        <dgm:presLayoutVars>
          <dgm:bulletEnabled val="1"/>
        </dgm:presLayoutVars>
      </dgm:prSet>
      <dgm:spPr/>
    </dgm:pt>
    <dgm:pt modelId="{704E938F-18F2-4139-A09A-E05938D944AB}" type="pres">
      <dgm:prSet presAssocID="{084C1F0E-73AA-415F-8DEE-4405338F46E5}" presName="sibTrans" presStyleLbl="sibTrans2D1" presStyleIdx="0" presStyleCnt="2"/>
      <dgm:spPr/>
    </dgm:pt>
    <dgm:pt modelId="{1E9E04F3-7A50-4226-9E1A-9B62F62D675F}" type="pres">
      <dgm:prSet presAssocID="{084C1F0E-73AA-415F-8DEE-4405338F46E5}" presName="connTx" presStyleLbl="sibTrans2D1" presStyleIdx="0" presStyleCnt="2"/>
      <dgm:spPr/>
    </dgm:pt>
    <dgm:pt modelId="{3EC3428F-5FE3-433F-B07B-B1A59666202C}" type="pres">
      <dgm:prSet presAssocID="{CB7D5F9E-689D-4737-8B12-2BB758F33824}" presName="composite" presStyleCnt="0"/>
      <dgm:spPr/>
    </dgm:pt>
    <dgm:pt modelId="{D6BAF2AB-5D59-4A6D-86CD-57EAB4FAEC2B}" type="pres">
      <dgm:prSet presAssocID="{CB7D5F9E-689D-4737-8B12-2BB758F33824}" presName="parTx" presStyleLbl="node1" presStyleIdx="0" presStyleCnt="3">
        <dgm:presLayoutVars>
          <dgm:chMax val="0"/>
          <dgm:chPref val="0"/>
          <dgm:bulletEnabled val="1"/>
        </dgm:presLayoutVars>
      </dgm:prSet>
      <dgm:spPr/>
    </dgm:pt>
    <dgm:pt modelId="{5670D542-FE50-442F-A034-DC9E459F7DD7}" type="pres">
      <dgm:prSet presAssocID="{CB7D5F9E-689D-4737-8B12-2BB758F33824}" presName="parSh" presStyleLbl="node1" presStyleIdx="1" presStyleCnt="3"/>
      <dgm:spPr/>
    </dgm:pt>
    <dgm:pt modelId="{35E00AB0-AB3B-401E-883B-5D56CA375B56}" type="pres">
      <dgm:prSet presAssocID="{CB7D5F9E-689D-4737-8B12-2BB758F33824}" presName="desTx" presStyleLbl="fgAcc1" presStyleIdx="1" presStyleCnt="3">
        <dgm:presLayoutVars>
          <dgm:bulletEnabled val="1"/>
        </dgm:presLayoutVars>
      </dgm:prSet>
      <dgm:spPr/>
    </dgm:pt>
    <dgm:pt modelId="{EA8EFB98-117C-49C5-A2E1-BA13D0875F15}" type="pres">
      <dgm:prSet presAssocID="{DCF45B2A-5161-4C19-9048-E0643D7221F7}" presName="sibTrans" presStyleLbl="sibTrans2D1" presStyleIdx="1" presStyleCnt="2"/>
      <dgm:spPr/>
    </dgm:pt>
    <dgm:pt modelId="{5EB2A685-7F54-4BF8-9A88-6CF62F89FC44}" type="pres">
      <dgm:prSet presAssocID="{DCF45B2A-5161-4C19-9048-E0643D7221F7}" presName="connTx" presStyleLbl="sibTrans2D1" presStyleIdx="1" presStyleCnt="2"/>
      <dgm:spPr/>
    </dgm:pt>
    <dgm:pt modelId="{D465C43D-B720-4A17-9C86-C54015061E6E}" type="pres">
      <dgm:prSet presAssocID="{3CDEE6A9-C696-40FE-8CD0-82D585F14C57}" presName="composite" presStyleCnt="0"/>
      <dgm:spPr/>
    </dgm:pt>
    <dgm:pt modelId="{F3EE2BA7-5259-4E4C-B522-1AD4228559CE}" type="pres">
      <dgm:prSet presAssocID="{3CDEE6A9-C696-40FE-8CD0-82D585F14C57}" presName="parTx" presStyleLbl="node1" presStyleIdx="1" presStyleCnt="3">
        <dgm:presLayoutVars>
          <dgm:chMax val="0"/>
          <dgm:chPref val="0"/>
          <dgm:bulletEnabled val="1"/>
        </dgm:presLayoutVars>
      </dgm:prSet>
      <dgm:spPr/>
    </dgm:pt>
    <dgm:pt modelId="{BF510132-7B24-4155-89F2-D57B59792E41}" type="pres">
      <dgm:prSet presAssocID="{3CDEE6A9-C696-40FE-8CD0-82D585F14C57}" presName="parSh" presStyleLbl="node1" presStyleIdx="2" presStyleCnt="3"/>
      <dgm:spPr/>
    </dgm:pt>
    <dgm:pt modelId="{F5AF15A2-E76A-467B-BB54-8BF0861C67A6}" type="pres">
      <dgm:prSet presAssocID="{3CDEE6A9-C696-40FE-8CD0-82D585F14C57}" presName="desTx" presStyleLbl="fgAcc1" presStyleIdx="2" presStyleCnt="3">
        <dgm:presLayoutVars>
          <dgm:bulletEnabled val="1"/>
        </dgm:presLayoutVars>
      </dgm:prSet>
      <dgm:spPr/>
    </dgm:pt>
  </dgm:ptLst>
  <dgm:cxnLst>
    <dgm:cxn modelId="{26732F05-C58A-4E03-BD6F-10879C5F4E66}" srcId="{3CDEE6A9-C696-40FE-8CD0-82D585F14C57}" destId="{10735D67-7016-43EF-A954-768B05B5609C}" srcOrd="5" destOrd="0" parTransId="{E27DA79D-0592-45DD-88BE-13E7B51B2068}" sibTransId="{A3E679D8-11BA-4F56-98BB-CD8C8688A9BB}"/>
    <dgm:cxn modelId="{C936AF0D-A03E-4A0A-8768-8168F39C771D}" type="presOf" srcId="{084C1F0E-73AA-415F-8DEE-4405338F46E5}" destId="{704E938F-18F2-4139-A09A-E05938D944AB}" srcOrd="0" destOrd="0" presId="urn:microsoft.com/office/officeart/2005/8/layout/process3"/>
    <dgm:cxn modelId="{4403E50E-D245-418A-8799-337004CF85E1}" srcId="{C26CD6B1-4D96-41FA-853E-F369B630E891}" destId="{47F592E3-4FDC-488A-861A-DB4F06B9851A}" srcOrd="0" destOrd="0" parTransId="{D4735C88-6236-4E92-8949-F8D9B8948E5E}" sibTransId="{084C1F0E-73AA-415F-8DEE-4405338F46E5}"/>
    <dgm:cxn modelId="{5DB52F0F-B13C-4D84-8303-3FA33E819A3B}" srcId="{3CDEE6A9-C696-40FE-8CD0-82D585F14C57}" destId="{3DE9A04D-DDFC-4F2C-B98F-10C5AF964ED3}" srcOrd="2" destOrd="0" parTransId="{8D3686D7-D4B4-4115-A1CB-599512381F8F}" sibTransId="{80621108-AF7F-433E-9F3A-BED7E9CE9C97}"/>
    <dgm:cxn modelId="{43A60012-AEB0-415C-8A67-B600740555F1}" type="presOf" srcId="{840F9028-FF4F-476D-B394-569A5269A330}" destId="{35E00AB0-AB3B-401E-883B-5D56CA375B56}" srcOrd="0" destOrd="2" presId="urn:microsoft.com/office/officeart/2005/8/layout/process3"/>
    <dgm:cxn modelId="{67F4CA15-475E-4C48-B189-E422258B4943}" type="presOf" srcId="{3CDEE6A9-C696-40FE-8CD0-82D585F14C57}" destId="{BF510132-7B24-4155-89F2-D57B59792E41}" srcOrd="1" destOrd="0" presId="urn:microsoft.com/office/officeart/2005/8/layout/process3"/>
    <dgm:cxn modelId="{5D0DBF16-D121-4429-B44F-0133B11EADCB}" type="presOf" srcId="{ABAA8FBD-FE91-45DA-B48E-60089090AA71}" destId="{F5AF15A2-E76A-467B-BB54-8BF0861C67A6}" srcOrd="0" destOrd="6" presId="urn:microsoft.com/office/officeart/2005/8/layout/process3"/>
    <dgm:cxn modelId="{252EB21C-84B1-4C4F-B5CB-FCAE9DF02B87}" type="presOf" srcId="{AF58355D-3B85-4D5F-9021-5A9264BC6BB8}" destId="{35E00AB0-AB3B-401E-883B-5D56CA375B56}" srcOrd="0" destOrd="3" presId="urn:microsoft.com/office/officeart/2005/8/layout/process3"/>
    <dgm:cxn modelId="{0488C51E-EA3D-45BF-90BF-F8C6A9607DBD}" srcId="{3CDEE6A9-C696-40FE-8CD0-82D585F14C57}" destId="{9C83D806-52F4-4766-8D1D-0ED0A24F015A}" srcOrd="1" destOrd="0" parTransId="{5091C59E-64CA-4142-B963-9D8862681EEC}" sibTransId="{1CD6BCBD-A4BD-4184-A1EE-097E03ADCB57}"/>
    <dgm:cxn modelId="{D2AAB51F-E88F-477C-BC75-6509484CAC8E}" type="presOf" srcId="{23767258-612C-4E60-B2C9-FEE2A6CE1AB7}" destId="{35E00AB0-AB3B-401E-883B-5D56CA375B56}" srcOrd="0" destOrd="4" presId="urn:microsoft.com/office/officeart/2005/8/layout/process3"/>
    <dgm:cxn modelId="{CFEFCE20-9738-4859-9C6B-51F7005D2CDC}" type="presOf" srcId="{C26CD6B1-4D96-41FA-853E-F369B630E891}" destId="{BC84105F-B5F4-419E-A11E-54B03397C8E1}" srcOrd="0" destOrd="0" presId="urn:microsoft.com/office/officeart/2005/8/layout/process3"/>
    <dgm:cxn modelId="{2143092B-E49B-4460-A783-CF54B4C00686}" type="presOf" srcId="{8E24B7F7-8249-4D18-9566-30A8018B820F}" destId="{F5AF15A2-E76A-467B-BB54-8BF0861C67A6}" srcOrd="0" destOrd="3" presId="urn:microsoft.com/office/officeart/2005/8/layout/process3"/>
    <dgm:cxn modelId="{20F1AB32-3806-4304-A499-3E4BC68D9220}" srcId="{CB7D5F9E-689D-4737-8B12-2BB758F33824}" destId="{94314FEE-4909-44E8-B082-6B7E0570F76C}" srcOrd="0" destOrd="0" parTransId="{BFA22FEB-22BC-45D4-B508-C715499643CB}" sibTransId="{64DBF31B-3D0E-4507-A381-6480AAD10E2C}"/>
    <dgm:cxn modelId="{ED861A34-BD45-4A50-8548-7C896183502B}" type="presOf" srcId="{5ED45507-76D9-4086-8202-CE4BF076E731}" destId="{D56F3168-EE05-48A4-A969-15E8B1CC6BF5}" srcOrd="0" destOrd="1" presId="urn:microsoft.com/office/officeart/2005/8/layout/process3"/>
    <dgm:cxn modelId="{79E3D837-7A4E-40B3-8D68-96AC8BC2AFCB}" type="presOf" srcId="{DA81BBFB-A356-4045-89BA-B2AC6B71897E}" destId="{F5AF15A2-E76A-467B-BB54-8BF0861C67A6}" srcOrd="0" destOrd="0" presId="urn:microsoft.com/office/officeart/2005/8/layout/process3"/>
    <dgm:cxn modelId="{5997C63C-E479-468F-947F-5BE378041F43}" srcId="{3CDEE6A9-C696-40FE-8CD0-82D585F14C57}" destId="{DA81BBFB-A356-4045-89BA-B2AC6B71897E}" srcOrd="0" destOrd="0" parTransId="{46D9558B-CE13-4BBC-B6B6-F383C82F5252}" sibTransId="{1318CB06-B7D7-487F-B954-EFFC3DB474E3}"/>
    <dgm:cxn modelId="{402A3143-D64A-4F78-965E-D5F4BE91A616}" srcId="{CB7D5F9E-689D-4737-8B12-2BB758F33824}" destId="{840F9028-FF4F-476D-B394-569A5269A330}" srcOrd="2" destOrd="0" parTransId="{FFA8C603-7D14-4E67-9149-184F866BA94B}" sibTransId="{CE0B8F1D-4E25-4278-AA08-0C69F43DC1EA}"/>
    <dgm:cxn modelId="{5DFD4E64-4039-4F41-B4BA-0C5B76334200}" srcId="{CB7D5F9E-689D-4737-8B12-2BB758F33824}" destId="{AF58355D-3B85-4D5F-9021-5A9264BC6BB8}" srcOrd="3" destOrd="0" parTransId="{2C4FBD5B-2F65-4F9B-9A51-A2CA42934C8D}" sibTransId="{87C6FB44-A53E-47F4-8F29-F7C31B1832A8}"/>
    <dgm:cxn modelId="{F2526A67-16B9-48E0-A783-F810600DDF61}" type="presOf" srcId="{F8567FFB-4F00-49A0-98E8-3839D18928E9}" destId="{D56F3168-EE05-48A4-A969-15E8B1CC6BF5}" srcOrd="0" destOrd="2" presId="urn:microsoft.com/office/officeart/2005/8/layout/process3"/>
    <dgm:cxn modelId="{2851254D-A017-4EF0-BD72-D9EF2A6D8E62}" type="presOf" srcId="{9C48CAE0-15FB-43E7-98ED-078C2241A3A0}" destId="{D56F3168-EE05-48A4-A969-15E8B1CC6BF5}" srcOrd="0" destOrd="3" presId="urn:microsoft.com/office/officeart/2005/8/layout/process3"/>
    <dgm:cxn modelId="{F82A8751-6474-4726-896C-E7B5EF4E3681}" type="presOf" srcId="{084C1F0E-73AA-415F-8DEE-4405338F46E5}" destId="{1E9E04F3-7A50-4226-9E1A-9B62F62D675F}" srcOrd="1" destOrd="0" presId="urn:microsoft.com/office/officeart/2005/8/layout/process3"/>
    <dgm:cxn modelId="{1C3AC353-E81D-46D6-81CF-76BDA7B55DE3}" srcId="{3CDEE6A9-C696-40FE-8CD0-82D585F14C57}" destId="{8E24B7F7-8249-4D18-9566-30A8018B820F}" srcOrd="3" destOrd="0" parTransId="{B6AD4BF4-BC27-4E22-9EAC-B369331B9235}" sibTransId="{4420077D-24C1-41CF-870D-536358EA0DDD}"/>
    <dgm:cxn modelId="{8CD64E59-C4E5-4810-B533-66900BE89103}" srcId="{47F592E3-4FDC-488A-861A-DB4F06B9851A}" destId="{5ED45507-76D9-4086-8202-CE4BF076E731}" srcOrd="1" destOrd="0" parTransId="{401380B9-C883-4D5A-BBC5-E93AF37A1C6C}" sibTransId="{D31D928D-CE37-4F17-BCB8-25F2A0AC56B5}"/>
    <dgm:cxn modelId="{5F1B1A5A-F07D-436C-8345-80E6FAA0945E}" srcId="{47F592E3-4FDC-488A-861A-DB4F06B9851A}" destId="{F8567FFB-4F00-49A0-98E8-3839D18928E9}" srcOrd="2" destOrd="0" parTransId="{7D18EF6E-0E0D-4C09-98E8-5BCC8F27144F}" sibTransId="{F5004B94-A64E-45CE-A088-402D05C58978}"/>
    <dgm:cxn modelId="{B1723F90-E62F-40A0-8927-0AA9A4BDCE9E}" type="presOf" srcId="{CB7D5F9E-689D-4737-8B12-2BB758F33824}" destId="{D6BAF2AB-5D59-4A6D-86CD-57EAB4FAEC2B}" srcOrd="0" destOrd="0" presId="urn:microsoft.com/office/officeart/2005/8/layout/process3"/>
    <dgm:cxn modelId="{CA87B592-4982-448A-A1AE-D5F98BF75C16}" type="presOf" srcId="{94314FEE-4909-44E8-B082-6B7E0570F76C}" destId="{35E00AB0-AB3B-401E-883B-5D56CA375B56}" srcOrd="0" destOrd="0" presId="urn:microsoft.com/office/officeart/2005/8/layout/process3"/>
    <dgm:cxn modelId="{32466996-7206-4E8A-8FD8-8C99FEF0A13D}" type="presOf" srcId="{423FE946-96CA-45AF-B68B-BF5AFF853A03}" destId="{F5AF15A2-E76A-467B-BB54-8BF0861C67A6}" srcOrd="0" destOrd="4" presId="urn:microsoft.com/office/officeart/2005/8/layout/process3"/>
    <dgm:cxn modelId="{E07FDD97-9EFA-4016-B56A-56F8848C1C5F}" type="presOf" srcId="{3C15A013-5617-4F94-AF29-F75C148FCCF6}" destId="{D56F3168-EE05-48A4-A969-15E8B1CC6BF5}" srcOrd="0" destOrd="0" presId="urn:microsoft.com/office/officeart/2005/8/layout/process3"/>
    <dgm:cxn modelId="{ED862598-342F-4E9B-9102-76B6E2AC8FF7}" type="presOf" srcId="{3DE9A04D-DDFC-4F2C-B98F-10C5AF964ED3}" destId="{F5AF15A2-E76A-467B-BB54-8BF0861C67A6}" srcOrd="0" destOrd="2" presId="urn:microsoft.com/office/officeart/2005/8/layout/process3"/>
    <dgm:cxn modelId="{08DE579D-6E0E-49C3-9FD6-078161622D51}" srcId="{C26CD6B1-4D96-41FA-853E-F369B630E891}" destId="{CB7D5F9E-689D-4737-8B12-2BB758F33824}" srcOrd="1" destOrd="0" parTransId="{83B70957-9DEF-4F18-AFA1-AA055212184D}" sibTransId="{DCF45B2A-5161-4C19-9048-E0643D7221F7}"/>
    <dgm:cxn modelId="{99B668A3-CE8F-4C8A-B8C2-08088CFC156F}" type="presOf" srcId="{DCF45B2A-5161-4C19-9048-E0643D7221F7}" destId="{5EB2A685-7F54-4BF8-9A88-6CF62F89FC44}" srcOrd="1" destOrd="0" presId="urn:microsoft.com/office/officeart/2005/8/layout/process3"/>
    <dgm:cxn modelId="{0BAA67A4-29AC-4452-807A-AA24F9F7F8DE}" type="presOf" srcId="{DCF45B2A-5161-4C19-9048-E0643D7221F7}" destId="{EA8EFB98-117C-49C5-A2E1-BA13D0875F15}" srcOrd="0" destOrd="0" presId="urn:microsoft.com/office/officeart/2005/8/layout/process3"/>
    <dgm:cxn modelId="{5C6522A5-A22C-489E-AF3A-1AC97F112245}" srcId="{3CDEE6A9-C696-40FE-8CD0-82D585F14C57}" destId="{ABAA8FBD-FE91-45DA-B48E-60089090AA71}" srcOrd="6" destOrd="0" parTransId="{8361F894-4B1D-4F54-85CE-3F1916E58BF8}" sibTransId="{A4CC2E64-2EF8-4177-8373-9B64D4DAE2DC}"/>
    <dgm:cxn modelId="{996709B0-16CE-43FE-A2F4-50007D151D36}" srcId="{CB7D5F9E-689D-4737-8B12-2BB758F33824}" destId="{7A070416-3CD3-4B6C-8828-4A1D9841F03F}" srcOrd="1" destOrd="0" parTransId="{4C9DBE3F-70C5-4AAE-8A7D-AD0C566E70FE}" sibTransId="{E3E25DE8-4159-4970-8180-4EE81D79AB59}"/>
    <dgm:cxn modelId="{00C8AECC-DE6D-48D5-82F1-949D33EA9852}" srcId="{47F592E3-4FDC-488A-861A-DB4F06B9851A}" destId="{3C15A013-5617-4F94-AF29-F75C148FCCF6}" srcOrd="0" destOrd="0" parTransId="{AACEF777-66CF-4BF0-B90C-B49A8D16B93B}" sibTransId="{F0EF6635-135A-4D05-B1C0-FE7A958A59CE}"/>
    <dgm:cxn modelId="{093F39CD-017D-4C35-A10A-CD535A6B2422}" type="presOf" srcId="{10735D67-7016-43EF-A954-768B05B5609C}" destId="{F5AF15A2-E76A-467B-BB54-8BF0861C67A6}" srcOrd="0" destOrd="5" presId="urn:microsoft.com/office/officeart/2005/8/layout/process3"/>
    <dgm:cxn modelId="{348113D1-B189-41F0-8A5C-B039BB7191E0}" type="presOf" srcId="{7A070416-3CD3-4B6C-8828-4A1D9841F03F}" destId="{35E00AB0-AB3B-401E-883B-5D56CA375B56}" srcOrd="0" destOrd="1" presId="urn:microsoft.com/office/officeart/2005/8/layout/process3"/>
    <dgm:cxn modelId="{655B1AD2-4529-4CED-91FF-7C3EEA8E9FEE}" type="presOf" srcId="{CB7D5F9E-689D-4737-8B12-2BB758F33824}" destId="{5670D542-FE50-442F-A034-DC9E459F7DD7}" srcOrd="1" destOrd="0" presId="urn:microsoft.com/office/officeart/2005/8/layout/process3"/>
    <dgm:cxn modelId="{01E3A1D9-CBBC-46F2-BA3B-DF3FDDE5A2BC}" srcId="{C26CD6B1-4D96-41FA-853E-F369B630E891}" destId="{3CDEE6A9-C696-40FE-8CD0-82D585F14C57}" srcOrd="2" destOrd="0" parTransId="{21F27F6E-77E2-4E95-B3EE-28B6A091014C}" sibTransId="{898BDD6B-8F91-431D-A1C9-0C4880F113AD}"/>
    <dgm:cxn modelId="{C39CD0DE-5732-4DDF-9A18-7D0FD94F4D90}" srcId="{CB7D5F9E-689D-4737-8B12-2BB758F33824}" destId="{23767258-612C-4E60-B2C9-FEE2A6CE1AB7}" srcOrd="4" destOrd="0" parTransId="{6C85E69A-5902-4CFB-AE73-32EF1B6C6572}" sibTransId="{51171CC3-0E67-46E5-80AD-7925506DD270}"/>
    <dgm:cxn modelId="{FAF96CE5-DAB2-4031-9819-B3A07889D999}" type="presOf" srcId="{9C83D806-52F4-4766-8D1D-0ED0A24F015A}" destId="{F5AF15A2-E76A-467B-BB54-8BF0861C67A6}" srcOrd="0" destOrd="1" presId="urn:microsoft.com/office/officeart/2005/8/layout/process3"/>
    <dgm:cxn modelId="{3B67A2EA-6DBD-476F-8A64-CB99DCF428AC}" srcId="{3CDEE6A9-C696-40FE-8CD0-82D585F14C57}" destId="{423FE946-96CA-45AF-B68B-BF5AFF853A03}" srcOrd="4" destOrd="0" parTransId="{9281D575-4572-4929-B373-1EC61B328156}" sibTransId="{C9FA3C8E-3DB8-46E2-8C3E-96630E6A89D6}"/>
    <dgm:cxn modelId="{605D1FF4-072A-42EA-8781-7C30DF3804B7}" type="presOf" srcId="{47F592E3-4FDC-488A-861A-DB4F06B9851A}" destId="{C7374674-C82D-4134-B990-30515D9A6314}" srcOrd="0" destOrd="0" presId="urn:microsoft.com/office/officeart/2005/8/layout/process3"/>
    <dgm:cxn modelId="{68DC53F6-FE11-4B9E-9812-268B2FB97186}" srcId="{47F592E3-4FDC-488A-861A-DB4F06B9851A}" destId="{9C48CAE0-15FB-43E7-98ED-078C2241A3A0}" srcOrd="3" destOrd="0" parTransId="{95BD7BB2-8521-415E-B6CC-59236F8F5AFC}" sibTransId="{01D9AB11-D64D-45BE-A0AF-562B9E9E7A88}"/>
    <dgm:cxn modelId="{27F6ADFA-E741-4670-BFBC-9C959244928B}" type="presOf" srcId="{47F592E3-4FDC-488A-861A-DB4F06B9851A}" destId="{EA4FD7AB-4305-48E7-9AA8-12C9B86EA4FC}" srcOrd="1" destOrd="0" presId="urn:microsoft.com/office/officeart/2005/8/layout/process3"/>
    <dgm:cxn modelId="{738B82FC-8549-4EFC-B8F8-DB2A4BA4CA7C}" type="presOf" srcId="{3CDEE6A9-C696-40FE-8CD0-82D585F14C57}" destId="{F3EE2BA7-5259-4E4C-B522-1AD4228559CE}" srcOrd="0" destOrd="0" presId="urn:microsoft.com/office/officeart/2005/8/layout/process3"/>
    <dgm:cxn modelId="{24762DB8-F883-4AE0-AF2A-B107C10C61E8}" type="presParOf" srcId="{BC84105F-B5F4-419E-A11E-54B03397C8E1}" destId="{1B9535CC-9C20-4BF5-A176-32324784FB8B}" srcOrd="0" destOrd="0" presId="urn:microsoft.com/office/officeart/2005/8/layout/process3"/>
    <dgm:cxn modelId="{CC6E10C6-2A27-446F-8971-38C3EB9E6FB5}" type="presParOf" srcId="{1B9535CC-9C20-4BF5-A176-32324784FB8B}" destId="{C7374674-C82D-4134-B990-30515D9A6314}" srcOrd="0" destOrd="0" presId="urn:microsoft.com/office/officeart/2005/8/layout/process3"/>
    <dgm:cxn modelId="{B5C414F5-2ADD-44DD-AA98-A3CB9E335A13}" type="presParOf" srcId="{1B9535CC-9C20-4BF5-A176-32324784FB8B}" destId="{EA4FD7AB-4305-48E7-9AA8-12C9B86EA4FC}" srcOrd="1" destOrd="0" presId="urn:microsoft.com/office/officeart/2005/8/layout/process3"/>
    <dgm:cxn modelId="{44859F1E-430B-45D1-9A26-D4C6EB90B121}" type="presParOf" srcId="{1B9535CC-9C20-4BF5-A176-32324784FB8B}" destId="{D56F3168-EE05-48A4-A969-15E8B1CC6BF5}" srcOrd="2" destOrd="0" presId="urn:microsoft.com/office/officeart/2005/8/layout/process3"/>
    <dgm:cxn modelId="{C0F5F6AC-65F7-4B22-8A5D-5BCBBC81FAB8}" type="presParOf" srcId="{BC84105F-B5F4-419E-A11E-54B03397C8E1}" destId="{704E938F-18F2-4139-A09A-E05938D944AB}" srcOrd="1" destOrd="0" presId="urn:microsoft.com/office/officeart/2005/8/layout/process3"/>
    <dgm:cxn modelId="{3875BDE0-15D5-41B8-BAA1-A7C50DC5B73B}" type="presParOf" srcId="{704E938F-18F2-4139-A09A-E05938D944AB}" destId="{1E9E04F3-7A50-4226-9E1A-9B62F62D675F}" srcOrd="0" destOrd="0" presId="urn:microsoft.com/office/officeart/2005/8/layout/process3"/>
    <dgm:cxn modelId="{4B2E4148-E1DE-4E88-B3DE-610722610662}" type="presParOf" srcId="{BC84105F-B5F4-419E-A11E-54B03397C8E1}" destId="{3EC3428F-5FE3-433F-B07B-B1A59666202C}" srcOrd="2" destOrd="0" presId="urn:microsoft.com/office/officeart/2005/8/layout/process3"/>
    <dgm:cxn modelId="{54C67AFB-5FCE-49CC-8EEF-D3F36AD0D22F}" type="presParOf" srcId="{3EC3428F-5FE3-433F-B07B-B1A59666202C}" destId="{D6BAF2AB-5D59-4A6D-86CD-57EAB4FAEC2B}" srcOrd="0" destOrd="0" presId="urn:microsoft.com/office/officeart/2005/8/layout/process3"/>
    <dgm:cxn modelId="{D577F75C-6860-4E41-BEE7-89B9FBD63FC4}" type="presParOf" srcId="{3EC3428F-5FE3-433F-B07B-B1A59666202C}" destId="{5670D542-FE50-442F-A034-DC9E459F7DD7}" srcOrd="1" destOrd="0" presId="urn:microsoft.com/office/officeart/2005/8/layout/process3"/>
    <dgm:cxn modelId="{E4BC0669-D924-4DC6-BB22-42664FCE2B2E}" type="presParOf" srcId="{3EC3428F-5FE3-433F-B07B-B1A59666202C}" destId="{35E00AB0-AB3B-401E-883B-5D56CA375B56}" srcOrd="2" destOrd="0" presId="urn:microsoft.com/office/officeart/2005/8/layout/process3"/>
    <dgm:cxn modelId="{D0695B1B-9848-4CFC-BCD8-771E93597DF6}" type="presParOf" srcId="{BC84105F-B5F4-419E-A11E-54B03397C8E1}" destId="{EA8EFB98-117C-49C5-A2E1-BA13D0875F15}" srcOrd="3" destOrd="0" presId="urn:microsoft.com/office/officeart/2005/8/layout/process3"/>
    <dgm:cxn modelId="{AB56869B-1633-45DE-AE48-0EA0ACA91AB6}" type="presParOf" srcId="{EA8EFB98-117C-49C5-A2E1-BA13D0875F15}" destId="{5EB2A685-7F54-4BF8-9A88-6CF62F89FC44}" srcOrd="0" destOrd="0" presId="urn:microsoft.com/office/officeart/2005/8/layout/process3"/>
    <dgm:cxn modelId="{4BD3A35D-020D-498E-96FD-0953C7498A45}" type="presParOf" srcId="{BC84105F-B5F4-419E-A11E-54B03397C8E1}" destId="{D465C43D-B720-4A17-9C86-C54015061E6E}" srcOrd="4" destOrd="0" presId="urn:microsoft.com/office/officeart/2005/8/layout/process3"/>
    <dgm:cxn modelId="{71B3E695-3EDA-4C6F-85A6-E832DBB28090}" type="presParOf" srcId="{D465C43D-B720-4A17-9C86-C54015061E6E}" destId="{F3EE2BA7-5259-4E4C-B522-1AD4228559CE}" srcOrd="0" destOrd="0" presId="urn:microsoft.com/office/officeart/2005/8/layout/process3"/>
    <dgm:cxn modelId="{7DDE0318-4F6B-446C-B38E-39DE93DDB6EA}" type="presParOf" srcId="{D465C43D-B720-4A17-9C86-C54015061E6E}" destId="{BF510132-7B24-4155-89F2-D57B59792E41}" srcOrd="1" destOrd="0" presId="urn:microsoft.com/office/officeart/2005/8/layout/process3"/>
    <dgm:cxn modelId="{AB27FC63-5E15-48AE-9122-FE6448684473}" type="presParOf" srcId="{D465C43D-B720-4A17-9C86-C54015061E6E}" destId="{F5AF15A2-E76A-467B-BB54-8BF0861C67A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806F2-F69D-413B-97E8-3BADD9825BAC}" type="doc">
      <dgm:prSet loTypeId="urn:microsoft.com/office/officeart/2005/8/layout/vList5" loCatId="list" qsTypeId="urn:microsoft.com/office/officeart/2005/8/quickstyle/3d3" qsCatId="3D" csTypeId="urn:microsoft.com/office/officeart/2005/8/colors/accent1_3" csCatId="accent1" phldr="1"/>
      <dgm:spPr/>
      <dgm:t>
        <a:bodyPr/>
        <a:lstStyle/>
        <a:p>
          <a:endParaRPr lang="da-DK"/>
        </a:p>
      </dgm:t>
    </dgm:pt>
    <dgm:pt modelId="{21AA3B76-365A-4392-90A1-75D24B83379C}">
      <dgm:prSet phldrT="[Tekst]" phldr="0"/>
      <dgm:spPr>
        <a:ln>
          <a:solidFill>
            <a:srgbClr val="003D84"/>
          </a:solidFill>
        </a:ln>
      </dgm:spPr>
      <dgm:t>
        <a:bodyPr/>
        <a:lstStyle/>
        <a:p>
          <a:r>
            <a:rPr lang="da-DK" dirty="0"/>
            <a:t>Type 1</a:t>
          </a:r>
        </a:p>
      </dgm:t>
    </dgm:pt>
    <dgm:pt modelId="{F3F3C9B8-A908-4670-88BB-3E44026AA7E7}" type="parTrans" cxnId="{6C9946AF-5BC0-44A9-9E6D-AB2E77861C7D}">
      <dgm:prSet/>
      <dgm:spPr/>
      <dgm:t>
        <a:bodyPr/>
        <a:lstStyle/>
        <a:p>
          <a:endParaRPr lang="da-DK"/>
        </a:p>
      </dgm:t>
    </dgm:pt>
    <dgm:pt modelId="{99AA7E7B-573B-4E7A-B95D-BD6D0311B800}" type="sibTrans" cxnId="{6C9946AF-5BC0-44A9-9E6D-AB2E77861C7D}">
      <dgm:prSet/>
      <dgm:spPr/>
      <dgm:t>
        <a:bodyPr/>
        <a:lstStyle/>
        <a:p>
          <a:endParaRPr lang="da-DK"/>
        </a:p>
      </dgm:t>
    </dgm:pt>
    <dgm:pt modelId="{22218D59-AAE3-44A0-99B3-C183CF13CE3B}">
      <dgm:prSet phldrT="[Tekst]"/>
      <dgm:spPr/>
      <dgm:t>
        <a:bodyPr/>
        <a:lstStyle/>
        <a:p>
          <a:r>
            <a:rPr lang="da-DK" b="1" dirty="0">
              <a:solidFill>
                <a:srgbClr val="002060"/>
              </a:solidFill>
            </a:rPr>
            <a:t>Intet </a:t>
          </a:r>
          <a:r>
            <a:rPr lang="da-DK" b="1" dirty="0" err="1">
              <a:solidFill>
                <a:srgbClr val="002060"/>
              </a:solidFill>
            </a:rPr>
            <a:t>hudtab</a:t>
          </a:r>
          <a:endParaRPr lang="da-DK" b="1" dirty="0"/>
        </a:p>
      </dgm:t>
    </dgm:pt>
    <dgm:pt modelId="{61BAC209-FE75-40AB-9E80-3090273C0A5B}" type="parTrans" cxnId="{81BEAA2D-69A0-425B-8B92-9BBD99D5B2C0}">
      <dgm:prSet/>
      <dgm:spPr/>
      <dgm:t>
        <a:bodyPr/>
        <a:lstStyle/>
        <a:p>
          <a:endParaRPr lang="da-DK"/>
        </a:p>
      </dgm:t>
    </dgm:pt>
    <dgm:pt modelId="{E7C5C4DF-106A-4446-9234-C25917F27CDA}" type="sibTrans" cxnId="{81BEAA2D-69A0-425B-8B92-9BBD99D5B2C0}">
      <dgm:prSet/>
      <dgm:spPr/>
      <dgm:t>
        <a:bodyPr/>
        <a:lstStyle/>
        <a:p>
          <a:endParaRPr lang="da-DK"/>
        </a:p>
      </dgm:t>
    </dgm:pt>
    <dgm:pt modelId="{6C874D2B-284B-4D2C-976F-122332B5B4F9}">
      <dgm:prSet phldrT="[Tekst]" phldr="0"/>
      <dgm:spPr/>
      <dgm:t>
        <a:bodyPr/>
        <a:lstStyle/>
        <a:p>
          <a:r>
            <a:rPr lang="da-DK" dirty="0"/>
            <a:t>Type 2</a:t>
          </a:r>
        </a:p>
      </dgm:t>
    </dgm:pt>
    <dgm:pt modelId="{0D254A6A-F573-4BE1-B2E3-A0F1759C16FC}" type="parTrans" cxnId="{5D647FD6-E8E8-447F-8A92-17F26DA08496}">
      <dgm:prSet/>
      <dgm:spPr/>
      <dgm:t>
        <a:bodyPr/>
        <a:lstStyle/>
        <a:p>
          <a:endParaRPr lang="da-DK"/>
        </a:p>
      </dgm:t>
    </dgm:pt>
    <dgm:pt modelId="{C33B2514-BB3A-4745-A4F4-ECE4E230D4CE}" type="sibTrans" cxnId="{5D647FD6-E8E8-447F-8A92-17F26DA08496}">
      <dgm:prSet/>
      <dgm:spPr/>
      <dgm:t>
        <a:bodyPr/>
        <a:lstStyle/>
        <a:p>
          <a:endParaRPr lang="da-DK"/>
        </a:p>
      </dgm:t>
    </dgm:pt>
    <dgm:pt modelId="{BCE8CAC6-DF9F-4431-A022-4E56D19AF337}">
      <dgm:prSet phldrT="[Tekst]"/>
      <dgm:spPr/>
      <dgm:t>
        <a:bodyPr/>
        <a:lstStyle/>
        <a:p>
          <a:r>
            <a:rPr lang="da-DK" b="1" dirty="0">
              <a:solidFill>
                <a:srgbClr val="002060"/>
              </a:solidFill>
            </a:rPr>
            <a:t>Delvis tab af </a:t>
          </a:r>
          <a:r>
            <a:rPr lang="da-DK" b="1" dirty="0" err="1">
              <a:solidFill>
                <a:srgbClr val="002060"/>
              </a:solidFill>
            </a:rPr>
            <a:t>hudlap</a:t>
          </a:r>
          <a:endParaRPr lang="da-DK" b="1" dirty="0"/>
        </a:p>
      </dgm:t>
    </dgm:pt>
    <dgm:pt modelId="{C0395230-B12E-4C27-BC93-3D82810F88D4}" type="parTrans" cxnId="{D5BE4C9D-728C-4557-A639-043C48654C47}">
      <dgm:prSet/>
      <dgm:spPr/>
      <dgm:t>
        <a:bodyPr/>
        <a:lstStyle/>
        <a:p>
          <a:endParaRPr lang="da-DK"/>
        </a:p>
      </dgm:t>
    </dgm:pt>
    <dgm:pt modelId="{8C3CD086-F978-46D3-943D-866C4EB7E05B}" type="sibTrans" cxnId="{D5BE4C9D-728C-4557-A639-043C48654C47}">
      <dgm:prSet/>
      <dgm:spPr/>
      <dgm:t>
        <a:bodyPr/>
        <a:lstStyle/>
        <a:p>
          <a:endParaRPr lang="da-DK"/>
        </a:p>
      </dgm:t>
    </dgm:pt>
    <dgm:pt modelId="{983F9BB8-D756-4090-989E-515BE566CE90}">
      <dgm:prSet phldrT="[Tekst]" phldr="0"/>
      <dgm:spPr/>
      <dgm:t>
        <a:bodyPr/>
        <a:lstStyle/>
        <a:p>
          <a:r>
            <a:rPr lang="da-DK" dirty="0">
              <a:latin typeface="+mj-lt"/>
            </a:rPr>
            <a:t>Type 3</a:t>
          </a:r>
        </a:p>
      </dgm:t>
    </dgm:pt>
    <dgm:pt modelId="{79CBB654-9B22-42F8-BD0D-07A499FFDC89}" type="parTrans" cxnId="{FB54C93A-F2C9-4A14-94F8-5B28F63086F3}">
      <dgm:prSet/>
      <dgm:spPr/>
      <dgm:t>
        <a:bodyPr/>
        <a:lstStyle/>
        <a:p>
          <a:endParaRPr lang="da-DK"/>
        </a:p>
      </dgm:t>
    </dgm:pt>
    <dgm:pt modelId="{B2B55CA0-343B-4B90-B9E6-360689192872}" type="sibTrans" cxnId="{FB54C93A-F2C9-4A14-94F8-5B28F63086F3}">
      <dgm:prSet/>
      <dgm:spPr/>
      <dgm:t>
        <a:bodyPr/>
        <a:lstStyle/>
        <a:p>
          <a:endParaRPr lang="da-DK"/>
        </a:p>
      </dgm:t>
    </dgm:pt>
    <dgm:pt modelId="{4CC823F6-F003-49F6-A7FB-FE6520379035}">
      <dgm:prSet phldrT="[Tekst]"/>
      <dgm:spPr/>
      <dgm:t>
        <a:bodyPr/>
        <a:lstStyle/>
        <a:p>
          <a:r>
            <a:rPr lang="da-DK" b="1" dirty="0">
              <a:solidFill>
                <a:srgbClr val="002060"/>
              </a:solidFill>
            </a:rPr>
            <a:t>Fuldstændig tab af </a:t>
          </a:r>
          <a:r>
            <a:rPr lang="da-DK" b="1" dirty="0" err="1">
              <a:solidFill>
                <a:srgbClr val="002060"/>
              </a:solidFill>
            </a:rPr>
            <a:t>hudlap</a:t>
          </a:r>
          <a:endParaRPr lang="da-DK" b="1" dirty="0"/>
        </a:p>
      </dgm:t>
    </dgm:pt>
    <dgm:pt modelId="{8A396451-7531-45B7-B20C-5744BB080949}" type="parTrans" cxnId="{63071856-0628-4E2D-BC0F-076A814B3E84}">
      <dgm:prSet/>
      <dgm:spPr/>
      <dgm:t>
        <a:bodyPr/>
        <a:lstStyle/>
        <a:p>
          <a:endParaRPr lang="da-DK"/>
        </a:p>
      </dgm:t>
    </dgm:pt>
    <dgm:pt modelId="{178CBD97-9A74-4359-AEBC-F3972BC39020}" type="sibTrans" cxnId="{63071856-0628-4E2D-BC0F-076A814B3E84}">
      <dgm:prSet/>
      <dgm:spPr/>
      <dgm:t>
        <a:bodyPr/>
        <a:lstStyle/>
        <a:p>
          <a:endParaRPr lang="da-DK"/>
        </a:p>
      </dgm:t>
    </dgm:pt>
    <dgm:pt modelId="{ACD87226-5FED-4EA1-B558-1AA655BA0010}">
      <dgm:prSet/>
      <dgm:spPr/>
      <dgm:t>
        <a:bodyPr/>
        <a:lstStyle/>
        <a:p>
          <a:r>
            <a:rPr lang="da-DK">
              <a:solidFill>
                <a:srgbClr val="002060"/>
              </a:solidFill>
            </a:rPr>
            <a:t>Linær hudlæssion eller skred af hudlaget</a:t>
          </a:r>
          <a:endParaRPr lang="da-DK" dirty="0">
            <a:solidFill>
              <a:srgbClr val="002060"/>
            </a:solidFill>
          </a:endParaRPr>
        </a:p>
      </dgm:t>
    </dgm:pt>
    <dgm:pt modelId="{F8E147FB-D248-4815-9257-D2BC6AC2562E}" type="parTrans" cxnId="{05159183-5B08-42AF-9C93-EA7FC81F9E45}">
      <dgm:prSet/>
      <dgm:spPr/>
      <dgm:t>
        <a:bodyPr/>
        <a:lstStyle/>
        <a:p>
          <a:endParaRPr lang="da-DK"/>
        </a:p>
      </dgm:t>
    </dgm:pt>
    <dgm:pt modelId="{3C6343F8-373F-4084-B482-7F5FD53E8C92}" type="sibTrans" cxnId="{05159183-5B08-42AF-9C93-EA7FC81F9E45}">
      <dgm:prSet/>
      <dgm:spPr/>
      <dgm:t>
        <a:bodyPr/>
        <a:lstStyle/>
        <a:p>
          <a:endParaRPr lang="da-DK"/>
        </a:p>
      </dgm:t>
    </dgm:pt>
    <dgm:pt modelId="{766EAE6B-86AE-4CE3-B517-D38417E3B258}">
      <dgm:prSet/>
      <dgm:spPr/>
      <dgm:t>
        <a:bodyPr/>
        <a:lstStyle/>
        <a:p>
          <a:r>
            <a:rPr lang="da-DK" dirty="0">
              <a:solidFill>
                <a:srgbClr val="002060"/>
              </a:solidFill>
            </a:rPr>
            <a:t>Hudlappen kan genplaceres så den dækker såret</a:t>
          </a:r>
        </a:p>
      </dgm:t>
    </dgm:pt>
    <dgm:pt modelId="{94E3C9E3-5DE7-44B5-A245-E021A2BA23D4}" type="parTrans" cxnId="{D6AD9632-B3CB-4E70-8DB3-ECED950A777E}">
      <dgm:prSet/>
      <dgm:spPr/>
      <dgm:t>
        <a:bodyPr/>
        <a:lstStyle/>
        <a:p>
          <a:endParaRPr lang="da-DK"/>
        </a:p>
      </dgm:t>
    </dgm:pt>
    <dgm:pt modelId="{E0B036C2-C000-43ED-AFA0-24EF73BD1916}" type="sibTrans" cxnId="{D6AD9632-B3CB-4E70-8DB3-ECED950A777E}">
      <dgm:prSet/>
      <dgm:spPr/>
      <dgm:t>
        <a:bodyPr/>
        <a:lstStyle/>
        <a:p>
          <a:endParaRPr lang="da-DK"/>
        </a:p>
      </dgm:t>
    </dgm:pt>
    <dgm:pt modelId="{CC8B86C6-E38A-4EEA-96ED-9A8053EADD39}">
      <dgm:prSet/>
      <dgm:spPr/>
      <dgm:t>
        <a:bodyPr/>
        <a:lstStyle/>
        <a:p>
          <a:r>
            <a:rPr lang="da-DK" dirty="0">
              <a:solidFill>
                <a:srgbClr val="002060"/>
              </a:solidFill>
            </a:rPr>
            <a:t>Lappen kan ikke genplaceres så den dækker såret.</a:t>
          </a:r>
        </a:p>
      </dgm:t>
    </dgm:pt>
    <dgm:pt modelId="{6B0F0234-14D4-44B2-9358-BAE19FCA6712}" type="parTrans" cxnId="{16E731DD-D834-44AD-85A5-3CE63AE814CE}">
      <dgm:prSet/>
      <dgm:spPr/>
      <dgm:t>
        <a:bodyPr/>
        <a:lstStyle/>
        <a:p>
          <a:endParaRPr lang="da-DK"/>
        </a:p>
      </dgm:t>
    </dgm:pt>
    <dgm:pt modelId="{29E8C528-629D-43CC-984D-1D8B88741EAE}" type="sibTrans" cxnId="{16E731DD-D834-44AD-85A5-3CE63AE814CE}">
      <dgm:prSet/>
      <dgm:spPr/>
      <dgm:t>
        <a:bodyPr/>
        <a:lstStyle/>
        <a:p>
          <a:endParaRPr lang="da-DK"/>
        </a:p>
      </dgm:t>
    </dgm:pt>
    <dgm:pt modelId="{249461D1-CBDE-4F16-99E7-FFE396790DE5}">
      <dgm:prSet/>
      <dgm:spPr/>
      <dgm:t>
        <a:bodyPr/>
        <a:lstStyle/>
        <a:p>
          <a:r>
            <a:rPr lang="da-DK">
              <a:solidFill>
                <a:srgbClr val="002060"/>
              </a:solidFill>
            </a:rPr>
            <a:t>Hudlappen er ikke vital og klippes af. </a:t>
          </a:r>
          <a:endParaRPr lang="da-DK" dirty="0">
            <a:solidFill>
              <a:srgbClr val="002060"/>
            </a:solidFill>
          </a:endParaRPr>
        </a:p>
      </dgm:t>
    </dgm:pt>
    <dgm:pt modelId="{28FF41C6-5F8A-4A56-B6C9-193F16823D2C}" type="parTrans" cxnId="{C2804E87-3FD2-4AA8-AEAF-173F69E116D9}">
      <dgm:prSet/>
      <dgm:spPr/>
      <dgm:t>
        <a:bodyPr/>
        <a:lstStyle/>
        <a:p>
          <a:endParaRPr lang="da-DK"/>
        </a:p>
      </dgm:t>
    </dgm:pt>
    <dgm:pt modelId="{78D7CEE4-3D27-4CF0-96B6-CE94B07596F1}" type="sibTrans" cxnId="{C2804E87-3FD2-4AA8-AEAF-173F69E116D9}">
      <dgm:prSet/>
      <dgm:spPr/>
      <dgm:t>
        <a:bodyPr/>
        <a:lstStyle/>
        <a:p>
          <a:endParaRPr lang="da-DK"/>
        </a:p>
      </dgm:t>
    </dgm:pt>
    <dgm:pt modelId="{7C43AD21-DF94-42DC-879C-BFA232B065AB}">
      <dgm:prSet/>
      <dgm:spPr/>
      <dgm:t>
        <a:bodyPr/>
        <a:lstStyle/>
        <a:p>
          <a:r>
            <a:rPr lang="da-DK" dirty="0">
              <a:solidFill>
                <a:srgbClr val="002060"/>
              </a:solidFill>
            </a:rPr>
            <a:t>Hele såret er blottet</a:t>
          </a:r>
        </a:p>
      </dgm:t>
    </dgm:pt>
    <dgm:pt modelId="{ABFB15B5-BCE4-48BF-A75D-904321F594C7}" type="parTrans" cxnId="{7C5F9BE9-DB95-41A3-9A1C-5E8CB380384C}">
      <dgm:prSet/>
      <dgm:spPr/>
      <dgm:t>
        <a:bodyPr/>
        <a:lstStyle/>
        <a:p>
          <a:endParaRPr lang="da-DK"/>
        </a:p>
      </dgm:t>
    </dgm:pt>
    <dgm:pt modelId="{1D0C2630-0400-4EF0-9A12-476CEF8F1430}" type="sibTrans" cxnId="{7C5F9BE9-DB95-41A3-9A1C-5E8CB380384C}">
      <dgm:prSet/>
      <dgm:spPr/>
      <dgm:t>
        <a:bodyPr/>
        <a:lstStyle/>
        <a:p>
          <a:endParaRPr lang="da-DK"/>
        </a:p>
      </dgm:t>
    </dgm:pt>
    <dgm:pt modelId="{C891DF82-9697-4285-BB3D-8DFB3C067FDB}" type="pres">
      <dgm:prSet presAssocID="{094806F2-F69D-413B-97E8-3BADD9825BAC}" presName="Name0" presStyleCnt="0">
        <dgm:presLayoutVars>
          <dgm:dir/>
          <dgm:animLvl val="lvl"/>
          <dgm:resizeHandles val="exact"/>
        </dgm:presLayoutVars>
      </dgm:prSet>
      <dgm:spPr/>
    </dgm:pt>
    <dgm:pt modelId="{F259A03F-9D3A-4D90-9060-0DBEFDD002BB}" type="pres">
      <dgm:prSet presAssocID="{21AA3B76-365A-4392-90A1-75D24B83379C}" presName="linNode" presStyleCnt="0"/>
      <dgm:spPr/>
    </dgm:pt>
    <dgm:pt modelId="{28BD96F4-313E-4A62-B29B-0BE70738B9EB}" type="pres">
      <dgm:prSet presAssocID="{21AA3B76-365A-4392-90A1-75D24B83379C}" presName="parentText" presStyleLbl="node1" presStyleIdx="0" presStyleCnt="3">
        <dgm:presLayoutVars>
          <dgm:chMax val="1"/>
          <dgm:bulletEnabled val="1"/>
        </dgm:presLayoutVars>
      </dgm:prSet>
      <dgm:spPr/>
    </dgm:pt>
    <dgm:pt modelId="{0F2DF47C-A694-4B6E-B5E8-C9B975DA6338}" type="pres">
      <dgm:prSet presAssocID="{21AA3B76-365A-4392-90A1-75D24B83379C}" presName="descendantText" presStyleLbl="alignAccFollowNode1" presStyleIdx="0" presStyleCnt="3">
        <dgm:presLayoutVars>
          <dgm:bulletEnabled val="1"/>
        </dgm:presLayoutVars>
      </dgm:prSet>
      <dgm:spPr/>
    </dgm:pt>
    <dgm:pt modelId="{36A690F0-8A28-4A74-8868-C3A6EACCD1D5}" type="pres">
      <dgm:prSet presAssocID="{99AA7E7B-573B-4E7A-B95D-BD6D0311B800}" presName="sp" presStyleCnt="0"/>
      <dgm:spPr/>
    </dgm:pt>
    <dgm:pt modelId="{7D0AB4A2-EA88-49B6-81F6-C47ED65EB71C}" type="pres">
      <dgm:prSet presAssocID="{6C874D2B-284B-4D2C-976F-122332B5B4F9}" presName="linNode" presStyleCnt="0"/>
      <dgm:spPr/>
    </dgm:pt>
    <dgm:pt modelId="{443F7571-E2D5-4F9D-ACF6-CA59E8E2E708}" type="pres">
      <dgm:prSet presAssocID="{6C874D2B-284B-4D2C-976F-122332B5B4F9}" presName="parentText" presStyleLbl="node1" presStyleIdx="1" presStyleCnt="3">
        <dgm:presLayoutVars>
          <dgm:chMax val="1"/>
          <dgm:bulletEnabled val="1"/>
        </dgm:presLayoutVars>
      </dgm:prSet>
      <dgm:spPr/>
    </dgm:pt>
    <dgm:pt modelId="{723042C8-76D3-4E66-8C17-FF08ECC41441}" type="pres">
      <dgm:prSet presAssocID="{6C874D2B-284B-4D2C-976F-122332B5B4F9}" presName="descendantText" presStyleLbl="alignAccFollowNode1" presStyleIdx="1" presStyleCnt="3">
        <dgm:presLayoutVars>
          <dgm:bulletEnabled val="1"/>
        </dgm:presLayoutVars>
      </dgm:prSet>
      <dgm:spPr/>
    </dgm:pt>
    <dgm:pt modelId="{34E31897-452A-4302-89A3-1DF749830EEA}" type="pres">
      <dgm:prSet presAssocID="{C33B2514-BB3A-4745-A4F4-ECE4E230D4CE}" presName="sp" presStyleCnt="0"/>
      <dgm:spPr/>
    </dgm:pt>
    <dgm:pt modelId="{513E857C-A595-4B5D-9DD9-6C98E5A6BF72}" type="pres">
      <dgm:prSet presAssocID="{983F9BB8-D756-4090-989E-515BE566CE90}" presName="linNode" presStyleCnt="0"/>
      <dgm:spPr/>
    </dgm:pt>
    <dgm:pt modelId="{60FF3546-73FB-4057-9C93-31119D299F04}" type="pres">
      <dgm:prSet presAssocID="{983F9BB8-D756-4090-989E-515BE566CE90}" presName="parentText" presStyleLbl="node1" presStyleIdx="2" presStyleCnt="3">
        <dgm:presLayoutVars>
          <dgm:chMax val="1"/>
          <dgm:bulletEnabled val="1"/>
        </dgm:presLayoutVars>
      </dgm:prSet>
      <dgm:spPr/>
    </dgm:pt>
    <dgm:pt modelId="{17549060-BD41-4A86-8FB0-BA3F18FFE31E}" type="pres">
      <dgm:prSet presAssocID="{983F9BB8-D756-4090-989E-515BE566CE90}" presName="descendantText" presStyleLbl="alignAccFollowNode1" presStyleIdx="2" presStyleCnt="3">
        <dgm:presLayoutVars>
          <dgm:bulletEnabled val="1"/>
        </dgm:presLayoutVars>
      </dgm:prSet>
      <dgm:spPr/>
    </dgm:pt>
  </dgm:ptLst>
  <dgm:cxnLst>
    <dgm:cxn modelId="{81BEAA2D-69A0-425B-8B92-9BBD99D5B2C0}" srcId="{21AA3B76-365A-4392-90A1-75D24B83379C}" destId="{22218D59-AAE3-44A0-99B3-C183CF13CE3B}" srcOrd="0" destOrd="0" parTransId="{61BAC209-FE75-40AB-9E80-3090273C0A5B}" sibTransId="{E7C5C4DF-106A-4446-9234-C25917F27CDA}"/>
    <dgm:cxn modelId="{D6AD9632-B3CB-4E70-8DB3-ECED950A777E}" srcId="{22218D59-AAE3-44A0-99B3-C183CF13CE3B}" destId="{766EAE6B-86AE-4CE3-B517-D38417E3B258}" srcOrd="1" destOrd="0" parTransId="{94E3C9E3-5DE7-44B5-A245-E021A2BA23D4}" sibTransId="{E0B036C2-C000-43ED-AFA0-24EF73BD1916}"/>
    <dgm:cxn modelId="{FB54C93A-F2C9-4A14-94F8-5B28F63086F3}" srcId="{094806F2-F69D-413B-97E8-3BADD9825BAC}" destId="{983F9BB8-D756-4090-989E-515BE566CE90}" srcOrd="2" destOrd="0" parTransId="{79CBB654-9B22-42F8-BD0D-07A499FFDC89}" sibTransId="{B2B55CA0-343B-4B90-B9E6-360689192872}"/>
    <dgm:cxn modelId="{C1C6006E-910F-4E64-9B04-76EF47B5E722}" type="presOf" srcId="{ACD87226-5FED-4EA1-B558-1AA655BA0010}" destId="{0F2DF47C-A694-4B6E-B5E8-C9B975DA6338}" srcOrd="0" destOrd="1" presId="urn:microsoft.com/office/officeart/2005/8/layout/vList5"/>
    <dgm:cxn modelId="{4FF23F4F-A47E-4613-99EC-27E7F5875388}" type="presOf" srcId="{4CC823F6-F003-49F6-A7FB-FE6520379035}" destId="{17549060-BD41-4A86-8FB0-BA3F18FFE31E}" srcOrd="0" destOrd="0" presId="urn:microsoft.com/office/officeart/2005/8/layout/vList5"/>
    <dgm:cxn modelId="{F7226370-CEF4-486F-9DA9-A274388576E0}" type="presOf" srcId="{21AA3B76-365A-4392-90A1-75D24B83379C}" destId="{28BD96F4-313E-4A62-B29B-0BE70738B9EB}" srcOrd="0" destOrd="0" presId="urn:microsoft.com/office/officeart/2005/8/layout/vList5"/>
    <dgm:cxn modelId="{63071856-0628-4E2D-BC0F-076A814B3E84}" srcId="{983F9BB8-D756-4090-989E-515BE566CE90}" destId="{4CC823F6-F003-49F6-A7FB-FE6520379035}" srcOrd="0" destOrd="0" parTransId="{8A396451-7531-45B7-B20C-5744BB080949}" sibTransId="{178CBD97-9A74-4359-AEBC-F3972BC39020}"/>
    <dgm:cxn modelId="{05159183-5B08-42AF-9C93-EA7FC81F9E45}" srcId="{22218D59-AAE3-44A0-99B3-C183CF13CE3B}" destId="{ACD87226-5FED-4EA1-B558-1AA655BA0010}" srcOrd="0" destOrd="0" parTransId="{F8E147FB-D248-4815-9257-D2BC6AC2562E}" sibTransId="{3C6343F8-373F-4084-B482-7F5FD53E8C92}"/>
    <dgm:cxn modelId="{5C54E886-26B8-46E5-99ED-1D19669E3426}" type="presOf" srcId="{094806F2-F69D-413B-97E8-3BADD9825BAC}" destId="{C891DF82-9697-4285-BB3D-8DFB3C067FDB}" srcOrd="0" destOrd="0" presId="urn:microsoft.com/office/officeart/2005/8/layout/vList5"/>
    <dgm:cxn modelId="{C2804E87-3FD2-4AA8-AEAF-173F69E116D9}" srcId="{4CC823F6-F003-49F6-A7FB-FE6520379035}" destId="{249461D1-CBDE-4F16-99E7-FFE396790DE5}" srcOrd="0" destOrd="0" parTransId="{28FF41C6-5F8A-4A56-B6C9-193F16823D2C}" sibTransId="{78D7CEE4-3D27-4CF0-96B6-CE94B07596F1}"/>
    <dgm:cxn modelId="{D5BE4C9D-728C-4557-A639-043C48654C47}" srcId="{6C874D2B-284B-4D2C-976F-122332B5B4F9}" destId="{BCE8CAC6-DF9F-4431-A022-4E56D19AF337}" srcOrd="0" destOrd="0" parTransId="{C0395230-B12E-4C27-BC93-3D82810F88D4}" sibTransId="{8C3CD086-F978-46D3-943D-866C4EB7E05B}"/>
    <dgm:cxn modelId="{330BC2A0-B8A1-499D-B27E-CD7A99BE9D60}" type="presOf" srcId="{CC8B86C6-E38A-4EEA-96ED-9A8053EADD39}" destId="{723042C8-76D3-4E66-8C17-FF08ECC41441}" srcOrd="0" destOrd="1" presId="urn:microsoft.com/office/officeart/2005/8/layout/vList5"/>
    <dgm:cxn modelId="{8228B2A2-2D25-478F-B073-B15D6F24C03C}" type="presOf" srcId="{BCE8CAC6-DF9F-4431-A022-4E56D19AF337}" destId="{723042C8-76D3-4E66-8C17-FF08ECC41441}" srcOrd="0" destOrd="0" presId="urn:microsoft.com/office/officeart/2005/8/layout/vList5"/>
    <dgm:cxn modelId="{DFB8A4A3-F28C-443F-8205-B71A7A6ED207}" type="presOf" srcId="{7C43AD21-DF94-42DC-879C-BFA232B065AB}" destId="{17549060-BD41-4A86-8FB0-BA3F18FFE31E}" srcOrd="0" destOrd="2" presId="urn:microsoft.com/office/officeart/2005/8/layout/vList5"/>
    <dgm:cxn modelId="{172BBEAE-8375-47E8-874F-EF219210B02E}" type="presOf" srcId="{22218D59-AAE3-44A0-99B3-C183CF13CE3B}" destId="{0F2DF47C-A694-4B6E-B5E8-C9B975DA6338}" srcOrd="0" destOrd="0" presId="urn:microsoft.com/office/officeart/2005/8/layout/vList5"/>
    <dgm:cxn modelId="{6C9946AF-5BC0-44A9-9E6D-AB2E77861C7D}" srcId="{094806F2-F69D-413B-97E8-3BADD9825BAC}" destId="{21AA3B76-365A-4392-90A1-75D24B83379C}" srcOrd="0" destOrd="0" parTransId="{F3F3C9B8-A908-4670-88BB-3E44026AA7E7}" sibTransId="{99AA7E7B-573B-4E7A-B95D-BD6D0311B800}"/>
    <dgm:cxn modelId="{A9BC5FB5-69BA-4014-8518-B4BA753FC6DD}" type="presOf" srcId="{983F9BB8-D756-4090-989E-515BE566CE90}" destId="{60FF3546-73FB-4057-9C93-31119D299F04}" srcOrd="0" destOrd="0" presId="urn:microsoft.com/office/officeart/2005/8/layout/vList5"/>
    <dgm:cxn modelId="{DFECCDB5-EE96-493E-B0B9-0E14092322AE}" type="presOf" srcId="{249461D1-CBDE-4F16-99E7-FFE396790DE5}" destId="{17549060-BD41-4A86-8FB0-BA3F18FFE31E}" srcOrd="0" destOrd="1" presId="urn:microsoft.com/office/officeart/2005/8/layout/vList5"/>
    <dgm:cxn modelId="{B89BC6B6-5241-43FD-B610-2E7B37C64759}" type="presOf" srcId="{6C874D2B-284B-4D2C-976F-122332B5B4F9}" destId="{443F7571-E2D5-4F9D-ACF6-CA59E8E2E708}" srcOrd="0" destOrd="0" presId="urn:microsoft.com/office/officeart/2005/8/layout/vList5"/>
    <dgm:cxn modelId="{357382BC-B37C-45E4-82D4-609FEE28CF75}" type="presOf" srcId="{766EAE6B-86AE-4CE3-B517-D38417E3B258}" destId="{0F2DF47C-A694-4B6E-B5E8-C9B975DA6338}" srcOrd="0" destOrd="2" presId="urn:microsoft.com/office/officeart/2005/8/layout/vList5"/>
    <dgm:cxn modelId="{5D647FD6-E8E8-447F-8A92-17F26DA08496}" srcId="{094806F2-F69D-413B-97E8-3BADD9825BAC}" destId="{6C874D2B-284B-4D2C-976F-122332B5B4F9}" srcOrd="1" destOrd="0" parTransId="{0D254A6A-F573-4BE1-B2E3-A0F1759C16FC}" sibTransId="{C33B2514-BB3A-4745-A4F4-ECE4E230D4CE}"/>
    <dgm:cxn modelId="{16E731DD-D834-44AD-85A5-3CE63AE814CE}" srcId="{BCE8CAC6-DF9F-4431-A022-4E56D19AF337}" destId="{CC8B86C6-E38A-4EEA-96ED-9A8053EADD39}" srcOrd="0" destOrd="0" parTransId="{6B0F0234-14D4-44B2-9358-BAE19FCA6712}" sibTransId="{29E8C528-629D-43CC-984D-1D8B88741EAE}"/>
    <dgm:cxn modelId="{7C5F9BE9-DB95-41A3-9A1C-5E8CB380384C}" srcId="{4CC823F6-F003-49F6-A7FB-FE6520379035}" destId="{7C43AD21-DF94-42DC-879C-BFA232B065AB}" srcOrd="1" destOrd="0" parTransId="{ABFB15B5-BCE4-48BF-A75D-904321F594C7}" sibTransId="{1D0C2630-0400-4EF0-9A12-476CEF8F1430}"/>
    <dgm:cxn modelId="{A4C8FC68-8652-4539-A9A3-7D4934591246}" type="presParOf" srcId="{C891DF82-9697-4285-BB3D-8DFB3C067FDB}" destId="{F259A03F-9D3A-4D90-9060-0DBEFDD002BB}" srcOrd="0" destOrd="0" presId="urn:microsoft.com/office/officeart/2005/8/layout/vList5"/>
    <dgm:cxn modelId="{8E94C240-FC6A-4180-B114-845A4B6B0168}" type="presParOf" srcId="{F259A03F-9D3A-4D90-9060-0DBEFDD002BB}" destId="{28BD96F4-313E-4A62-B29B-0BE70738B9EB}" srcOrd="0" destOrd="0" presId="urn:microsoft.com/office/officeart/2005/8/layout/vList5"/>
    <dgm:cxn modelId="{C81F1776-3CDB-4EEB-9B4E-FECF07FD4D95}" type="presParOf" srcId="{F259A03F-9D3A-4D90-9060-0DBEFDD002BB}" destId="{0F2DF47C-A694-4B6E-B5E8-C9B975DA6338}" srcOrd="1" destOrd="0" presId="urn:microsoft.com/office/officeart/2005/8/layout/vList5"/>
    <dgm:cxn modelId="{EE816076-119D-4936-BD93-AA865D7CAB8C}" type="presParOf" srcId="{C891DF82-9697-4285-BB3D-8DFB3C067FDB}" destId="{36A690F0-8A28-4A74-8868-C3A6EACCD1D5}" srcOrd="1" destOrd="0" presId="urn:microsoft.com/office/officeart/2005/8/layout/vList5"/>
    <dgm:cxn modelId="{AF7204D7-BEE6-4F8A-910E-E4D59D929983}" type="presParOf" srcId="{C891DF82-9697-4285-BB3D-8DFB3C067FDB}" destId="{7D0AB4A2-EA88-49B6-81F6-C47ED65EB71C}" srcOrd="2" destOrd="0" presId="urn:microsoft.com/office/officeart/2005/8/layout/vList5"/>
    <dgm:cxn modelId="{39FC445E-113A-4316-94C6-714FF866474A}" type="presParOf" srcId="{7D0AB4A2-EA88-49B6-81F6-C47ED65EB71C}" destId="{443F7571-E2D5-4F9D-ACF6-CA59E8E2E708}" srcOrd="0" destOrd="0" presId="urn:microsoft.com/office/officeart/2005/8/layout/vList5"/>
    <dgm:cxn modelId="{811C18AA-8E2F-4CC8-A4F8-0CA40181A4B5}" type="presParOf" srcId="{7D0AB4A2-EA88-49B6-81F6-C47ED65EB71C}" destId="{723042C8-76D3-4E66-8C17-FF08ECC41441}" srcOrd="1" destOrd="0" presId="urn:microsoft.com/office/officeart/2005/8/layout/vList5"/>
    <dgm:cxn modelId="{398588DE-2AF0-493F-AD25-BE7D2872E4F8}" type="presParOf" srcId="{C891DF82-9697-4285-BB3D-8DFB3C067FDB}" destId="{34E31897-452A-4302-89A3-1DF749830EEA}" srcOrd="3" destOrd="0" presId="urn:microsoft.com/office/officeart/2005/8/layout/vList5"/>
    <dgm:cxn modelId="{889A084C-EF24-4594-8BD6-312FCBE17DF4}" type="presParOf" srcId="{C891DF82-9697-4285-BB3D-8DFB3C067FDB}" destId="{513E857C-A595-4B5D-9DD9-6C98E5A6BF72}" srcOrd="4" destOrd="0" presId="urn:microsoft.com/office/officeart/2005/8/layout/vList5"/>
    <dgm:cxn modelId="{33A1F216-C7AD-4CA6-8C56-6129469E0CC1}" type="presParOf" srcId="{513E857C-A595-4B5D-9DD9-6C98E5A6BF72}" destId="{60FF3546-73FB-4057-9C93-31119D299F04}" srcOrd="0" destOrd="0" presId="urn:microsoft.com/office/officeart/2005/8/layout/vList5"/>
    <dgm:cxn modelId="{421EC424-5E25-4D9A-902F-BFD3F0C5E105}" type="presParOf" srcId="{513E857C-A595-4B5D-9DD9-6C98E5A6BF72}" destId="{17549060-BD41-4A86-8FB0-BA3F18FFE31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FD7AB-4305-48E7-9AA8-12C9B86EA4FC}">
      <dsp:nvSpPr>
        <dsp:cNvPr id="0" name=""/>
        <dsp:cNvSpPr/>
      </dsp:nvSpPr>
      <dsp:spPr>
        <a:xfrm>
          <a:off x="4042" y="724744"/>
          <a:ext cx="1838086" cy="9384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da-DK" sz="1600" b="1" kern="1200" dirty="0">
              <a:solidFill>
                <a:schemeClr val="tx1">
                  <a:lumMod val="75000"/>
                </a:schemeClr>
              </a:solidFill>
            </a:rPr>
            <a:t>Generel sundhed</a:t>
          </a:r>
        </a:p>
      </dsp:txBody>
      <dsp:txXfrm>
        <a:off x="4042" y="724744"/>
        <a:ext cx="1838086" cy="625649"/>
      </dsp:txXfrm>
    </dsp:sp>
    <dsp:sp modelId="{D56F3168-EE05-48A4-A969-15E8B1CC6BF5}">
      <dsp:nvSpPr>
        <dsp:cNvPr id="0" name=""/>
        <dsp:cNvSpPr/>
      </dsp:nvSpPr>
      <dsp:spPr>
        <a:xfrm>
          <a:off x="380518" y="1350394"/>
          <a:ext cx="1838086" cy="33435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da-DK" sz="1200" kern="1200" dirty="0"/>
            <a:t>Undervis borger og pårørende</a:t>
          </a:r>
        </a:p>
        <a:p>
          <a:pPr marL="114300" lvl="1" indent="-114300" algn="l" defTabSz="533400">
            <a:lnSpc>
              <a:spcPct val="90000"/>
            </a:lnSpc>
            <a:spcBef>
              <a:spcPct val="0"/>
            </a:spcBef>
            <a:spcAft>
              <a:spcPct val="15000"/>
            </a:spcAft>
            <a:buChar char="•"/>
          </a:pPr>
          <a:r>
            <a:rPr lang="da-DK" sz="1200" kern="1200" dirty="0"/>
            <a:t>Sørg for et sikkert miljø – sengebeskyttere, fjern unødige møbler mm.</a:t>
          </a:r>
        </a:p>
        <a:p>
          <a:pPr marL="114300" lvl="1" indent="-114300" algn="l" defTabSz="533400">
            <a:lnSpc>
              <a:spcPct val="90000"/>
            </a:lnSpc>
            <a:spcBef>
              <a:spcPct val="0"/>
            </a:spcBef>
            <a:spcAft>
              <a:spcPct val="15000"/>
            </a:spcAft>
            <a:buChar char="•"/>
          </a:pPr>
          <a:r>
            <a:rPr lang="da-DK" sz="1200" kern="1200" dirty="0"/>
            <a:t>Optimér ernæring og væskeindtag </a:t>
          </a:r>
        </a:p>
        <a:p>
          <a:pPr marL="114300" lvl="1" indent="-114300" algn="l" defTabSz="533400">
            <a:lnSpc>
              <a:spcPct val="90000"/>
            </a:lnSpc>
            <a:spcBef>
              <a:spcPct val="0"/>
            </a:spcBef>
            <a:spcAft>
              <a:spcPct val="15000"/>
            </a:spcAft>
            <a:buChar char="•"/>
          </a:pPr>
          <a:r>
            <a:rPr lang="da-DK" sz="1200" kern="1200" dirty="0"/>
            <a:t>Øget opmærksomhed ved medicininduceret hudskrøbelighed </a:t>
          </a:r>
        </a:p>
      </dsp:txBody>
      <dsp:txXfrm>
        <a:off x="434354" y="1404230"/>
        <a:ext cx="1730414" cy="3235856"/>
      </dsp:txXfrm>
    </dsp:sp>
    <dsp:sp modelId="{704E938F-18F2-4139-A09A-E05938D944AB}">
      <dsp:nvSpPr>
        <dsp:cNvPr id="0" name=""/>
        <dsp:cNvSpPr/>
      </dsp:nvSpPr>
      <dsp:spPr>
        <a:xfrm>
          <a:off x="2120776" y="808754"/>
          <a:ext cx="590732" cy="45763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2120776" y="900280"/>
        <a:ext cx="453443" cy="274578"/>
      </dsp:txXfrm>
    </dsp:sp>
    <dsp:sp modelId="{5670D542-FE50-442F-A034-DC9E459F7DD7}">
      <dsp:nvSpPr>
        <dsp:cNvPr id="0" name=""/>
        <dsp:cNvSpPr/>
      </dsp:nvSpPr>
      <dsp:spPr>
        <a:xfrm>
          <a:off x="2956718" y="724744"/>
          <a:ext cx="1838086" cy="9384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da-DK" sz="1600" b="1" kern="1200" dirty="0">
              <a:solidFill>
                <a:schemeClr val="tx1">
                  <a:lumMod val="75000"/>
                </a:schemeClr>
              </a:solidFill>
            </a:rPr>
            <a:t>Mobilitet</a:t>
          </a:r>
        </a:p>
      </dsp:txBody>
      <dsp:txXfrm>
        <a:off x="2956718" y="724744"/>
        <a:ext cx="1838086" cy="625649"/>
      </dsp:txXfrm>
    </dsp:sp>
    <dsp:sp modelId="{35E00AB0-AB3B-401E-883B-5D56CA375B56}">
      <dsp:nvSpPr>
        <dsp:cNvPr id="0" name=""/>
        <dsp:cNvSpPr/>
      </dsp:nvSpPr>
      <dsp:spPr>
        <a:xfrm>
          <a:off x="3333194" y="1350394"/>
          <a:ext cx="1838086" cy="33435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None/>
          </a:pPr>
          <a:r>
            <a:rPr lang="da-DK" sz="1200" kern="1200" dirty="0"/>
            <a:t>Tilskynd at borger deltager aktivt ved forflytninger.</a:t>
          </a:r>
        </a:p>
        <a:p>
          <a:pPr marL="114300" lvl="1" indent="-114300" algn="l" defTabSz="533400">
            <a:lnSpc>
              <a:spcPct val="90000"/>
            </a:lnSpc>
            <a:spcBef>
              <a:spcPct val="0"/>
            </a:spcBef>
            <a:spcAft>
              <a:spcPct val="15000"/>
            </a:spcAft>
            <a:buChar char="•"/>
          </a:pPr>
          <a:r>
            <a:rPr lang="da-DK" sz="1200" kern="1200" dirty="0"/>
            <a:t>Korrekt valg og brug af hjælpemidler</a:t>
          </a:r>
        </a:p>
        <a:p>
          <a:pPr marL="114300" lvl="1" indent="-114300" algn="l" defTabSz="533400">
            <a:lnSpc>
              <a:spcPct val="90000"/>
            </a:lnSpc>
            <a:spcBef>
              <a:spcPct val="0"/>
            </a:spcBef>
            <a:spcAft>
              <a:spcPct val="15000"/>
            </a:spcAft>
            <a:buChar char="•"/>
          </a:pPr>
          <a:r>
            <a:rPr lang="da-DK" sz="1200" kern="1200" dirty="0"/>
            <a:t>Forflytning - undgå friktion og </a:t>
          </a:r>
          <a:r>
            <a:rPr lang="da-DK" sz="1200" kern="1200" dirty="0" err="1"/>
            <a:t>shear</a:t>
          </a:r>
          <a:endParaRPr lang="da-DK" sz="1200" kern="1200" dirty="0"/>
        </a:p>
        <a:p>
          <a:pPr marL="114300" lvl="1" indent="-114300" algn="l" defTabSz="533400">
            <a:lnSpc>
              <a:spcPct val="90000"/>
            </a:lnSpc>
            <a:spcBef>
              <a:spcPct val="0"/>
            </a:spcBef>
            <a:spcAft>
              <a:spcPct val="15000"/>
            </a:spcAft>
            <a:buChar char="•"/>
          </a:pPr>
          <a:r>
            <a:rPr lang="da-DK" sz="1200" kern="1200" dirty="0"/>
            <a:t>Faldforebyggende tiltag (fjern rod, korrekt belysning) </a:t>
          </a:r>
        </a:p>
        <a:p>
          <a:pPr marL="114300" lvl="1" indent="-114300" algn="l" defTabSz="533400">
            <a:lnSpc>
              <a:spcPct val="90000"/>
            </a:lnSpc>
            <a:spcBef>
              <a:spcPct val="0"/>
            </a:spcBef>
            <a:spcAft>
              <a:spcPct val="15000"/>
            </a:spcAft>
            <a:buChar char="•"/>
          </a:pPr>
          <a:r>
            <a:rPr lang="da-DK" sz="1200" kern="1200" dirty="0"/>
            <a:t>Polstring af udstyr fx sengehest, kørestol mm.</a:t>
          </a:r>
        </a:p>
      </dsp:txBody>
      <dsp:txXfrm>
        <a:off x="3387030" y="1404230"/>
        <a:ext cx="1730414" cy="3235856"/>
      </dsp:txXfrm>
    </dsp:sp>
    <dsp:sp modelId="{EA8EFB98-117C-49C5-A2E1-BA13D0875F15}">
      <dsp:nvSpPr>
        <dsp:cNvPr id="0" name=""/>
        <dsp:cNvSpPr/>
      </dsp:nvSpPr>
      <dsp:spPr>
        <a:xfrm>
          <a:off x="5073452" y="808754"/>
          <a:ext cx="590732" cy="45763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5073452" y="900280"/>
        <a:ext cx="453443" cy="274578"/>
      </dsp:txXfrm>
    </dsp:sp>
    <dsp:sp modelId="{BF510132-7B24-4155-89F2-D57B59792E41}">
      <dsp:nvSpPr>
        <dsp:cNvPr id="0" name=""/>
        <dsp:cNvSpPr/>
      </dsp:nvSpPr>
      <dsp:spPr>
        <a:xfrm>
          <a:off x="5909394" y="724744"/>
          <a:ext cx="1838086" cy="93847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da-DK" sz="1600" b="1" kern="1200" dirty="0">
              <a:solidFill>
                <a:schemeClr val="tx1">
                  <a:lumMod val="75000"/>
                </a:schemeClr>
              </a:solidFill>
            </a:rPr>
            <a:t>Huden</a:t>
          </a:r>
          <a:r>
            <a:rPr lang="da-DK" sz="1600" kern="1200" dirty="0"/>
            <a:t> </a:t>
          </a:r>
        </a:p>
      </dsp:txBody>
      <dsp:txXfrm>
        <a:off x="5909394" y="724744"/>
        <a:ext cx="1838086" cy="625649"/>
      </dsp:txXfrm>
    </dsp:sp>
    <dsp:sp modelId="{F5AF15A2-E76A-467B-BB54-8BF0861C67A6}">
      <dsp:nvSpPr>
        <dsp:cNvPr id="0" name=""/>
        <dsp:cNvSpPr/>
      </dsp:nvSpPr>
      <dsp:spPr>
        <a:xfrm>
          <a:off x="6285870" y="1350394"/>
          <a:ext cx="1838086" cy="334352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None/>
          </a:pPr>
          <a:r>
            <a:rPr lang="da-DK" sz="1200" kern="1200" dirty="0"/>
            <a:t>Beskyt huden</a:t>
          </a:r>
        </a:p>
        <a:p>
          <a:pPr marL="114300" lvl="1" indent="-114300" algn="l" defTabSz="533400">
            <a:lnSpc>
              <a:spcPct val="90000"/>
            </a:lnSpc>
            <a:spcBef>
              <a:spcPct val="0"/>
            </a:spcBef>
            <a:spcAft>
              <a:spcPct val="15000"/>
            </a:spcAft>
            <a:buChar char="•"/>
          </a:pPr>
          <a:r>
            <a:rPr lang="da-DK" sz="1200" kern="1200" dirty="0"/>
            <a:t>Daglig fugtighedscreme</a:t>
          </a:r>
        </a:p>
        <a:p>
          <a:pPr marL="114300" lvl="1" indent="-114300" algn="l" defTabSz="533400">
            <a:lnSpc>
              <a:spcPct val="90000"/>
            </a:lnSpc>
            <a:spcBef>
              <a:spcPct val="0"/>
            </a:spcBef>
            <a:spcAft>
              <a:spcPct val="15000"/>
            </a:spcAft>
            <a:buChar char="•"/>
          </a:pPr>
          <a:r>
            <a:rPr lang="da-DK" sz="1200" kern="1200" dirty="0"/>
            <a:t>Daglig vurdering og observation af huden </a:t>
          </a:r>
        </a:p>
        <a:p>
          <a:pPr marL="114300" lvl="1" indent="-114300" algn="l" defTabSz="533400">
            <a:lnSpc>
              <a:spcPct val="90000"/>
            </a:lnSpc>
            <a:spcBef>
              <a:spcPct val="0"/>
            </a:spcBef>
            <a:spcAft>
              <a:spcPct val="15000"/>
            </a:spcAft>
            <a:buChar char="•"/>
          </a:pPr>
          <a:r>
            <a:rPr lang="da-DK" sz="1200" kern="1200" dirty="0"/>
            <a:t>Benyt langærmet trøjer mm. </a:t>
          </a:r>
        </a:p>
        <a:p>
          <a:pPr marL="114300" lvl="1" indent="-114300" algn="l" defTabSz="533400">
            <a:lnSpc>
              <a:spcPct val="90000"/>
            </a:lnSpc>
            <a:spcBef>
              <a:spcPct val="0"/>
            </a:spcBef>
            <a:spcAft>
              <a:spcPct val="15000"/>
            </a:spcAft>
            <a:buChar char="•"/>
          </a:pPr>
          <a:r>
            <a:rPr lang="da-DK" sz="1200" kern="1200" dirty="0"/>
            <a:t>Hold neglene korte</a:t>
          </a:r>
        </a:p>
        <a:p>
          <a:pPr marL="114300" lvl="1" indent="-114300" algn="l" defTabSz="533400">
            <a:lnSpc>
              <a:spcPct val="90000"/>
            </a:lnSpc>
            <a:spcBef>
              <a:spcPct val="0"/>
            </a:spcBef>
            <a:spcAft>
              <a:spcPct val="15000"/>
            </a:spcAft>
            <a:buChar char="•"/>
          </a:pPr>
          <a:r>
            <a:rPr lang="da-DK" sz="1200" kern="1200" dirty="0"/>
            <a:t>God hudhygiejne – brug lunkent vand og sæbefri, pH-neutral rens</a:t>
          </a:r>
        </a:p>
        <a:p>
          <a:pPr marL="114300" lvl="1" indent="-114300" algn="l" defTabSz="533400">
            <a:lnSpc>
              <a:spcPct val="90000"/>
            </a:lnSpc>
            <a:spcBef>
              <a:spcPct val="0"/>
            </a:spcBef>
            <a:spcAft>
              <a:spcPct val="15000"/>
            </a:spcAft>
            <a:buChar char="•"/>
          </a:pPr>
          <a:r>
            <a:rPr lang="da-DK" sz="1200" kern="1200" dirty="0"/>
            <a:t>Undgå stærkt klæbende plastre, bandager og tape</a:t>
          </a:r>
        </a:p>
      </dsp:txBody>
      <dsp:txXfrm>
        <a:off x="6339706" y="1404230"/>
        <a:ext cx="1730414" cy="3235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DF47C-A694-4B6E-B5E8-C9B975DA6338}">
      <dsp:nvSpPr>
        <dsp:cNvPr id="0" name=""/>
        <dsp:cNvSpPr/>
      </dsp:nvSpPr>
      <dsp:spPr>
        <a:xfrm rot="5400000">
          <a:off x="4828539" y="-1725189"/>
          <a:ext cx="1397000" cy="5201920"/>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a-DK" sz="1700" b="1" kern="1200" dirty="0">
              <a:solidFill>
                <a:srgbClr val="002060"/>
              </a:solidFill>
            </a:rPr>
            <a:t>Intet </a:t>
          </a:r>
          <a:r>
            <a:rPr lang="da-DK" sz="1700" b="1" kern="1200" dirty="0" err="1">
              <a:solidFill>
                <a:srgbClr val="002060"/>
              </a:solidFill>
            </a:rPr>
            <a:t>hudtab</a:t>
          </a:r>
          <a:endParaRPr lang="da-DK" sz="1700" b="1" kern="1200" dirty="0"/>
        </a:p>
        <a:p>
          <a:pPr marL="342900" lvl="2" indent="-171450" algn="l" defTabSz="755650">
            <a:lnSpc>
              <a:spcPct val="90000"/>
            </a:lnSpc>
            <a:spcBef>
              <a:spcPct val="0"/>
            </a:spcBef>
            <a:spcAft>
              <a:spcPct val="15000"/>
            </a:spcAft>
            <a:buChar char="•"/>
          </a:pPr>
          <a:r>
            <a:rPr lang="da-DK" sz="1700" kern="1200">
              <a:solidFill>
                <a:srgbClr val="002060"/>
              </a:solidFill>
            </a:rPr>
            <a:t>Linær hudlæssion eller skred af hudlaget</a:t>
          </a:r>
          <a:endParaRPr lang="da-DK" sz="1700" kern="1200" dirty="0">
            <a:solidFill>
              <a:srgbClr val="002060"/>
            </a:solidFill>
          </a:endParaRPr>
        </a:p>
        <a:p>
          <a:pPr marL="342900" lvl="2" indent="-171450" algn="l" defTabSz="755650">
            <a:lnSpc>
              <a:spcPct val="90000"/>
            </a:lnSpc>
            <a:spcBef>
              <a:spcPct val="0"/>
            </a:spcBef>
            <a:spcAft>
              <a:spcPct val="15000"/>
            </a:spcAft>
            <a:buChar char="•"/>
          </a:pPr>
          <a:r>
            <a:rPr lang="da-DK" sz="1700" kern="1200" dirty="0">
              <a:solidFill>
                <a:srgbClr val="002060"/>
              </a:solidFill>
            </a:rPr>
            <a:t>Hudlappen kan genplaceres så den dækker såret</a:t>
          </a:r>
        </a:p>
      </dsp:txBody>
      <dsp:txXfrm rot="-5400000">
        <a:off x="2926079" y="245467"/>
        <a:ext cx="5133724" cy="1260608"/>
      </dsp:txXfrm>
    </dsp:sp>
    <dsp:sp modelId="{28BD96F4-313E-4A62-B29B-0BE70738B9EB}">
      <dsp:nvSpPr>
        <dsp:cNvPr id="0" name=""/>
        <dsp:cNvSpPr/>
      </dsp:nvSpPr>
      <dsp:spPr>
        <a:xfrm>
          <a:off x="0" y="2645"/>
          <a:ext cx="2926080" cy="1746250"/>
        </a:xfrm>
        <a:prstGeom prst="roundRect">
          <a:avLst/>
        </a:prstGeom>
        <a:solidFill>
          <a:schemeClr val="accent1">
            <a:shade val="80000"/>
            <a:hueOff val="0"/>
            <a:satOff val="0"/>
            <a:lumOff val="0"/>
            <a:alphaOff val="0"/>
          </a:schemeClr>
        </a:solidFill>
        <a:ln>
          <a:solidFill>
            <a:srgbClr val="003D84"/>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9550" tIns="104775" rIns="209550" bIns="104775" numCol="1" spcCol="1270" anchor="ctr" anchorCtr="0">
          <a:noAutofit/>
        </a:bodyPr>
        <a:lstStyle/>
        <a:p>
          <a:pPr marL="0" lvl="0" indent="0" algn="ctr" defTabSz="2444750">
            <a:lnSpc>
              <a:spcPct val="90000"/>
            </a:lnSpc>
            <a:spcBef>
              <a:spcPct val="0"/>
            </a:spcBef>
            <a:spcAft>
              <a:spcPct val="35000"/>
            </a:spcAft>
            <a:buNone/>
          </a:pPr>
          <a:r>
            <a:rPr lang="da-DK" sz="5500" kern="1200" dirty="0"/>
            <a:t>Type 1</a:t>
          </a:r>
        </a:p>
      </dsp:txBody>
      <dsp:txXfrm>
        <a:off x="85245" y="87890"/>
        <a:ext cx="2755590" cy="1575760"/>
      </dsp:txXfrm>
    </dsp:sp>
    <dsp:sp modelId="{723042C8-76D3-4E66-8C17-FF08ECC41441}">
      <dsp:nvSpPr>
        <dsp:cNvPr id="0" name=""/>
        <dsp:cNvSpPr/>
      </dsp:nvSpPr>
      <dsp:spPr>
        <a:xfrm rot="5400000">
          <a:off x="4828539" y="108373"/>
          <a:ext cx="1397000" cy="5201920"/>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a-DK" sz="1700" b="1" kern="1200" dirty="0">
              <a:solidFill>
                <a:srgbClr val="002060"/>
              </a:solidFill>
            </a:rPr>
            <a:t>Delvis tab af </a:t>
          </a:r>
          <a:r>
            <a:rPr lang="da-DK" sz="1700" b="1" kern="1200" dirty="0" err="1">
              <a:solidFill>
                <a:srgbClr val="002060"/>
              </a:solidFill>
            </a:rPr>
            <a:t>hudlap</a:t>
          </a:r>
          <a:endParaRPr lang="da-DK" sz="1700" b="1" kern="1200" dirty="0"/>
        </a:p>
        <a:p>
          <a:pPr marL="342900" lvl="2" indent="-171450" algn="l" defTabSz="755650">
            <a:lnSpc>
              <a:spcPct val="90000"/>
            </a:lnSpc>
            <a:spcBef>
              <a:spcPct val="0"/>
            </a:spcBef>
            <a:spcAft>
              <a:spcPct val="15000"/>
            </a:spcAft>
            <a:buChar char="•"/>
          </a:pPr>
          <a:r>
            <a:rPr lang="da-DK" sz="1700" kern="1200" dirty="0">
              <a:solidFill>
                <a:srgbClr val="002060"/>
              </a:solidFill>
            </a:rPr>
            <a:t>Lappen kan ikke genplaceres så den dækker såret.</a:t>
          </a:r>
        </a:p>
      </dsp:txBody>
      <dsp:txXfrm rot="-5400000">
        <a:off x="2926079" y="2079029"/>
        <a:ext cx="5133724" cy="1260608"/>
      </dsp:txXfrm>
    </dsp:sp>
    <dsp:sp modelId="{443F7571-E2D5-4F9D-ACF6-CA59E8E2E708}">
      <dsp:nvSpPr>
        <dsp:cNvPr id="0" name=""/>
        <dsp:cNvSpPr/>
      </dsp:nvSpPr>
      <dsp:spPr>
        <a:xfrm>
          <a:off x="0" y="1836208"/>
          <a:ext cx="2926080" cy="1746250"/>
        </a:xfrm>
        <a:prstGeom prst="roundRect">
          <a:avLst/>
        </a:prstGeom>
        <a:solidFill>
          <a:schemeClr val="accent1">
            <a:shade val="80000"/>
            <a:hueOff val="232461"/>
            <a:satOff val="-35887"/>
            <a:lumOff val="1951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9550" tIns="104775" rIns="209550" bIns="104775" numCol="1" spcCol="1270" anchor="ctr" anchorCtr="0">
          <a:noAutofit/>
        </a:bodyPr>
        <a:lstStyle/>
        <a:p>
          <a:pPr marL="0" lvl="0" indent="0" algn="ctr" defTabSz="2444750">
            <a:lnSpc>
              <a:spcPct val="90000"/>
            </a:lnSpc>
            <a:spcBef>
              <a:spcPct val="0"/>
            </a:spcBef>
            <a:spcAft>
              <a:spcPct val="35000"/>
            </a:spcAft>
            <a:buNone/>
          </a:pPr>
          <a:r>
            <a:rPr lang="da-DK" sz="5500" kern="1200" dirty="0"/>
            <a:t>Type 2</a:t>
          </a:r>
        </a:p>
      </dsp:txBody>
      <dsp:txXfrm>
        <a:off x="85245" y="1921453"/>
        <a:ext cx="2755590" cy="1575760"/>
      </dsp:txXfrm>
    </dsp:sp>
    <dsp:sp modelId="{17549060-BD41-4A86-8FB0-BA3F18FFE31E}">
      <dsp:nvSpPr>
        <dsp:cNvPr id="0" name=""/>
        <dsp:cNvSpPr/>
      </dsp:nvSpPr>
      <dsp:spPr>
        <a:xfrm rot="5400000">
          <a:off x="4828539" y="1941936"/>
          <a:ext cx="1397000" cy="5201920"/>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a-DK" sz="1700" b="1" kern="1200" dirty="0">
              <a:solidFill>
                <a:srgbClr val="002060"/>
              </a:solidFill>
            </a:rPr>
            <a:t>Fuldstændig tab af </a:t>
          </a:r>
          <a:r>
            <a:rPr lang="da-DK" sz="1700" b="1" kern="1200" dirty="0" err="1">
              <a:solidFill>
                <a:srgbClr val="002060"/>
              </a:solidFill>
            </a:rPr>
            <a:t>hudlap</a:t>
          </a:r>
          <a:endParaRPr lang="da-DK" sz="1700" b="1" kern="1200" dirty="0"/>
        </a:p>
        <a:p>
          <a:pPr marL="342900" lvl="2" indent="-171450" algn="l" defTabSz="755650">
            <a:lnSpc>
              <a:spcPct val="90000"/>
            </a:lnSpc>
            <a:spcBef>
              <a:spcPct val="0"/>
            </a:spcBef>
            <a:spcAft>
              <a:spcPct val="15000"/>
            </a:spcAft>
            <a:buChar char="•"/>
          </a:pPr>
          <a:r>
            <a:rPr lang="da-DK" sz="1700" kern="1200">
              <a:solidFill>
                <a:srgbClr val="002060"/>
              </a:solidFill>
            </a:rPr>
            <a:t>Hudlappen er ikke vital og klippes af. </a:t>
          </a:r>
          <a:endParaRPr lang="da-DK" sz="1700" kern="1200" dirty="0">
            <a:solidFill>
              <a:srgbClr val="002060"/>
            </a:solidFill>
          </a:endParaRPr>
        </a:p>
        <a:p>
          <a:pPr marL="342900" lvl="2" indent="-171450" algn="l" defTabSz="755650">
            <a:lnSpc>
              <a:spcPct val="90000"/>
            </a:lnSpc>
            <a:spcBef>
              <a:spcPct val="0"/>
            </a:spcBef>
            <a:spcAft>
              <a:spcPct val="15000"/>
            </a:spcAft>
            <a:buChar char="•"/>
          </a:pPr>
          <a:r>
            <a:rPr lang="da-DK" sz="1700" kern="1200" dirty="0">
              <a:solidFill>
                <a:srgbClr val="002060"/>
              </a:solidFill>
            </a:rPr>
            <a:t>Hele såret er blottet</a:t>
          </a:r>
        </a:p>
      </dsp:txBody>
      <dsp:txXfrm rot="-5400000">
        <a:off x="2926079" y="3912592"/>
        <a:ext cx="5133724" cy="1260608"/>
      </dsp:txXfrm>
    </dsp:sp>
    <dsp:sp modelId="{60FF3546-73FB-4057-9C93-31119D299F04}">
      <dsp:nvSpPr>
        <dsp:cNvPr id="0" name=""/>
        <dsp:cNvSpPr/>
      </dsp:nvSpPr>
      <dsp:spPr>
        <a:xfrm>
          <a:off x="0" y="3669771"/>
          <a:ext cx="2926080" cy="1746250"/>
        </a:xfrm>
        <a:prstGeom prst="roundRect">
          <a:avLst/>
        </a:prstGeom>
        <a:solidFill>
          <a:schemeClr val="accent1">
            <a:shade val="80000"/>
            <a:hueOff val="464921"/>
            <a:satOff val="-71774"/>
            <a:lumOff val="390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9550" tIns="104775" rIns="209550" bIns="104775" numCol="1" spcCol="1270" anchor="ctr" anchorCtr="0">
          <a:noAutofit/>
        </a:bodyPr>
        <a:lstStyle/>
        <a:p>
          <a:pPr marL="0" lvl="0" indent="0" algn="ctr" defTabSz="2444750">
            <a:lnSpc>
              <a:spcPct val="90000"/>
            </a:lnSpc>
            <a:spcBef>
              <a:spcPct val="0"/>
            </a:spcBef>
            <a:spcAft>
              <a:spcPct val="35000"/>
            </a:spcAft>
            <a:buNone/>
          </a:pPr>
          <a:r>
            <a:rPr lang="da-DK" sz="5500" kern="1200" dirty="0">
              <a:latin typeface="+mj-lt"/>
            </a:rPr>
            <a:t>Type 3</a:t>
          </a:r>
        </a:p>
      </dsp:txBody>
      <dsp:txXfrm>
        <a:off x="85245" y="3755016"/>
        <a:ext cx="2755590" cy="15757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16-04-2026</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16-04-2026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br>
              <a:rPr lang="da-DK" dirty="0"/>
            </a:b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160846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C5853-6407-6C53-803E-E519E5D16D9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9717DB8-83B4-9B82-48EB-25B74170531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DEF8979-5C31-6AB0-0A21-09F98D12793E}"/>
              </a:ext>
            </a:extLst>
          </p:cNvPr>
          <p:cNvSpPr>
            <a:spLocks noGrp="1"/>
          </p:cNvSpPr>
          <p:nvPr>
            <p:ph type="body" idx="1"/>
          </p:nvPr>
        </p:nvSpPr>
        <p:spPr/>
        <p:txBody>
          <a:bodyPr/>
          <a:lstStyle/>
          <a:p>
            <a:r>
              <a:rPr lang="da-DK" dirty="0"/>
              <a:t>Det er vigtigt at vælge at en bandage med silikone eller et silikonekontaktlag, da dette reducerer risikoen for yderligere hudtraume ved bandageskift. Silikone hæfter skånsomt og mindsker smerte samt risikoen for at beskadige den skrøbelige hud ved fjernelse.</a:t>
            </a:r>
          </a:p>
          <a:p>
            <a:r>
              <a:rPr lang="da-DK" sz="1200" kern="1200" dirty="0">
                <a:solidFill>
                  <a:schemeClr val="tx1"/>
                </a:solidFill>
                <a:effectLst/>
                <a:latin typeface="+mn-lt"/>
                <a:ea typeface="+mn-ea"/>
                <a:cs typeface="+mn-cs"/>
              </a:rPr>
              <a:t>OBS Ved store områder og eller afhængigt af borgers hudstatus, anvendes skumbandager uden klæb, der fikseres med gaze. Dette fordi silikoneklæb i disse situationer kan skade huden, dvs. skille epidermis fra </a:t>
            </a:r>
            <a:r>
              <a:rPr lang="da-DK" sz="1200" kern="1200" dirty="0" err="1">
                <a:solidFill>
                  <a:schemeClr val="tx1"/>
                </a:solidFill>
                <a:effectLst/>
                <a:latin typeface="+mn-lt"/>
                <a:ea typeface="+mn-ea"/>
                <a:cs typeface="+mn-cs"/>
              </a:rPr>
              <a:t>dermis</a:t>
            </a:r>
            <a:r>
              <a:rPr lang="da-DK" sz="1200" kern="1200" dirty="0">
                <a:solidFill>
                  <a:schemeClr val="tx1"/>
                </a:solidFill>
                <a:effectLst/>
                <a:latin typeface="+mn-lt"/>
                <a:ea typeface="+mn-ea"/>
                <a:cs typeface="+mn-cs"/>
              </a:rPr>
              <a:t> eller </a:t>
            </a:r>
            <a:r>
              <a:rPr lang="da-DK" sz="1200" kern="1200" dirty="0" err="1">
                <a:solidFill>
                  <a:schemeClr val="tx1"/>
                </a:solidFill>
                <a:effectLst/>
                <a:latin typeface="+mn-lt"/>
                <a:ea typeface="+mn-ea"/>
                <a:cs typeface="+mn-cs"/>
              </a:rPr>
              <a:t>dermis</a:t>
            </a:r>
            <a:r>
              <a:rPr lang="da-DK" sz="1200" kern="1200" dirty="0">
                <a:solidFill>
                  <a:schemeClr val="tx1"/>
                </a:solidFill>
                <a:effectLst/>
                <a:latin typeface="+mn-lt"/>
                <a:ea typeface="+mn-ea"/>
                <a:cs typeface="+mn-cs"/>
              </a:rPr>
              <a:t> fra </a:t>
            </a:r>
            <a:r>
              <a:rPr lang="da-DK" sz="1200" kern="1200" dirty="0" err="1">
                <a:solidFill>
                  <a:schemeClr val="tx1"/>
                </a:solidFill>
                <a:effectLst/>
                <a:latin typeface="+mn-lt"/>
                <a:ea typeface="+mn-ea"/>
                <a:cs typeface="+mn-cs"/>
              </a:rPr>
              <a:t>subcutis</a:t>
            </a:r>
            <a:r>
              <a:rPr lang="da-DK" sz="1200" kern="1200" dirty="0">
                <a:solidFill>
                  <a:schemeClr val="tx1"/>
                </a:solidFill>
                <a:effectLst/>
                <a:latin typeface="+mn-lt"/>
                <a:ea typeface="+mn-ea"/>
                <a:cs typeface="+mn-cs"/>
              </a:rPr>
              <a:t>.</a:t>
            </a:r>
            <a:endParaRPr lang="da-DK" dirty="0"/>
          </a:p>
          <a:p>
            <a:r>
              <a:rPr lang="da-DK"/>
              <a:t>På forbindingen </a:t>
            </a:r>
            <a:r>
              <a:rPr lang="da-DK" dirty="0"/>
              <a:t>indtegnes hudlappens retning for at tydeliggøre, hvordan vævet ligger. Derudover markeres vinklen og retningen, hvorfra bandagen skal fjernes. Bandagen fjernes i hudlappens retning – lavt og parallelt med huden – for at undgå, at hudlappen trækkes op og beskadiges.</a:t>
            </a:r>
          </a:p>
          <a:p>
            <a:r>
              <a:rPr lang="da-DK" dirty="0"/>
              <a:t>Det er vigtigt, at såret lades urørt så længe som muligt, da dette understøtter en uforstyrret sårheling og reducerer risikoen for komplikationer.</a:t>
            </a:r>
          </a:p>
          <a:p>
            <a:r>
              <a:rPr lang="da-DK" dirty="0"/>
              <a:t>Endelig er det essentielt, at valg af bandage, fjernelsesretning og skiftefrekvens dokumenteres tydeligt i indsatsmål og behandlingsplan.</a:t>
            </a:r>
          </a:p>
          <a:p>
            <a:endParaRPr lang="da-DK" dirty="0"/>
          </a:p>
          <a:p>
            <a:pPr algn="l">
              <a:buFont typeface="Arial" panose="020B0604020202020204" pitchFamily="34" charset="0"/>
              <a:buNone/>
            </a:pPr>
            <a:r>
              <a:rPr lang="da-DK" b="0" i="0" dirty="0">
                <a:solidFill>
                  <a:srgbClr val="231F20"/>
                </a:solidFill>
                <a:effectLst/>
                <a:latin typeface="Archivo"/>
              </a:rPr>
              <a:t>Brug IKKE strips, suturer eller agraffer til at fiksere hudlappen</a:t>
            </a:r>
            <a:endParaRPr lang="da-DK" b="0" i="0" dirty="0">
              <a:solidFill>
                <a:srgbClr val="17357A"/>
              </a:solidFill>
              <a:effectLst/>
              <a:latin typeface="Archivo"/>
            </a:endParaRPr>
          </a:p>
          <a:p>
            <a:pPr algn="l">
              <a:buFont typeface="Arial" panose="020B0604020202020204" pitchFamily="34" charset="0"/>
              <a:buNone/>
            </a:pPr>
            <a:endParaRPr lang="da-DK" b="0" i="0" dirty="0">
              <a:solidFill>
                <a:srgbClr val="231F20"/>
              </a:solidFill>
              <a:effectLst/>
              <a:latin typeface="Archivo"/>
            </a:endParaRPr>
          </a:p>
          <a:p>
            <a:pPr algn="l">
              <a:buFont typeface="Arial" panose="020B0604020202020204" pitchFamily="34" charset="0"/>
              <a:buNone/>
            </a:pPr>
            <a:r>
              <a:rPr lang="da-DK" b="0" i="0" dirty="0">
                <a:solidFill>
                  <a:srgbClr val="231F20"/>
                </a:solidFill>
                <a:effectLst/>
                <a:latin typeface="Archivo"/>
              </a:rPr>
              <a:t>Ved sår på UE, bør der anvendes kompression (undersøg om der fodpuls og kompression er en lægeordination – se evt. materiale kompression. </a:t>
            </a:r>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BD3260BB-CADF-7342-54A2-C192B4C5DC49}"/>
              </a:ext>
            </a:extLst>
          </p:cNvPr>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223226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A7EA-CCE4-1D78-107A-65F624D61C8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76124A0-6400-9CA4-B8D0-F1EFD052E13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8F5737B-46CF-94AE-81EB-839CC0B3A74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951735AD-EF7A-7CD2-09A0-E73EAA0812FA}"/>
              </a:ext>
            </a:extLst>
          </p:cNvPr>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235794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3DA26-1AB8-2BB8-6E3A-5B266FD7AB1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A7BBAD9-D503-2D96-D50E-AC16DDB3D4E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BA189B9-603D-3CB6-7333-8D96370ECDFB}"/>
              </a:ext>
            </a:extLst>
          </p:cNvPr>
          <p:cNvSpPr>
            <a:spLocks noGrp="1"/>
          </p:cNvSpPr>
          <p:nvPr>
            <p:ph type="body" idx="1"/>
          </p:nvPr>
        </p:nvSpPr>
        <p:spPr/>
        <p:txBody>
          <a:bodyPr/>
          <a:lstStyle/>
          <a:p>
            <a:pPr algn="l"/>
            <a:br>
              <a:rPr lang="da-DK" dirty="0"/>
            </a:br>
            <a:endParaRPr lang="da-DK" dirty="0"/>
          </a:p>
        </p:txBody>
      </p:sp>
      <p:sp>
        <p:nvSpPr>
          <p:cNvPr id="4" name="Pladsholder til slidenummer 3">
            <a:extLst>
              <a:ext uri="{FF2B5EF4-FFF2-40B4-BE49-F238E27FC236}">
                <a16:creationId xmlns:a16="http://schemas.microsoft.com/office/drawing/2014/main" id="{1668C957-6F46-1317-C0DE-465FE0C6FB05}"/>
              </a:ext>
            </a:extLst>
          </p:cNvPr>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263328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a:p>
            <a:r>
              <a:rPr lang="da-DK" b="1" dirty="0"/>
              <a:t>Friktion = gnidning mod en overflade</a:t>
            </a:r>
            <a:endParaRPr lang="da-DK" dirty="0"/>
          </a:p>
          <a:p>
            <a:r>
              <a:rPr lang="da-DK" b="1" dirty="0" err="1"/>
              <a:t>Shear</a:t>
            </a:r>
            <a:r>
              <a:rPr lang="da-DK" b="1" dirty="0"/>
              <a:t> = forskydning mellem hudens lag</a:t>
            </a:r>
          </a:p>
          <a:p>
            <a:endParaRPr lang="da-DK" b="1" dirty="0"/>
          </a:p>
          <a:p>
            <a:r>
              <a:rPr lang="da-DK" dirty="0"/>
              <a:t>Korrekt behandling af skin </a:t>
            </a:r>
            <a:r>
              <a:rPr lang="da-DK" dirty="0" err="1"/>
              <a:t>tear</a:t>
            </a:r>
            <a:r>
              <a:rPr lang="da-DK" dirty="0"/>
              <a:t> er vigtig for at forebygge komplikationer som infektion, nekrose og forsinket sårheling. Hvis såret ikke håndteres korrekt fra starten, kan det udvikle sig i negativ retning, med øget vævsskade og risiko for, at det bliver et kronisk sår. Tidlig og korrekt behandling understøtter heling, reducerer smerter og mindsker behovet for længerevarende behandling</a:t>
            </a:r>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61696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4D0AA-7FF6-C1B1-CA3F-C9244E5045B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8F00DAE-36AB-00DF-F861-A6DD5EB326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D804345-3D8C-2505-0EBA-B1FB1ACEB455}"/>
              </a:ext>
            </a:extLst>
          </p:cNvPr>
          <p:cNvSpPr>
            <a:spLocks noGrp="1"/>
          </p:cNvSpPr>
          <p:nvPr>
            <p:ph type="body" idx="1"/>
          </p:nvPr>
        </p:nvSpPr>
        <p:spPr/>
        <p:txBody>
          <a:bodyPr/>
          <a:lstStyle/>
          <a:p>
            <a:r>
              <a:rPr lang="da-DK" dirty="0"/>
              <a:t>Den ældre patient har langt højere risiko for skin </a:t>
            </a:r>
            <a:r>
              <a:rPr lang="da-DK" dirty="0" err="1"/>
              <a:t>tear</a:t>
            </a:r>
            <a:r>
              <a:rPr lang="da-DK" dirty="0"/>
              <a:t> – grundet de forandringer der sker i huden. </a:t>
            </a:r>
          </a:p>
          <a:p>
            <a:r>
              <a:rPr lang="da-DK" dirty="0"/>
              <a:t>Se mere i materialet om huden. </a:t>
            </a:r>
          </a:p>
        </p:txBody>
      </p:sp>
      <p:sp>
        <p:nvSpPr>
          <p:cNvPr id="4" name="Pladsholder til slidenummer 3">
            <a:extLst>
              <a:ext uri="{FF2B5EF4-FFF2-40B4-BE49-F238E27FC236}">
                <a16:creationId xmlns:a16="http://schemas.microsoft.com/office/drawing/2014/main" id="{E4303874-B8F0-2236-106F-F72F701EC8D7}"/>
              </a:ext>
            </a:extLst>
          </p:cNvPr>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132483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7A416-330B-EDE0-0A23-353C43327DD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1E7CAB9-D661-DF3B-B0E6-07A8420376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C7265A9-0AD7-5CE2-3B3B-5AB2BAF6C1B8}"/>
              </a:ext>
            </a:extLst>
          </p:cNvPr>
          <p:cNvSpPr>
            <a:spLocks noGrp="1"/>
          </p:cNvSpPr>
          <p:nvPr>
            <p:ph type="body" idx="1"/>
          </p:nvPr>
        </p:nvSpPr>
        <p:spPr/>
        <p:txBody>
          <a:bodyPr/>
          <a:lstStyle/>
          <a:p>
            <a:r>
              <a:rPr lang="da-DK" dirty="0"/>
              <a:t>Det er en god idé at identificere borgere i risiko tidligt med henblik på at iværksætte forebyggende indsatser. Tidlig identifikation giver mulighed for at handle, før der opstår hudlæsioner eller komplikationer.</a:t>
            </a:r>
          </a:p>
          <a:p>
            <a:r>
              <a:rPr lang="da-DK" dirty="0"/>
              <a:t>Ved at være opmærksom på risikofaktorer som skrøbelig hud, nedsat mobilitet, ernæringstilstand og komorbiditet kan man reducere risikoen for hudskader og dermed forebygge smerter, infektion og forlænget helingstid.</a:t>
            </a:r>
          </a:p>
          <a:p>
            <a:r>
              <a:rPr lang="da-DK" dirty="0"/>
              <a:t>En systematisk vurdering bidrager desuden til bedre planlægning af pleje, mere målrettede indsatser og øget patientsikkerhed. Forebyggelse er ofte både mindre belastende for borgeren og mindre ressourcekrævende end behandling af opståede komplikationer.</a:t>
            </a:r>
          </a:p>
          <a:p>
            <a:endParaRPr lang="da-DK" dirty="0"/>
          </a:p>
        </p:txBody>
      </p:sp>
      <p:sp>
        <p:nvSpPr>
          <p:cNvPr id="4" name="Pladsholder til slidenummer 3">
            <a:extLst>
              <a:ext uri="{FF2B5EF4-FFF2-40B4-BE49-F238E27FC236}">
                <a16:creationId xmlns:a16="http://schemas.microsoft.com/office/drawing/2014/main" id="{370DF9B2-7CAD-6CF7-624C-D8F4686A3194}"/>
              </a:ext>
            </a:extLst>
          </p:cNvPr>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4246667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B5FA-64FB-0DD1-7CD6-3B84F394186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0C9BC43-1946-FF24-6D38-B503CAAF178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F2B359-233F-09B7-8BC7-DE26C2C3637B}"/>
              </a:ext>
            </a:extLst>
          </p:cNvPr>
          <p:cNvSpPr>
            <a:spLocks noGrp="1"/>
          </p:cNvSpPr>
          <p:nvPr>
            <p:ph type="body" idx="1"/>
          </p:nvPr>
        </p:nvSpPr>
        <p:spPr/>
        <p:txBody>
          <a:bodyPr/>
          <a:lstStyle/>
          <a:p>
            <a:pPr algn="l">
              <a:buFont typeface="Arial" panose="020B0604020202020204" pitchFamily="34" charset="0"/>
              <a:buNone/>
            </a:pPr>
            <a:r>
              <a:rPr lang="da-DK" b="0" i="0" dirty="0">
                <a:solidFill>
                  <a:srgbClr val="231F20"/>
                </a:solidFill>
                <a:effectLst/>
                <a:latin typeface="Archivo"/>
              </a:rPr>
              <a:t>Vær opmærksom på om der er behov for stivkrampe vaccination </a:t>
            </a:r>
          </a:p>
          <a:p>
            <a:pPr algn="l">
              <a:buFont typeface="Arial" panose="020B0604020202020204" pitchFamily="34" charset="0"/>
              <a:buNone/>
            </a:pPr>
            <a:r>
              <a:rPr lang="da-DK" b="0" i="0" dirty="0">
                <a:solidFill>
                  <a:srgbClr val="231F20"/>
                </a:solidFill>
                <a:effectLst/>
                <a:latin typeface="Archivo"/>
              </a:rPr>
              <a:t>Det er vigtigt at såret skylles grundigt for at mindske risikoen for infektion. </a:t>
            </a:r>
            <a:endParaRPr lang="da-DK" b="0" i="0" dirty="0">
              <a:solidFill>
                <a:srgbClr val="17357A"/>
              </a:solidFill>
              <a:effectLst/>
              <a:latin typeface="Archivo"/>
            </a:endParaRPr>
          </a:p>
        </p:txBody>
      </p:sp>
      <p:sp>
        <p:nvSpPr>
          <p:cNvPr id="4" name="Pladsholder til slidenummer 3">
            <a:extLst>
              <a:ext uri="{FF2B5EF4-FFF2-40B4-BE49-F238E27FC236}">
                <a16:creationId xmlns:a16="http://schemas.microsoft.com/office/drawing/2014/main" id="{3C22CA91-265F-0893-0043-41ED02CA7748}"/>
              </a:ext>
            </a:extLst>
          </p:cNvPr>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428291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1C669-3927-BD1B-649D-F70E493A5DA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9B40234-9D96-5F72-B7C7-3DDD1C6669E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A81124E-1647-6DF5-BA6E-2C3F1D889AD9}"/>
              </a:ext>
            </a:extLst>
          </p:cNvPr>
          <p:cNvSpPr>
            <a:spLocks noGrp="1"/>
          </p:cNvSpPr>
          <p:nvPr>
            <p:ph type="body" idx="1"/>
          </p:nvPr>
        </p:nvSpPr>
        <p:spPr/>
        <p:txBody>
          <a:bodyPr/>
          <a:lstStyle/>
          <a:p>
            <a:r>
              <a:rPr lang="da-DK" dirty="0"/>
              <a:t>Det er vigtigt, at klassificeringen først foretages efter, vurdering af hudlappen, her vurderes tykkelse og vitalitet. Dette er vigtigt, da et sår af type 1 eller 2, ændres </a:t>
            </a:r>
            <a:r>
              <a:rPr lang="da-DK"/>
              <a:t>til et type </a:t>
            </a:r>
            <a:r>
              <a:rPr lang="da-DK" dirty="0"/>
              <a:t>3, hvis det er nødvendigt at fjerne hudlappen.</a:t>
            </a:r>
          </a:p>
        </p:txBody>
      </p:sp>
      <p:sp>
        <p:nvSpPr>
          <p:cNvPr id="4" name="Pladsholder til slidenummer 3">
            <a:extLst>
              <a:ext uri="{FF2B5EF4-FFF2-40B4-BE49-F238E27FC236}">
                <a16:creationId xmlns:a16="http://schemas.microsoft.com/office/drawing/2014/main" id="{370FBE77-0ADC-2992-CA2E-08FDDB3F4434}"/>
              </a:ext>
            </a:extLst>
          </p:cNvPr>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96161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C15AF-57E7-C842-DF75-3AE5EC1EB95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E1ABFC-D775-E9B4-D92F-7ADD034DEFD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E840835-953E-9476-334E-0EDEE3D2BE09}"/>
              </a:ext>
            </a:extLst>
          </p:cNvPr>
          <p:cNvSpPr>
            <a:spLocks noGrp="1"/>
          </p:cNvSpPr>
          <p:nvPr>
            <p:ph type="body" idx="1"/>
          </p:nvPr>
        </p:nvSpPr>
        <p:spPr/>
        <p:txBody>
          <a:bodyPr/>
          <a:lstStyle/>
          <a:p>
            <a:r>
              <a:rPr lang="da-DK" dirty="0"/>
              <a:t>Der findes en række materialer udviklet af forskellige producenter, som kan anvendes til både klassificering og som quickguide til behandling af skin </a:t>
            </a:r>
            <a:r>
              <a:rPr lang="da-DK" dirty="0" err="1"/>
              <a:t>tear</a:t>
            </a:r>
            <a:r>
              <a:rPr lang="da-DK" dirty="0"/>
              <a:t>. Anvendelse af relevante redskaber og produkter kan bidrage til en mere ensartet vurdering og målrettet behandling.</a:t>
            </a:r>
          </a:p>
          <a:p>
            <a:endParaRPr lang="da-DK" dirty="0"/>
          </a:p>
          <a:p>
            <a:r>
              <a:rPr lang="da-DK" dirty="0"/>
              <a:t>Det er samtidig vigtigt, at der – ud over ISTAP-klassifikationen – foretages en struktureret og systematisk vurdering af selve såret. Her kan TIME-princippet med fordel anvendes som supplement for at sikre fokus på væv, infektion/inflammation, fugtbalance og sårkant. Se materialet omkring TIME</a:t>
            </a:r>
          </a:p>
          <a:p>
            <a:endParaRPr lang="da-DK" dirty="0"/>
          </a:p>
        </p:txBody>
      </p:sp>
      <p:sp>
        <p:nvSpPr>
          <p:cNvPr id="4" name="Pladsholder til slidenummer 3">
            <a:extLst>
              <a:ext uri="{FF2B5EF4-FFF2-40B4-BE49-F238E27FC236}">
                <a16:creationId xmlns:a16="http://schemas.microsoft.com/office/drawing/2014/main" id="{9F705FEB-5C14-3640-E820-5483161A473E}"/>
              </a:ext>
            </a:extLst>
          </p:cNvPr>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2402740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8E2D4-CFB5-5D56-0242-BC77B093048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80B5B29-AF61-FE30-3B18-5AE57741EF8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1CFC4BF-1D53-9B4F-9EA4-5DD392E1E519}"/>
              </a:ext>
            </a:extLst>
          </p:cNvPr>
          <p:cNvSpPr>
            <a:spLocks noGrp="1"/>
          </p:cNvSpPr>
          <p:nvPr>
            <p:ph type="body" idx="1"/>
          </p:nvPr>
        </p:nvSpPr>
        <p:spPr/>
        <p:txBody>
          <a:bodyPr/>
          <a:lstStyle/>
          <a:p>
            <a:r>
              <a:rPr lang="da-DK" sz="1200" b="1" kern="1200" dirty="0">
                <a:solidFill>
                  <a:schemeClr val="tx1"/>
                </a:solidFill>
                <a:effectLst/>
                <a:latin typeface="+mn-lt"/>
                <a:ea typeface="+mn-ea"/>
                <a:cs typeface="+mn-cs"/>
              </a:rPr>
              <a:t>Tynd </a:t>
            </a:r>
            <a:r>
              <a:rPr lang="da-DK" sz="1200" b="1" kern="1200" dirty="0" err="1">
                <a:solidFill>
                  <a:schemeClr val="tx1"/>
                </a:solidFill>
                <a:effectLst/>
                <a:latin typeface="+mn-lt"/>
                <a:ea typeface="+mn-ea"/>
                <a:cs typeface="+mn-cs"/>
              </a:rPr>
              <a:t>hudlap</a:t>
            </a:r>
            <a:r>
              <a:rPr lang="da-DK" sz="1200" b="1" kern="1200" dirty="0">
                <a:solidFill>
                  <a:schemeClr val="tx1"/>
                </a:solidFill>
                <a:effectLst/>
                <a:latin typeface="+mn-lt"/>
                <a:ea typeface="+mn-ea"/>
                <a:cs typeface="+mn-cs"/>
              </a:rPr>
              <a:t>:</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Meget tynde hudlapper har ingen selvstændig blodforsyning. De kan dog overleve som delhudstransplantat, hvis de </a:t>
            </a:r>
            <a:r>
              <a:rPr lang="da-DK" sz="1200" kern="1200" dirty="0" err="1">
                <a:solidFill>
                  <a:schemeClr val="tx1"/>
                </a:solidFill>
                <a:effectLst/>
                <a:latin typeface="+mn-lt"/>
                <a:ea typeface="+mn-ea"/>
                <a:cs typeface="+mn-cs"/>
              </a:rPr>
              <a:t>repositioneres</a:t>
            </a:r>
            <a:r>
              <a:rPr lang="da-DK" sz="1200" kern="1200" dirty="0">
                <a:solidFill>
                  <a:schemeClr val="tx1"/>
                </a:solidFill>
                <a:effectLst/>
                <a:latin typeface="+mn-lt"/>
                <a:ea typeface="+mn-ea"/>
                <a:cs typeface="+mn-cs"/>
              </a:rPr>
              <a:t> korrekt og hurtigt.</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Ved </a:t>
            </a:r>
            <a:r>
              <a:rPr lang="da-DK" sz="1200" kern="1200" dirty="0" err="1">
                <a:solidFill>
                  <a:schemeClr val="tx1"/>
                </a:solidFill>
                <a:effectLst/>
                <a:latin typeface="+mn-lt"/>
                <a:ea typeface="+mn-ea"/>
                <a:cs typeface="+mn-cs"/>
              </a:rPr>
              <a:t>repositionering</a:t>
            </a:r>
            <a:r>
              <a:rPr lang="da-DK" sz="1200" kern="1200" dirty="0">
                <a:solidFill>
                  <a:schemeClr val="tx1"/>
                </a:solidFill>
                <a:effectLst/>
                <a:latin typeface="+mn-lt"/>
                <a:ea typeface="+mn-ea"/>
                <a:cs typeface="+mn-cs"/>
              </a:rPr>
              <a:t> anvendes en fugtet vatpind, så vævet håndteres så skånsomt som muligt.</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Hvis lappen er tør, fugtes den først med et vådt kompres for at mindske yderligere vævsskade.</a:t>
            </a:r>
          </a:p>
          <a:p>
            <a:r>
              <a:rPr lang="da-DK" sz="1200" kern="1200" dirty="0">
                <a:solidFill>
                  <a:schemeClr val="tx1"/>
                </a:solidFill>
                <a:effectLst/>
                <a:latin typeface="+mn-lt"/>
                <a:ea typeface="+mn-ea"/>
                <a:cs typeface="+mn-cs"/>
              </a:rPr>
              <a:t>Opstår der </a:t>
            </a:r>
            <a:r>
              <a:rPr lang="da-DK" sz="1200" kern="1200" dirty="0" err="1">
                <a:solidFill>
                  <a:schemeClr val="tx1"/>
                </a:solidFill>
                <a:effectLst/>
                <a:latin typeface="+mn-lt"/>
                <a:ea typeface="+mn-ea"/>
                <a:cs typeface="+mn-cs"/>
              </a:rPr>
              <a:t>hæmatom</a:t>
            </a:r>
            <a:r>
              <a:rPr lang="da-DK" sz="1200" kern="1200" dirty="0">
                <a:solidFill>
                  <a:schemeClr val="tx1"/>
                </a:solidFill>
                <a:effectLst/>
                <a:latin typeface="+mn-lt"/>
                <a:ea typeface="+mn-ea"/>
                <a:cs typeface="+mn-cs"/>
              </a:rPr>
              <a:t>/</a:t>
            </a:r>
            <a:r>
              <a:rPr lang="da-DK" sz="1200" kern="1200" dirty="0" err="1">
                <a:solidFill>
                  <a:schemeClr val="tx1"/>
                </a:solidFill>
                <a:effectLst/>
                <a:latin typeface="+mn-lt"/>
                <a:ea typeface="+mn-ea"/>
                <a:cs typeface="+mn-cs"/>
              </a:rPr>
              <a:t>bulla</a:t>
            </a:r>
            <a:r>
              <a:rPr lang="da-DK" sz="1200" kern="1200" dirty="0">
                <a:solidFill>
                  <a:schemeClr val="tx1"/>
                </a:solidFill>
                <a:effectLst/>
                <a:latin typeface="+mn-lt"/>
                <a:ea typeface="+mn-ea"/>
                <a:cs typeface="+mn-cs"/>
              </a:rPr>
              <a:t> under lappen, bør dette fjernes, da det ellers kan kompromittere helingen og øge risikoen for infektion.</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Tyk </a:t>
            </a:r>
            <a:r>
              <a:rPr lang="da-DK" sz="1200" b="1" kern="1200" dirty="0" err="1">
                <a:solidFill>
                  <a:schemeClr val="tx1"/>
                </a:solidFill>
                <a:effectLst/>
                <a:latin typeface="+mn-lt"/>
                <a:ea typeface="+mn-ea"/>
                <a:cs typeface="+mn-cs"/>
              </a:rPr>
              <a:t>hudlap</a:t>
            </a:r>
            <a:r>
              <a:rPr lang="da-DK" sz="1200" b="1" kern="1200" dirty="0">
                <a:solidFill>
                  <a:schemeClr val="tx1"/>
                </a:solidFill>
                <a:effectLst/>
                <a:latin typeface="+mn-lt"/>
                <a:ea typeface="+mn-ea"/>
                <a:cs typeface="+mn-cs"/>
              </a:rPr>
              <a:t>:</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Her vurderes blodforsyningen nøje.</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Ved tilstrækkelig perfusion kan lappen genplaceres.</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Ved utilstrækkelig perfusion er der risiko for nekrose, og i disse tilfælde bør lappen fjernes.</a:t>
            </a:r>
          </a:p>
          <a:p>
            <a:endParaRPr lang="da-DK" dirty="0"/>
          </a:p>
        </p:txBody>
      </p:sp>
      <p:sp>
        <p:nvSpPr>
          <p:cNvPr id="4" name="Pladsholder til slidenummer 3">
            <a:extLst>
              <a:ext uri="{FF2B5EF4-FFF2-40B4-BE49-F238E27FC236}">
                <a16:creationId xmlns:a16="http://schemas.microsoft.com/office/drawing/2014/main" id="{DECF486A-7E71-4BA8-1CEA-4636AB0F0028}"/>
              </a:ext>
            </a:extLst>
          </p:cNvPr>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4183446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4053029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spTree>
    <p:extLst>
      <p:ext uri="{BB962C8B-B14F-4D97-AF65-F5344CB8AC3E}">
        <p14:creationId xmlns:p14="http://schemas.microsoft.com/office/powerpoint/2010/main" val="45556215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17477543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a:p>
        </p:txBody>
      </p:sp>
    </p:spTree>
    <p:extLst>
      <p:ext uri="{BB962C8B-B14F-4D97-AF65-F5344CB8AC3E}">
        <p14:creationId xmlns:p14="http://schemas.microsoft.com/office/powerpoint/2010/main" val="28068813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350860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728592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786116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91137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75424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375031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0560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3447044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44301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46818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spTree>
    <p:extLst>
      <p:ext uri="{BB962C8B-B14F-4D97-AF65-F5344CB8AC3E}">
        <p14:creationId xmlns:p14="http://schemas.microsoft.com/office/powerpoint/2010/main" val="1283311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spTree>
    <p:extLst>
      <p:ext uri="{BB962C8B-B14F-4D97-AF65-F5344CB8AC3E}">
        <p14:creationId xmlns:p14="http://schemas.microsoft.com/office/powerpoint/2010/main" val="2194375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614830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64960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7274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3.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grpSp>
        <p:nvGrpSpPr>
          <p:cNvPr id="7" name="Gruppe 6">
            <a:extLst>
              <a:ext uri="{FF2B5EF4-FFF2-40B4-BE49-F238E27FC236}">
                <a16:creationId xmlns:a16="http://schemas.microsoft.com/office/drawing/2014/main" id="{3B1D0884-AF9C-69F1-9583-FE1DFF406279}"/>
              </a:ext>
            </a:extLst>
          </p:cNvPr>
          <p:cNvGrpSpPr/>
          <p:nvPr userDrawn="1"/>
        </p:nvGrpSpPr>
        <p:grpSpPr>
          <a:xfrm>
            <a:off x="10852150" y="5570068"/>
            <a:ext cx="857249" cy="849364"/>
            <a:chOff x="4998720" y="298705"/>
            <a:chExt cx="1344930" cy="1317176"/>
          </a:xfrm>
          <a:solidFill>
            <a:schemeClr val="tx2">
              <a:lumMod val="10000"/>
              <a:lumOff val="90000"/>
            </a:schemeClr>
          </a:solidFill>
        </p:grpSpPr>
        <p:sp>
          <p:nvSpPr>
            <p:cNvPr id="11" name="Ellipse 10">
              <a:extLst>
                <a:ext uri="{FF2B5EF4-FFF2-40B4-BE49-F238E27FC236}">
                  <a16:creationId xmlns:a16="http://schemas.microsoft.com/office/drawing/2014/main" id="{95ED96FB-2902-279B-E715-7EB93F0C5B46}"/>
                </a:ext>
              </a:extLst>
            </p:cNvPr>
            <p:cNvSpPr/>
            <p:nvPr/>
          </p:nvSpPr>
          <p:spPr>
            <a:xfrm>
              <a:off x="4998720" y="298705"/>
              <a:ext cx="1344930" cy="1317176"/>
            </a:xfrm>
            <a:prstGeom prst="ellipse">
              <a:avLst/>
            </a:prstGeom>
            <a:grpFill/>
            <a:ln w="101600">
              <a:solidFill>
                <a:srgbClr val="3B5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Grafik, symbol, logo, cirkel&#10;&#10;Automatisk genereret beskrivelse">
              <a:extLst>
                <a:ext uri="{FF2B5EF4-FFF2-40B4-BE49-F238E27FC236}">
                  <a16:creationId xmlns:a16="http://schemas.microsoft.com/office/drawing/2014/main" id="{05B7E7A7-0DBE-85CD-E920-E4A98D1063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2565" y="548673"/>
              <a:ext cx="817240" cy="817240"/>
            </a:xfrm>
            <a:prstGeom prst="rect">
              <a:avLst/>
            </a:prstGeom>
            <a:grpFill/>
          </p:spPr>
        </p:pic>
      </p:grpSp>
    </p:spTree>
    <p:extLst>
      <p:ext uri="{BB962C8B-B14F-4D97-AF65-F5344CB8AC3E}">
        <p14:creationId xmlns:p14="http://schemas.microsoft.com/office/powerpoint/2010/main" val="17471877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1EDE030E-4555-3E9C-8F10-1C32064095CF}"/>
              </a:ext>
            </a:extLst>
          </p:cNvPr>
          <p:cNvSpPr>
            <a:spLocks noGrp="1"/>
          </p:cNvSpPr>
          <p:nvPr>
            <p:ph type="ctrTitle"/>
          </p:nvPr>
        </p:nvSpPr>
        <p:spPr>
          <a:xfrm>
            <a:off x="510472" y="2031217"/>
            <a:ext cx="5470912" cy="1673489"/>
          </a:xfrm>
        </p:spPr>
        <p:txBody>
          <a:bodyPr vert="horz" wrap="square" lIns="0" tIns="0" rIns="0" bIns="0" rtlCol="0" anchor="b" anchorCtr="0">
            <a:normAutofit/>
          </a:bodyPr>
          <a:lstStyle/>
          <a:p>
            <a:r>
              <a:rPr lang="da-DK" b="1" kern="1200" dirty="0">
                <a:latin typeface="+mj-lt"/>
                <a:ea typeface="Verdana" panose="020B0604030504040204" pitchFamily="34" charset="0"/>
                <a:cs typeface="Verdana" panose="020B0604030504040204" pitchFamily="34" charset="0"/>
              </a:rPr>
              <a:t>Skin </a:t>
            </a:r>
            <a:r>
              <a:rPr lang="da-DK" b="1" kern="1200" dirty="0" err="1">
                <a:latin typeface="+mj-lt"/>
                <a:ea typeface="Verdana" panose="020B0604030504040204" pitchFamily="34" charset="0"/>
                <a:cs typeface="Verdana" panose="020B0604030504040204" pitchFamily="34" charset="0"/>
              </a:rPr>
              <a:t>tear</a:t>
            </a:r>
            <a:br>
              <a:rPr lang="da-DK" b="1" kern="1200" dirty="0">
                <a:latin typeface="+mj-lt"/>
                <a:ea typeface="Verdana" panose="020B0604030504040204" pitchFamily="34" charset="0"/>
                <a:cs typeface="Verdana" panose="020B0604030504040204" pitchFamily="34" charset="0"/>
              </a:rPr>
            </a:br>
            <a:r>
              <a:rPr lang="da-DK" sz="1800" b="1" kern="1200" dirty="0">
                <a:latin typeface="+mj-lt"/>
                <a:ea typeface="Verdana" panose="020B0604030504040204" pitchFamily="34" charset="0"/>
                <a:cs typeface="Verdana" panose="020B0604030504040204" pitchFamily="34" charset="0"/>
              </a:rPr>
              <a:t>Overflad</a:t>
            </a:r>
            <a:r>
              <a:rPr lang="da-DK" sz="1800" dirty="0"/>
              <a:t>isk hudlæsion</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16" name="Title 3">
            <a:extLst>
              <a:ext uri="{FF2B5EF4-FFF2-40B4-BE49-F238E27FC236}">
                <a16:creationId xmlns:a16="http://schemas.microsoft.com/office/drawing/2014/main" id="{60CDA025-C729-C7F4-EAF3-BA87A85F6496}"/>
              </a:ext>
            </a:extLst>
          </p:cNvPr>
          <p:cNvSpPr txBox="1">
            <a:spLocks/>
          </p:cNvSpPr>
          <p:nvPr/>
        </p:nvSpPr>
        <p:spPr>
          <a:xfrm>
            <a:off x="510472" y="4826783"/>
            <a:ext cx="5298657"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r>
              <a:rPr lang="da-DK" sz="1800" dirty="0">
                <a:latin typeface="Verdana" panose="020B0604030504040204" pitchFamily="34" charset="0"/>
                <a:ea typeface="Aptos" panose="020B0004020202020204" pitchFamily="34" charset="0"/>
                <a:cs typeface="Times New Roman" panose="02020603050405020304" pitchFamily="18" charset="0"/>
              </a:rPr>
              <a:t>Tematik i grundlæggende sårbehandling</a:t>
            </a:r>
            <a:endParaRPr lang="da-DK" sz="2400" kern="1200" dirty="0">
              <a:latin typeface="+mn-lt"/>
              <a:ea typeface="Verdana" panose="020B0604030504040204" pitchFamily="34" charset="0"/>
              <a:cs typeface="Verdana" panose="020B0604030504040204" pitchFamily="34" charset="0"/>
            </a:endParaRPr>
          </a:p>
        </p:txBody>
      </p:sp>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1</a:t>
            </a:fld>
            <a:endParaRPr lang="da-DK"/>
          </a:p>
        </p:txBody>
      </p:sp>
      <p:sp>
        <p:nvSpPr>
          <p:cNvPr id="4" name="Tekstfelt 3">
            <a:extLst>
              <a:ext uri="{FF2B5EF4-FFF2-40B4-BE49-F238E27FC236}">
                <a16:creationId xmlns:a16="http://schemas.microsoft.com/office/drawing/2014/main" id="{C89EA22F-41E8-B63E-9547-47632A040D75}"/>
              </a:ext>
            </a:extLst>
          </p:cNvPr>
          <p:cNvSpPr txBox="1"/>
          <p:nvPr/>
        </p:nvSpPr>
        <p:spPr>
          <a:xfrm>
            <a:off x="466725" y="5223685"/>
            <a:ext cx="6096000" cy="307777"/>
          </a:xfrm>
          <a:prstGeom prst="rect">
            <a:avLst/>
          </a:prstGeom>
          <a:noFill/>
        </p:spPr>
        <p:txBody>
          <a:bodyPr wrap="square">
            <a:spAutoFit/>
          </a:bodyPr>
          <a:lstStyle/>
          <a:p>
            <a:r>
              <a:rPr lang="da-DK" sz="1400" i="1" dirty="0">
                <a:solidFill>
                  <a:schemeClr val="bg1"/>
                </a:solidFill>
              </a:rPr>
              <a:t>Version 1. 27. Marts 26</a:t>
            </a:r>
          </a:p>
        </p:txBody>
      </p:sp>
      <p:pic>
        <p:nvPicPr>
          <p:cNvPr id="2" name="Billede 1" descr="Et billede, der indeholder tekst, skærmbillede&#10;&#10;AI-genereret indhold kan være ukorrekt.">
            <a:extLst>
              <a:ext uri="{FF2B5EF4-FFF2-40B4-BE49-F238E27FC236}">
                <a16:creationId xmlns:a16="http://schemas.microsoft.com/office/drawing/2014/main" id="{89E9DC9D-0268-5897-5D4C-37D3FAF21361}"/>
              </a:ext>
            </a:extLst>
          </p:cNvPr>
          <p:cNvPicPr>
            <a:picLocks noChangeAspect="1"/>
          </p:cNvPicPr>
          <p:nvPr/>
        </p:nvPicPr>
        <p:blipFill>
          <a:blip r:embed="rId3"/>
          <a:srcRect l="30559" t="45825" r="32495" b="2555"/>
          <a:stretch>
            <a:fillRect/>
          </a:stretch>
        </p:blipFill>
        <p:spPr>
          <a:xfrm>
            <a:off x="6562725" y="1806910"/>
            <a:ext cx="4293702" cy="3999376"/>
          </a:xfrm>
          <a:prstGeom prst="rect">
            <a:avLst/>
          </a:prstGeom>
        </p:spPr>
      </p:pic>
      <p:sp>
        <p:nvSpPr>
          <p:cNvPr id="5" name="Tekstfelt 4">
            <a:extLst>
              <a:ext uri="{FF2B5EF4-FFF2-40B4-BE49-F238E27FC236}">
                <a16:creationId xmlns:a16="http://schemas.microsoft.com/office/drawing/2014/main" id="{E0E07171-7739-9867-4354-1A1161470A13}"/>
              </a:ext>
            </a:extLst>
          </p:cNvPr>
          <p:cNvSpPr txBox="1"/>
          <p:nvPr/>
        </p:nvSpPr>
        <p:spPr>
          <a:xfrm>
            <a:off x="9000034" y="5885163"/>
            <a:ext cx="2338528" cy="369332"/>
          </a:xfrm>
          <a:prstGeom prst="rect">
            <a:avLst/>
          </a:prstGeom>
          <a:noFill/>
        </p:spPr>
        <p:txBody>
          <a:bodyPr wrap="square" rtlCol="0">
            <a:spAutoFit/>
          </a:bodyPr>
          <a:lstStyle/>
          <a:p>
            <a:r>
              <a:rPr lang="da-DK" sz="900" dirty="0">
                <a:solidFill>
                  <a:schemeClr val="bg1"/>
                </a:solidFill>
              </a:rPr>
              <a:t>Billede genereret via Copilot – </a:t>
            </a:r>
            <a:r>
              <a:rPr lang="da-DK" sz="900">
                <a:solidFill>
                  <a:schemeClr val="bg1"/>
                </a:solidFill>
              </a:rPr>
              <a:t>Katrine Højager Hansen</a:t>
            </a:r>
            <a:endParaRPr lang="da-DK" sz="900" dirty="0">
              <a:solidFill>
                <a:schemeClr val="bg1"/>
              </a:solidFill>
            </a:endParaRPr>
          </a:p>
        </p:txBody>
      </p:sp>
    </p:spTree>
    <p:extLst>
      <p:ext uri="{BB962C8B-B14F-4D97-AF65-F5344CB8AC3E}">
        <p14:creationId xmlns:p14="http://schemas.microsoft.com/office/powerpoint/2010/main" val="36695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E6CE4-C367-C218-92C3-5A5ADFF142C1}"/>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5ACD7942-EA72-ABD6-0739-820679164409}"/>
              </a:ext>
            </a:extLst>
          </p:cNvPr>
          <p:cNvSpPr>
            <a:spLocks noGrp="1" noChangeArrowheads="1"/>
          </p:cNvSpPr>
          <p:nvPr>
            <p:ph sz="half" idx="1"/>
          </p:nvPr>
        </p:nvSpPr>
        <p:spPr bwMode="auto">
          <a:xfrm>
            <a:off x="911224" y="1881187"/>
            <a:ext cx="4464051" cy="439261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r>
              <a:rPr lang="da-DK" dirty="0"/>
              <a:t>Anvend bandage med silikone</a:t>
            </a:r>
            <a:br>
              <a:rPr lang="da-DK" dirty="0"/>
            </a:br>
            <a:r>
              <a:rPr lang="da-DK" dirty="0"/>
              <a:t>eller silikone-kontaktlag</a:t>
            </a:r>
          </a:p>
          <a:p>
            <a:r>
              <a:rPr lang="da-DK" dirty="0"/>
              <a:t>Vurder om huden tåler klæb?</a:t>
            </a:r>
          </a:p>
          <a:p>
            <a:r>
              <a:rPr lang="da-DK" dirty="0"/>
              <a:t>Indtegn hudlappens retning</a:t>
            </a:r>
          </a:p>
          <a:p>
            <a:r>
              <a:rPr lang="da-DK" dirty="0"/>
              <a:t>Indtegn korrekt fjernelsesretning</a:t>
            </a:r>
          </a:p>
          <a:p>
            <a:r>
              <a:rPr lang="da-DK" dirty="0"/>
              <a:t>Skiftefrekvens hver 5. dag, med mindre der ses gennemsivning</a:t>
            </a:r>
          </a:p>
          <a:p>
            <a:r>
              <a:rPr lang="da-DK" dirty="0"/>
              <a:t>Overvej kompression</a:t>
            </a:r>
          </a:p>
          <a:p>
            <a:pPr marL="0" marR="0" lvl="0" indent="0" defTabSz="914400" rtl="0" eaLnBrk="0" fontAlgn="base" latinLnBrk="0" hangingPunct="0">
              <a:spcBef>
                <a:spcPct val="0"/>
              </a:spcBef>
              <a:spcAft>
                <a:spcPts val="600"/>
              </a:spcAft>
              <a:buClrTx/>
              <a:buSzTx/>
              <a:buFontTx/>
              <a:buChar char="•"/>
              <a:tabLst/>
            </a:pPr>
            <a:endParaRPr kumimoji="0" lang="da-DK" altLang="da-DK" b="0" u="none" strike="noStrike" cap="none" normalizeH="0" baseline="0" dirty="0">
              <a:ln>
                <a:noFill/>
              </a:ln>
              <a:effectLst/>
            </a:endParaRPr>
          </a:p>
        </p:txBody>
      </p:sp>
      <p:pic>
        <p:nvPicPr>
          <p:cNvPr id="12" name="Pladsholder til billede 11">
            <a:extLst>
              <a:ext uri="{FF2B5EF4-FFF2-40B4-BE49-F238E27FC236}">
                <a16:creationId xmlns:a16="http://schemas.microsoft.com/office/drawing/2014/main" id="{0BCB9C02-10E1-9AC8-5728-10A1C174F29B}"/>
              </a:ext>
            </a:extLst>
          </p:cNvPr>
          <p:cNvPicPr>
            <a:picLocks noGrp="1" noChangeAspect="1"/>
          </p:cNvPicPr>
          <p:nvPr>
            <p:ph sz="half" idx="2"/>
          </p:nvPr>
        </p:nvPicPr>
        <p:blipFill>
          <a:blip r:embed="rId3"/>
          <a:stretch>
            <a:fillRect/>
          </a:stretch>
        </p:blipFill>
        <p:spPr>
          <a:xfrm>
            <a:off x="6122105" y="1881189"/>
            <a:ext cx="4411840" cy="4400812"/>
          </a:xfrm>
          <a:prstGeom prst="rect">
            <a:avLst/>
          </a:prstGeom>
          <a:noFill/>
        </p:spPr>
      </p:pic>
      <p:sp>
        <p:nvSpPr>
          <p:cNvPr id="4" name="Pladsholder til slidenummer 3">
            <a:extLst>
              <a:ext uri="{FF2B5EF4-FFF2-40B4-BE49-F238E27FC236}">
                <a16:creationId xmlns:a16="http://schemas.microsoft.com/office/drawing/2014/main" id="{514FDBF8-6174-595D-122D-0957C9BFC2C6}"/>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10</a:t>
            </a:fld>
            <a:endParaRPr lang="da-DK"/>
          </a:p>
        </p:txBody>
      </p:sp>
      <p:sp>
        <p:nvSpPr>
          <p:cNvPr id="2" name="Titel 1">
            <a:extLst>
              <a:ext uri="{FF2B5EF4-FFF2-40B4-BE49-F238E27FC236}">
                <a16:creationId xmlns:a16="http://schemas.microsoft.com/office/drawing/2014/main" id="{DF33AE17-6078-0804-C455-984E1148F11E}"/>
              </a:ext>
            </a:extLst>
          </p:cNvPr>
          <p:cNvSpPr>
            <a:spLocks noGrp="1"/>
          </p:cNvSpPr>
          <p:nvPr>
            <p:ph type="title"/>
          </p:nvPr>
        </p:nvSpPr>
        <p:spPr>
          <a:xfrm>
            <a:off x="911224" y="369794"/>
            <a:ext cx="9648825" cy="1079594"/>
          </a:xfrm>
        </p:spPr>
        <p:txBody>
          <a:bodyPr wrap="square" anchor="b">
            <a:normAutofit/>
          </a:bodyPr>
          <a:lstStyle/>
          <a:p>
            <a:r>
              <a:rPr lang="da-DK" dirty="0"/>
              <a:t>Bandagering</a:t>
            </a:r>
          </a:p>
        </p:txBody>
      </p:sp>
    </p:spTree>
    <p:extLst>
      <p:ext uri="{BB962C8B-B14F-4D97-AF65-F5344CB8AC3E}">
        <p14:creationId xmlns:p14="http://schemas.microsoft.com/office/powerpoint/2010/main" val="1165096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8DEAD-56DC-570D-14AB-DB42B801E2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A79C8D-259B-B247-E19A-0F8383134D75}"/>
              </a:ext>
            </a:extLst>
          </p:cNvPr>
          <p:cNvSpPr>
            <a:spLocks noGrp="1"/>
          </p:cNvSpPr>
          <p:nvPr>
            <p:ph type="title"/>
          </p:nvPr>
        </p:nvSpPr>
        <p:spPr>
          <a:xfrm>
            <a:off x="911224" y="369794"/>
            <a:ext cx="9648825" cy="1079594"/>
          </a:xfrm>
        </p:spPr>
        <p:txBody>
          <a:bodyPr vert="horz" wrap="square" lIns="0" tIns="0" rIns="0" bIns="0" rtlCol="0" anchor="b" anchorCtr="0">
            <a:normAutofit/>
          </a:bodyPr>
          <a:lstStyle/>
          <a:p>
            <a:r>
              <a:rPr lang="da-DK" b="1" kern="1200">
                <a:latin typeface="+mj-lt"/>
                <a:ea typeface="Verdana" panose="020B0604030504040204" pitchFamily="34" charset="0"/>
                <a:cs typeface="Verdana" panose="020B0604030504040204" pitchFamily="34" charset="0"/>
              </a:rPr>
              <a:t>Vigtige pointer om skin tear</a:t>
            </a:r>
          </a:p>
        </p:txBody>
      </p:sp>
      <p:sp>
        <p:nvSpPr>
          <p:cNvPr id="4" name="Pladsholder til slidenummer 3">
            <a:extLst>
              <a:ext uri="{FF2B5EF4-FFF2-40B4-BE49-F238E27FC236}">
                <a16:creationId xmlns:a16="http://schemas.microsoft.com/office/drawing/2014/main" id="{06D147F3-26DC-EE10-58B5-F00B65B2A551}"/>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11</a:t>
            </a:fld>
            <a:endParaRPr lang="da-DK"/>
          </a:p>
        </p:txBody>
      </p:sp>
      <p:sp>
        <p:nvSpPr>
          <p:cNvPr id="7" name="Tekstfelt 6">
            <a:extLst>
              <a:ext uri="{FF2B5EF4-FFF2-40B4-BE49-F238E27FC236}">
                <a16:creationId xmlns:a16="http://schemas.microsoft.com/office/drawing/2014/main" id="{35EB4563-63D8-3759-0501-7A201F3B0866}"/>
              </a:ext>
            </a:extLst>
          </p:cNvPr>
          <p:cNvSpPr txBox="1"/>
          <p:nvPr/>
        </p:nvSpPr>
        <p:spPr>
          <a:xfrm>
            <a:off x="675861" y="1881188"/>
            <a:ext cx="5671929" cy="4400812"/>
          </a:xfrm>
          <a:prstGeom prst="rect">
            <a:avLst/>
          </a:prstGeom>
        </p:spPr>
        <p:txBody>
          <a:bodyPr vert="horz" lIns="0" tIns="0" rIns="0" bIns="0" rtlCol="0">
            <a:normAutofit/>
          </a:bodyPr>
          <a:lstStyle/>
          <a:p>
            <a:pPr marL="342900" indent="-342900" defTabSz="590400">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Tidlig og korrekt vurdering forebygger komplikationer</a:t>
            </a:r>
          </a:p>
          <a:p>
            <a:pPr marL="342900" indent="-342900" defTabSz="590400">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Bevar hudlappen – hvis muligt</a:t>
            </a:r>
          </a:p>
          <a:p>
            <a:pPr marL="342900" indent="-342900" defTabSz="590400">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Skånsom håndtering reducerer risikoen for yderligere vævsskade</a:t>
            </a:r>
          </a:p>
          <a:p>
            <a:pPr marL="342900" indent="-342900" defTabSz="590400">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Lad såret være urørt længst muligt for at fremme heling</a:t>
            </a:r>
          </a:p>
          <a:p>
            <a:pPr marL="342900" indent="-342900" defTabSz="590400">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Dokumentation og systematisk vurdering er afgørende for kvalitet i behandlingen</a:t>
            </a:r>
          </a:p>
          <a:p>
            <a:pPr marL="342900" indent="-342900" defTabSz="590400">
              <a:lnSpc>
                <a:spcPts val="2400"/>
              </a:lnSpc>
              <a:spcBef>
                <a:spcPts val="1000"/>
              </a:spcBef>
              <a:buFont typeface="Arial" panose="020B0604020202020204" pitchFamily="34" charset="0"/>
              <a:buChar char="•"/>
            </a:pPr>
            <a:r>
              <a:rPr lang="da-DK" sz="2000" dirty="0">
                <a:solidFill>
                  <a:schemeClr val="tx2"/>
                </a:solidFill>
                <a:ea typeface="Verdana" panose="020B0604030504040204" pitchFamily="34" charset="0"/>
              </a:rPr>
              <a:t>Forebyggelse er altid bedre end behandling</a:t>
            </a:r>
          </a:p>
        </p:txBody>
      </p:sp>
      <p:pic>
        <p:nvPicPr>
          <p:cNvPr id="8" name="Pladsholder til billede 7">
            <a:extLst>
              <a:ext uri="{FF2B5EF4-FFF2-40B4-BE49-F238E27FC236}">
                <a16:creationId xmlns:a16="http://schemas.microsoft.com/office/drawing/2014/main" id="{94889ED9-E32D-B293-4FDB-016DAC34BDE8}"/>
              </a:ext>
            </a:extLst>
          </p:cNvPr>
          <p:cNvPicPr>
            <a:picLocks noGrp="1" noChangeAspect="1"/>
          </p:cNvPicPr>
          <p:nvPr>
            <p:ph type="pic" sz="quarter" idx="15"/>
          </p:nvPr>
        </p:nvPicPr>
        <p:blipFill>
          <a:blip r:embed="rId3"/>
          <a:srcRect b="5660"/>
          <a:stretch>
            <a:fillRect/>
          </a:stretch>
        </p:blipFill>
        <p:spPr>
          <a:xfrm>
            <a:off x="6502611" y="1741594"/>
            <a:ext cx="4680000" cy="4680000"/>
          </a:xfrm>
          <a:noFill/>
        </p:spPr>
      </p:pic>
      <p:sp>
        <p:nvSpPr>
          <p:cNvPr id="3" name="Tekstfelt 2">
            <a:extLst>
              <a:ext uri="{FF2B5EF4-FFF2-40B4-BE49-F238E27FC236}">
                <a16:creationId xmlns:a16="http://schemas.microsoft.com/office/drawing/2014/main" id="{8F4B63CC-3274-9253-39CA-DCD2F7248E80}"/>
              </a:ext>
            </a:extLst>
          </p:cNvPr>
          <p:cNvSpPr txBox="1"/>
          <p:nvPr/>
        </p:nvSpPr>
        <p:spPr>
          <a:xfrm>
            <a:off x="9201741" y="6421594"/>
            <a:ext cx="1866750" cy="369332"/>
          </a:xfrm>
          <a:prstGeom prst="rect">
            <a:avLst/>
          </a:prstGeom>
          <a:noFill/>
        </p:spPr>
        <p:txBody>
          <a:bodyPr wrap="square" rtlCol="0">
            <a:spAutoFit/>
          </a:bodyPr>
          <a:lstStyle/>
          <a:p>
            <a:r>
              <a:rPr lang="da-DK" sz="900" dirty="0">
                <a:solidFill>
                  <a:srgbClr val="003D84"/>
                </a:solidFill>
              </a:rPr>
              <a:t>Billede genereret via Copilot – Katrine Højager Hansen</a:t>
            </a:r>
          </a:p>
        </p:txBody>
      </p:sp>
    </p:spTree>
    <p:extLst>
      <p:ext uri="{BB962C8B-B14F-4D97-AF65-F5344CB8AC3E}">
        <p14:creationId xmlns:p14="http://schemas.microsoft.com/office/powerpoint/2010/main" val="406093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2E1B4-D376-F79B-9104-2706A6470826}"/>
              </a:ext>
            </a:extLst>
          </p:cNvPr>
          <p:cNvSpPr>
            <a:spLocks noGrp="1"/>
          </p:cNvSpPr>
          <p:nvPr>
            <p:ph type="title"/>
          </p:nvPr>
        </p:nvSpPr>
        <p:spPr/>
        <p:txBody>
          <a:bodyPr/>
          <a:lstStyle/>
          <a:p>
            <a:r>
              <a:rPr lang="da-DK" dirty="0"/>
              <a:t>Referencer</a:t>
            </a:r>
          </a:p>
        </p:txBody>
      </p:sp>
      <p:sp>
        <p:nvSpPr>
          <p:cNvPr id="3" name="Pladsholder til slidenummer 2">
            <a:extLst>
              <a:ext uri="{FF2B5EF4-FFF2-40B4-BE49-F238E27FC236}">
                <a16:creationId xmlns:a16="http://schemas.microsoft.com/office/drawing/2014/main" id="{FE372DE6-2202-CF6B-2136-4CBA9204EE47}"/>
              </a:ext>
            </a:extLst>
          </p:cNvPr>
          <p:cNvSpPr>
            <a:spLocks noGrp="1"/>
          </p:cNvSpPr>
          <p:nvPr>
            <p:ph type="sldNum" sz="quarter" idx="12"/>
          </p:nvPr>
        </p:nvSpPr>
        <p:spPr/>
        <p:txBody>
          <a:bodyPr/>
          <a:lstStyle/>
          <a:p>
            <a:fld id="{50DEC214-4A26-8544-86E4-D5810B015655}" type="slidenum">
              <a:rPr lang="da-DK" smtClean="0"/>
              <a:t>12</a:t>
            </a:fld>
            <a:endParaRPr lang="da-DK" dirty="0"/>
          </a:p>
        </p:txBody>
      </p:sp>
      <p:sp>
        <p:nvSpPr>
          <p:cNvPr id="4" name="Pladsholder til tekst 3">
            <a:extLst>
              <a:ext uri="{FF2B5EF4-FFF2-40B4-BE49-F238E27FC236}">
                <a16:creationId xmlns:a16="http://schemas.microsoft.com/office/drawing/2014/main" id="{60EF6C3E-7A02-9740-6D77-9346F22B3A70}"/>
              </a:ext>
            </a:extLst>
          </p:cNvPr>
          <p:cNvSpPr>
            <a:spLocks noGrp="1"/>
          </p:cNvSpPr>
          <p:nvPr>
            <p:ph type="body" sz="quarter" idx="14"/>
          </p:nvPr>
        </p:nvSpPr>
        <p:spPr>
          <a:xfrm>
            <a:off x="911225" y="1695837"/>
            <a:ext cx="10629986" cy="4400812"/>
          </a:xfrm>
        </p:spPr>
        <p:txBody>
          <a:bodyPr/>
          <a:lstStyle/>
          <a:p>
            <a:pPr marL="0" indent="0">
              <a:lnSpc>
                <a:spcPct val="150000"/>
              </a:lnSpc>
              <a:buNone/>
            </a:pPr>
            <a:r>
              <a:rPr lang="da-DK" i="1" dirty="0" err="1">
                <a:cs typeface="+mn-cs"/>
              </a:rPr>
              <a:t>Bermark</a:t>
            </a:r>
            <a:r>
              <a:rPr lang="da-DK" i="1" dirty="0">
                <a:cs typeface="+mn-cs"/>
              </a:rPr>
              <a:t>, S og Skiveren, J. (2016). Skin </a:t>
            </a:r>
            <a:r>
              <a:rPr lang="da-DK" i="1" dirty="0" err="1">
                <a:cs typeface="+mn-cs"/>
              </a:rPr>
              <a:t>tears</a:t>
            </a:r>
            <a:r>
              <a:rPr lang="da-DK" i="1" dirty="0">
                <a:cs typeface="+mn-cs"/>
              </a:rPr>
              <a:t> hudlæsioner med </a:t>
            </a:r>
            <a:r>
              <a:rPr lang="da-DK" i="1" dirty="0" err="1">
                <a:cs typeface="+mn-cs"/>
              </a:rPr>
              <a:t>hudlap</a:t>
            </a:r>
            <a:r>
              <a:rPr lang="da-DK" i="1" dirty="0">
                <a:cs typeface="+mn-cs"/>
              </a:rPr>
              <a:t> – et overset problem. SÅR, årgang 25, nr. 3</a:t>
            </a:r>
          </a:p>
          <a:p>
            <a:pPr marL="0" indent="0">
              <a:lnSpc>
                <a:spcPct val="150000"/>
              </a:lnSpc>
              <a:buNone/>
            </a:pPr>
            <a:r>
              <a:rPr lang="da-DK" i="1" dirty="0" err="1">
                <a:cs typeface="+mn-cs"/>
              </a:rPr>
              <a:t>Bermark</a:t>
            </a:r>
            <a:r>
              <a:rPr lang="da-DK" i="1" dirty="0">
                <a:cs typeface="+mn-cs"/>
              </a:rPr>
              <a:t>, S., og Skiveren, J, B. (2017). Skin </a:t>
            </a:r>
            <a:r>
              <a:rPr lang="da-DK" i="1" dirty="0" err="1">
                <a:cs typeface="+mn-cs"/>
              </a:rPr>
              <a:t>tear</a:t>
            </a:r>
            <a:r>
              <a:rPr lang="da-DK" i="1" dirty="0">
                <a:cs typeface="+mn-cs"/>
              </a:rPr>
              <a:t>, i: Sår og sårbehandling – en grundbog i sygepleje. København: </a:t>
            </a:r>
            <a:r>
              <a:rPr lang="da-DK" i="1" dirty="0" err="1">
                <a:cs typeface="+mn-cs"/>
              </a:rPr>
              <a:t>FADL’s</a:t>
            </a:r>
            <a:r>
              <a:rPr lang="da-DK" i="1" dirty="0">
                <a:cs typeface="+mn-cs"/>
              </a:rPr>
              <a:t> Forlag</a:t>
            </a:r>
          </a:p>
          <a:p>
            <a:pPr marL="0" indent="0" fontAlgn="base">
              <a:lnSpc>
                <a:spcPct val="150000"/>
              </a:lnSpc>
              <a:buNone/>
            </a:pPr>
            <a:r>
              <a:rPr lang="en-US" i="1" dirty="0">
                <a:cs typeface="+mn-cs"/>
              </a:rPr>
              <a:t>2025 ISTAP Best Practice Recommendations for the Prevention and Management of Skin Tears in Aged Skin (2nd edition) – </a:t>
            </a:r>
            <a:r>
              <a:rPr lang="en-US" i="1" dirty="0" err="1">
                <a:cs typeface="+mn-cs"/>
              </a:rPr>
              <a:t>Lokaliseret</a:t>
            </a:r>
            <a:r>
              <a:rPr lang="en-US" i="1" dirty="0">
                <a:cs typeface="+mn-cs"/>
              </a:rPr>
              <a:t> d. 2.3-26</a:t>
            </a:r>
          </a:p>
          <a:p>
            <a:pPr marL="0" indent="0">
              <a:lnSpc>
                <a:spcPct val="100000"/>
              </a:lnSpc>
              <a:buNone/>
            </a:pPr>
            <a:endParaRPr lang="da-DK" dirty="0">
              <a:solidFill>
                <a:schemeClr val="bg2">
                  <a:lumMod val="10000"/>
                </a:schemeClr>
              </a:solidFill>
            </a:endParaRPr>
          </a:p>
          <a:p>
            <a:pPr marL="0" indent="0">
              <a:lnSpc>
                <a:spcPct val="100000"/>
              </a:lnSpc>
              <a:buNone/>
            </a:pPr>
            <a:endParaRPr lang="da-DK" dirty="0">
              <a:solidFill>
                <a:schemeClr val="bg2">
                  <a:lumMod val="10000"/>
                </a:schemeClr>
              </a:solidFill>
            </a:endParaRPr>
          </a:p>
          <a:p>
            <a:pPr marL="0" indent="0">
              <a:lnSpc>
                <a:spcPct val="100000"/>
              </a:lnSpc>
              <a:buNone/>
            </a:pPr>
            <a:endParaRPr lang="da-DK" dirty="0">
              <a:solidFill>
                <a:schemeClr val="bg2">
                  <a:lumMod val="10000"/>
                </a:schemeClr>
              </a:solidFill>
            </a:endParaRPr>
          </a:p>
          <a:p>
            <a:endParaRPr lang="da-DK" sz="1400" dirty="0">
              <a:solidFill>
                <a:schemeClr val="bg2">
                  <a:lumMod val="10000"/>
                </a:schemeClr>
              </a:solidFill>
            </a:endParaRPr>
          </a:p>
          <a:p>
            <a:endParaRPr lang="da-DK" sz="1200" dirty="0"/>
          </a:p>
        </p:txBody>
      </p:sp>
    </p:spTree>
    <p:extLst>
      <p:ext uri="{BB962C8B-B14F-4D97-AF65-F5344CB8AC3E}">
        <p14:creationId xmlns:p14="http://schemas.microsoft.com/office/powerpoint/2010/main" val="323333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89BD9-42AF-CDA3-C0FC-1D802FEDCD3F}"/>
              </a:ext>
            </a:extLst>
          </p:cNvPr>
          <p:cNvSpPr>
            <a:spLocks noGrp="1"/>
          </p:cNvSpPr>
          <p:nvPr>
            <p:ph type="title"/>
          </p:nvPr>
        </p:nvSpPr>
        <p:spPr>
          <a:xfrm>
            <a:off x="710010" y="827343"/>
            <a:ext cx="11078336" cy="5388106"/>
          </a:xfrm>
        </p:spPr>
        <p:txBody>
          <a:bodyPr/>
          <a:lstStyle/>
          <a:p>
            <a:br>
              <a:rPr lang="da-DK" dirty="0"/>
            </a:br>
            <a:r>
              <a:rPr lang="da-DK" sz="2400" dirty="0">
                <a:solidFill>
                  <a:srgbClr val="FFFFFF"/>
                </a:solidFill>
              </a:rPr>
              <a:t>Udviklet af Katrine Højager Hansen, </a:t>
            </a:r>
            <a:r>
              <a:rPr lang="da-DK" sz="2400" spc="-20" dirty="0">
                <a:solidFill>
                  <a:srgbClr val="FFFFFF"/>
                </a:solidFill>
                <a:cs typeface="Verdana"/>
              </a:rPr>
              <a:t>s</a:t>
            </a:r>
            <a:r>
              <a:rPr lang="da-DK" sz="2400" dirty="0">
                <a:solidFill>
                  <a:srgbClr val="FFFFFF"/>
                </a:solidFill>
              </a:rPr>
              <a:t>årsygeplejerske og kvalitetskoordinator, Næstved Kommune, Center for Sundhed og Ældre</a:t>
            </a:r>
            <a:br>
              <a:rPr lang="da-DK" sz="2400" dirty="0"/>
            </a:br>
            <a:br>
              <a:rPr lang="da-DK" sz="3200" dirty="0"/>
            </a:br>
            <a:br>
              <a:rPr lang="da-DK" sz="3200" dirty="0"/>
            </a:br>
            <a:r>
              <a:rPr lang="da-DK" sz="2000" dirty="0"/>
              <a:t>I samarbejde med Sundhedsstrategisk Planlægning</a:t>
            </a:r>
            <a:br>
              <a:rPr lang="da-DK" sz="3200" dirty="0"/>
            </a:br>
            <a:br>
              <a:rPr lang="da-DK" sz="2400" dirty="0"/>
            </a:br>
            <a:br>
              <a:rPr lang="da-DK" sz="2400" dirty="0"/>
            </a:br>
            <a:br>
              <a:rPr lang="da-DK" sz="2400" dirty="0"/>
            </a:br>
            <a:br>
              <a:rPr lang="da-DK" sz="2400" dirty="0"/>
            </a:br>
            <a:r>
              <a:rPr lang="da-DK" sz="1800" dirty="0">
                <a:hlinkClick r:id="rId2">
                  <a:extLst>
                    <a:ext uri="{A12FA001-AC4F-418D-AE19-62706E023703}">
                      <ahyp:hlinkClr xmlns:ahyp="http://schemas.microsoft.com/office/drawing/2018/hyperlinkcolor" val="tx"/>
                    </a:ext>
                  </a:extLst>
                </a:hlinkClick>
              </a:rPr>
              <a:t>www.regionsjaelland.dk/saarbehandling</a:t>
            </a:r>
            <a:r>
              <a:rPr lang="da-DK" sz="1800" dirty="0"/>
              <a:t> </a:t>
            </a:r>
          </a:p>
        </p:txBody>
      </p:sp>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800" b="1" i="0" u="none" strike="noStrike" kern="1200" cap="none" spc="0" normalizeH="0" baseline="0" noProof="0">
              <a:ln>
                <a:noFill/>
              </a:ln>
              <a:solidFill>
                <a:srgbClr val="FFFFFF"/>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199272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a:extLst>
            <a:ext uri="{FF2B5EF4-FFF2-40B4-BE49-F238E27FC236}">
              <a16:creationId xmlns:a16="http://schemas.microsoft.com/office/drawing/2014/main" id="{B4AAC34E-F974-B092-EC32-D05A6A3ABA9A}"/>
            </a:ext>
          </a:extLst>
        </p:cNvPr>
        <p:cNvGrpSpPr/>
        <p:nvPr/>
      </p:nvGrpSpPr>
      <p:grpSpPr>
        <a:xfrm>
          <a:off x="0" y="0"/>
          <a:ext cx="0" cy="0"/>
          <a:chOff x="0" y="0"/>
          <a:chExt cx="0" cy="0"/>
        </a:xfrm>
      </p:grpSpPr>
      <p:sp>
        <p:nvSpPr>
          <p:cNvPr id="19" name="Title 3">
            <a:extLst>
              <a:ext uri="{FF2B5EF4-FFF2-40B4-BE49-F238E27FC236}">
                <a16:creationId xmlns:a16="http://schemas.microsoft.com/office/drawing/2014/main" id="{EA04A507-F609-68EB-CFE6-B1DFE65DAA54}"/>
              </a:ext>
            </a:extLst>
          </p:cNvPr>
          <p:cNvSpPr>
            <a:spLocks noGrp="1"/>
          </p:cNvSpPr>
          <p:nvPr>
            <p:ph type="ctrTitle"/>
          </p:nvPr>
        </p:nvSpPr>
        <p:spPr>
          <a:xfrm>
            <a:off x="752192" y="1406521"/>
            <a:ext cx="10687615" cy="1021741"/>
          </a:xfrm>
        </p:spPr>
        <p:txBody>
          <a:bodyPr vert="horz" wrap="square" lIns="0" tIns="0" rIns="0" bIns="0" rtlCol="0" anchor="b" anchorCtr="0">
            <a:normAutofit fontScale="90000"/>
          </a:bodyPr>
          <a:lstStyle/>
          <a:p>
            <a:r>
              <a:rPr lang="da-DK" b="1" kern="1200" dirty="0">
                <a:latin typeface="+mj-lt"/>
                <a:ea typeface="Verdana" panose="020B0604030504040204" pitchFamily="34" charset="0"/>
                <a:cs typeface="Verdana" panose="020B0604030504040204" pitchFamily="34" charset="0"/>
              </a:rPr>
              <a:t>Ophavsret og anvendelse</a:t>
            </a:r>
            <a:br>
              <a:rPr lang="da-DK" b="1" kern="1200" dirty="0">
                <a:latin typeface="+mj-lt"/>
                <a:ea typeface="Verdana" panose="020B0604030504040204" pitchFamily="34" charset="0"/>
                <a:cs typeface="Verdana" panose="020B0604030504040204" pitchFamily="34" charset="0"/>
              </a:rPr>
            </a:br>
            <a:br>
              <a:rPr lang="da-DK" sz="1800" b="1" kern="1200" dirty="0">
                <a:latin typeface="+mj-lt"/>
                <a:ea typeface="Verdana" panose="020B0604030504040204" pitchFamily="34" charset="0"/>
                <a:cs typeface="Verdana" panose="020B0604030504040204" pitchFamily="34" charset="0"/>
              </a:rPr>
            </a:b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14" name="Slide Number Placeholder 3" hidden="1">
            <a:extLst>
              <a:ext uri="{FF2B5EF4-FFF2-40B4-BE49-F238E27FC236}">
                <a16:creationId xmlns:a16="http://schemas.microsoft.com/office/drawing/2014/main" id="{7925FDD8-5CAE-E71E-8F7F-40F61619D758}"/>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2</a:t>
            </a:fld>
            <a:endParaRPr lang="da-DK"/>
          </a:p>
        </p:txBody>
      </p:sp>
      <p:sp>
        <p:nvSpPr>
          <p:cNvPr id="3" name="Pladsholder til slidenummer 2">
            <a:extLst>
              <a:ext uri="{FF2B5EF4-FFF2-40B4-BE49-F238E27FC236}">
                <a16:creationId xmlns:a16="http://schemas.microsoft.com/office/drawing/2014/main" id="{662F8156-0797-14B1-B99F-EB01E0D6837A}"/>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2</a:t>
            </a:fld>
            <a:endParaRPr lang="da-DK"/>
          </a:p>
        </p:txBody>
      </p:sp>
      <p:sp>
        <p:nvSpPr>
          <p:cNvPr id="4" name="Tekstfelt 3">
            <a:extLst>
              <a:ext uri="{FF2B5EF4-FFF2-40B4-BE49-F238E27FC236}">
                <a16:creationId xmlns:a16="http://schemas.microsoft.com/office/drawing/2014/main" id="{8F9D51C3-7B76-7E1F-EF7F-3AE5EC92A1F1}"/>
              </a:ext>
            </a:extLst>
          </p:cNvPr>
          <p:cNvSpPr txBox="1"/>
          <p:nvPr/>
        </p:nvSpPr>
        <p:spPr>
          <a:xfrm>
            <a:off x="603237" y="2061257"/>
            <a:ext cx="10538660" cy="3108543"/>
          </a:xfrm>
          <a:prstGeom prst="rect">
            <a:avLst/>
          </a:prstGeom>
          <a:noFill/>
        </p:spPr>
        <p:txBody>
          <a:bodyPr wrap="square">
            <a:spAutoFit/>
          </a:bodyPr>
          <a:lstStyle/>
          <a:p>
            <a:r>
              <a:rPr lang="da-DK" sz="2000" dirty="0">
                <a:solidFill>
                  <a:schemeClr val="bg1"/>
                </a:solidFill>
              </a:rPr>
              <a:t>Dette materiale er udarbejdet af sårsygeplejersker i samarbejde med Sundhedsstrategisk Planlægning med henblik på faglig videndeling og anvendelse i klinisk praksis.</a:t>
            </a:r>
          </a:p>
          <a:p>
            <a:endParaRPr lang="da-DK" sz="2000" dirty="0">
              <a:solidFill>
                <a:schemeClr val="bg1"/>
              </a:solidFill>
            </a:endParaRPr>
          </a:p>
          <a:p>
            <a:r>
              <a:rPr lang="da-DK" sz="2000" dirty="0">
                <a:solidFill>
                  <a:schemeClr val="bg1"/>
                </a:solidFill>
              </a:rPr>
              <a:t>Materialet må anvendes og deles af andre faggrupper.</a:t>
            </a:r>
          </a:p>
          <a:p>
            <a:endParaRPr lang="da-DK" sz="2000" dirty="0">
              <a:solidFill>
                <a:schemeClr val="bg1"/>
              </a:solidFill>
            </a:endParaRPr>
          </a:p>
          <a:p>
            <a:r>
              <a:rPr lang="da-DK" sz="2000" dirty="0">
                <a:solidFill>
                  <a:schemeClr val="bg1"/>
                </a:solidFill>
              </a:rPr>
              <a:t>Ved ændringer, tilpasninger eller viderebearbejdning skal det </a:t>
            </a:r>
            <a:r>
              <a:rPr lang="da-DK" sz="2000" b="1" dirty="0">
                <a:solidFill>
                  <a:schemeClr val="bg1"/>
                </a:solidFill>
              </a:rPr>
              <a:t>tydeligt</a:t>
            </a:r>
            <a:r>
              <a:rPr lang="da-DK" sz="2000" dirty="0">
                <a:solidFill>
                  <a:schemeClr val="bg1"/>
                </a:solidFill>
              </a:rPr>
              <a:t> fremgå,</a:t>
            </a:r>
          </a:p>
          <a:p>
            <a:r>
              <a:rPr lang="da-DK" sz="2000" dirty="0">
                <a:solidFill>
                  <a:schemeClr val="bg1"/>
                </a:solidFill>
              </a:rPr>
              <a:t>at disse er foretaget af den anvendende part og ikke af de oprindelige forfattere.</a:t>
            </a:r>
          </a:p>
          <a:p>
            <a:endParaRPr lang="da-DK" sz="1800" i="1" dirty="0">
              <a:solidFill>
                <a:schemeClr val="bg1"/>
              </a:solidFill>
            </a:endParaRPr>
          </a:p>
          <a:p>
            <a:r>
              <a:rPr lang="da-DK" sz="1800" i="1" dirty="0">
                <a:solidFill>
                  <a:schemeClr val="bg1"/>
                </a:solidFill>
              </a:rPr>
              <a:t>© </a:t>
            </a:r>
            <a:r>
              <a:rPr lang="da-DK" dirty="0">
                <a:solidFill>
                  <a:srgbClr val="FFFFFF"/>
                </a:solidFill>
              </a:rPr>
              <a:t>Katrine Højager </a:t>
            </a:r>
            <a:r>
              <a:rPr lang="da-DK" dirty="0" err="1">
                <a:solidFill>
                  <a:srgbClr val="FFFFFF"/>
                </a:solidFill>
              </a:rPr>
              <a:t>Hansen</a:t>
            </a:r>
            <a:r>
              <a:rPr lang="da-DK" i="1" dirty="0" err="1">
                <a:solidFill>
                  <a:schemeClr val="bg1"/>
                </a:solidFill>
              </a:rPr>
              <a:t>,</a:t>
            </a:r>
            <a:r>
              <a:rPr lang="da-DK" sz="1800" i="1" dirty="0" err="1">
                <a:solidFill>
                  <a:schemeClr val="bg1"/>
                </a:solidFill>
              </a:rPr>
              <a:t>Næstved</a:t>
            </a:r>
            <a:r>
              <a:rPr lang="da-DK" sz="1800" i="1" dirty="0">
                <a:solidFill>
                  <a:schemeClr val="bg1"/>
                </a:solidFill>
              </a:rPr>
              <a:t> Kommune, Center for Sundhed og ældre, 2026.</a:t>
            </a:r>
          </a:p>
        </p:txBody>
      </p:sp>
    </p:spTree>
    <p:extLst>
      <p:ext uri="{BB962C8B-B14F-4D97-AF65-F5344CB8AC3E}">
        <p14:creationId xmlns:p14="http://schemas.microsoft.com/office/powerpoint/2010/main" val="298415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EF258421-4B82-3813-B5CB-B1293C7D5941}"/>
              </a:ext>
            </a:extLst>
          </p:cNvPr>
          <p:cNvSpPr>
            <a:spLocks noGrp="1"/>
          </p:cNvSpPr>
          <p:nvPr>
            <p:ph sz="half" idx="1"/>
          </p:nvPr>
        </p:nvSpPr>
        <p:spPr>
          <a:xfrm>
            <a:off x="911224" y="1881187"/>
            <a:ext cx="4464051" cy="4392614"/>
          </a:xfrm>
        </p:spPr>
        <p:txBody>
          <a:bodyPr>
            <a:normAutofit/>
          </a:bodyPr>
          <a:lstStyle/>
          <a:p>
            <a:pPr marL="0" indent="0">
              <a:buNone/>
            </a:pPr>
            <a:r>
              <a:rPr lang="da-DK" dirty="0"/>
              <a:t>Et overfladisk sår forårsaget af mekanisk påvirkning (friktion, </a:t>
            </a:r>
            <a:r>
              <a:rPr lang="da-DK" dirty="0" err="1"/>
              <a:t>shear</a:t>
            </a:r>
            <a:r>
              <a:rPr lang="da-DK" dirty="0"/>
              <a:t> eller stump kraft), hvor hudens lag adskilles –såret går ikke ned i det subkutane fedtlag.</a:t>
            </a:r>
          </a:p>
          <a:p>
            <a:pPr marL="0" indent="0">
              <a:buNone/>
            </a:pPr>
            <a:endParaRPr lang="da-DK" dirty="0"/>
          </a:p>
          <a:p>
            <a:pPr marL="360000" lvl="2" indent="0">
              <a:buNone/>
            </a:pPr>
            <a:r>
              <a:rPr lang="da-DK" dirty="0"/>
              <a:t>Opstår ved:</a:t>
            </a:r>
          </a:p>
          <a:p>
            <a:pPr lvl="4"/>
            <a:r>
              <a:rPr lang="da-DK" dirty="0"/>
              <a:t>slag  </a:t>
            </a:r>
          </a:p>
          <a:p>
            <a:pPr lvl="4"/>
            <a:r>
              <a:rPr lang="da-DK" dirty="0"/>
              <a:t>fjernelse af bandage</a:t>
            </a:r>
          </a:p>
          <a:p>
            <a:pPr lvl="4"/>
            <a:r>
              <a:rPr lang="da-DK" dirty="0"/>
              <a:t>forflytning</a:t>
            </a:r>
          </a:p>
          <a:p>
            <a:pPr lvl="1"/>
            <a:endParaRPr lang="da-DK" dirty="0"/>
          </a:p>
        </p:txBody>
      </p:sp>
      <p:pic>
        <p:nvPicPr>
          <p:cNvPr id="3" name="Pladsholder til billede 2" descr="Et billede, der indeholder skitse, tegning, tekst, Børnekunst&#10;&#10;Automatisk genereret beskrivelse">
            <a:extLst>
              <a:ext uri="{FF2B5EF4-FFF2-40B4-BE49-F238E27FC236}">
                <a16:creationId xmlns:a16="http://schemas.microsoft.com/office/drawing/2014/main" id="{DBCF5051-7F96-9B75-C7EA-C5A7F5A06A69}"/>
              </a:ext>
            </a:extLst>
          </p:cNvPr>
          <p:cNvPicPr>
            <a:picLocks noGrp="1" noChangeAspect="1"/>
          </p:cNvPicPr>
          <p:nvPr>
            <p:ph sz="half" idx="2"/>
          </p:nvPr>
        </p:nvPicPr>
        <p:blipFill>
          <a:blip r:embed="rId3"/>
          <a:stretch>
            <a:fillRect/>
          </a:stretch>
        </p:blipFill>
        <p:spPr>
          <a:xfrm>
            <a:off x="6096000" y="1955590"/>
            <a:ext cx="4464050" cy="4252010"/>
          </a:xfrm>
          <a:prstGeom prst="rect">
            <a:avLst/>
          </a:prstGeom>
          <a:noFill/>
        </p:spPr>
      </p:pic>
      <p:sp>
        <p:nvSpPr>
          <p:cNvPr id="4" name="Pladsholder til slidenummer 3">
            <a:extLst>
              <a:ext uri="{FF2B5EF4-FFF2-40B4-BE49-F238E27FC236}">
                <a16:creationId xmlns:a16="http://schemas.microsoft.com/office/drawing/2014/main" id="{0D7D3692-9B28-59A6-1595-CA2E2DC6FD6F}"/>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3</a:t>
            </a:fld>
            <a:endParaRPr lang="da-DK"/>
          </a:p>
        </p:txBody>
      </p:sp>
      <p:sp>
        <p:nvSpPr>
          <p:cNvPr id="2" name="Titel 1">
            <a:extLst>
              <a:ext uri="{FF2B5EF4-FFF2-40B4-BE49-F238E27FC236}">
                <a16:creationId xmlns:a16="http://schemas.microsoft.com/office/drawing/2014/main" id="{92C2E972-BEC1-A514-8B69-92AFFD965F20}"/>
              </a:ext>
            </a:extLst>
          </p:cNvPr>
          <p:cNvSpPr>
            <a:spLocks noGrp="1"/>
          </p:cNvSpPr>
          <p:nvPr>
            <p:ph type="title"/>
          </p:nvPr>
        </p:nvSpPr>
        <p:spPr>
          <a:xfrm>
            <a:off x="911224" y="369794"/>
            <a:ext cx="9648825" cy="1079594"/>
          </a:xfrm>
        </p:spPr>
        <p:txBody>
          <a:bodyPr wrap="square" anchor="b">
            <a:normAutofit/>
          </a:bodyPr>
          <a:lstStyle/>
          <a:p>
            <a:r>
              <a:rPr lang="da-DK"/>
              <a:t>Definitionen af et skin tear </a:t>
            </a:r>
          </a:p>
        </p:txBody>
      </p:sp>
    </p:spTree>
    <p:extLst>
      <p:ext uri="{BB962C8B-B14F-4D97-AF65-F5344CB8AC3E}">
        <p14:creationId xmlns:p14="http://schemas.microsoft.com/office/powerpoint/2010/main" val="1452887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70F4-2AF3-FC99-2C82-9C80813B8F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760FDA-4677-D493-E8A3-A1F6B9E25617}"/>
              </a:ext>
            </a:extLst>
          </p:cNvPr>
          <p:cNvSpPr>
            <a:spLocks noGrp="1"/>
          </p:cNvSpPr>
          <p:nvPr>
            <p:ph type="title"/>
          </p:nvPr>
        </p:nvSpPr>
        <p:spPr>
          <a:xfrm>
            <a:off x="911224" y="369794"/>
            <a:ext cx="9648825" cy="1079594"/>
          </a:xfrm>
        </p:spPr>
        <p:txBody>
          <a:bodyPr wrap="square" anchor="b">
            <a:normAutofit/>
          </a:bodyPr>
          <a:lstStyle/>
          <a:p>
            <a:r>
              <a:rPr lang="da-DK" dirty="0"/>
              <a:t>Risikofaktorer</a:t>
            </a:r>
          </a:p>
        </p:txBody>
      </p:sp>
      <p:sp>
        <p:nvSpPr>
          <p:cNvPr id="4" name="Pladsholder til slidenummer 3">
            <a:extLst>
              <a:ext uri="{FF2B5EF4-FFF2-40B4-BE49-F238E27FC236}">
                <a16:creationId xmlns:a16="http://schemas.microsoft.com/office/drawing/2014/main" id="{28B79068-787B-150D-F7F9-D0316C3D9864}"/>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4</a:t>
            </a:fld>
            <a:endParaRPr lang="da-DK"/>
          </a:p>
        </p:txBody>
      </p:sp>
      <p:sp>
        <p:nvSpPr>
          <p:cNvPr id="9" name="Text Placeholder 3">
            <a:extLst>
              <a:ext uri="{FF2B5EF4-FFF2-40B4-BE49-F238E27FC236}">
                <a16:creationId xmlns:a16="http://schemas.microsoft.com/office/drawing/2014/main" id="{CC1D9CA2-E3C2-117D-9265-EC22AD920D14}"/>
              </a:ext>
            </a:extLst>
          </p:cNvPr>
          <p:cNvSpPr>
            <a:spLocks noGrp="1"/>
          </p:cNvSpPr>
          <p:nvPr>
            <p:ph type="body" sz="quarter" idx="14"/>
          </p:nvPr>
        </p:nvSpPr>
        <p:spPr>
          <a:xfrm>
            <a:off x="911226" y="1881188"/>
            <a:ext cx="4464050" cy="4400812"/>
          </a:xfrm>
        </p:spPr>
        <p:txBody>
          <a:bodyPr/>
          <a:lstStyle/>
          <a:p>
            <a:pPr marL="0" indent="0">
              <a:buNone/>
            </a:pPr>
            <a:r>
              <a:rPr lang="da-DK" b="1" dirty="0">
                <a:solidFill>
                  <a:srgbClr val="002060"/>
                </a:solidFill>
              </a:rPr>
              <a:t>Særligt udsatte grupper</a:t>
            </a:r>
          </a:p>
          <a:p>
            <a:r>
              <a:rPr lang="da-DK" dirty="0"/>
              <a:t>Ældre borgere (tynd og skrøbelig hud)</a:t>
            </a:r>
          </a:p>
          <a:p>
            <a:r>
              <a:rPr lang="da-DK" dirty="0"/>
              <a:t>Immobilitet</a:t>
            </a:r>
          </a:p>
          <a:p>
            <a:r>
              <a:rPr lang="da-DK" dirty="0"/>
              <a:t>Underernæring</a:t>
            </a:r>
          </a:p>
          <a:p>
            <a:r>
              <a:rPr lang="da-DK" dirty="0"/>
              <a:t>Dehydrering</a:t>
            </a:r>
          </a:p>
          <a:p>
            <a:r>
              <a:rPr lang="da-DK" dirty="0"/>
              <a:t>Medicin (fx binyrebarkhormon, blodfortyndende)</a:t>
            </a:r>
          </a:p>
          <a:p>
            <a:r>
              <a:rPr lang="da-DK" dirty="0"/>
              <a:t>Kroniske sygdomme</a:t>
            </a:r>
          </a:p>
        </p:txBody>
      </p:sp>
      <p:pic>
        <p:nvPicPr>
          <p:cNvPr id="5" name="Pladsholder til billede 4" descr="Et billede, der indeholder Skåret fisk, mad&#10;&#10;AI-genereret indhold kan være ukorrekt.">
            <a:extLst>
              <a:ext uri="{FF2B5EF4-FFF2-40B4-BE49-F238E27FC236}">
                <a16:creationId xmlns:a16="http://schemas.microsoft.com/office/drawing/2014/main" id="{E826D5AD-DAEE-BB7B-63B2-13D89A7068DD}"/>
              </a:ext>
            </a:extLst>
          </p:cNvPr>
          <p:cNvPicPr>
            <a:picLocks noGrp="1" noChangeAspect="1"/>
          </p:cNvPicPr>
          <p:nvPr>
            <p:ph type="pic" sz="quarter" idx="15"/>
          </p:nvPr>
        </p:nvPicPr>
        <p:blipFill>
          <a:blip r:embed="rId3"/>
          <a:srcRect l="16630" r="16630"/>
          <a:stretch>
            <a:fillRect/>
          </a:stretch>
        </p:blipFill>
        <p:spPr>
          <a:xfrm>
            <a:off x="5999163" y="1741488"/>
            <a:ext cx="4679950" cy="4679950"/>
          </a:xfrm>
        </p:spPr>
      </p:pic>
    </p:spTree>
    <p:extLst>
      <p:ext uri="{BB962C8B-B14F-4D97-AF65-F5344CB8AC3E}">
        <p14:creationId xmlns:p14="http://schemas.microsoft.com/office/powerpoint/2010/main" val="141285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01C47-BCC8-E133-4992-0A6BD24F13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7C040F-CC8D-171E-AC70-D5FDA36B675F}"/>
              </a:ext>
            </a:extLst>
          </p:cNvPr>
          <p:cNvSpPr>
            <a:spLocks noGrp="1"/>
          </p:cNvSpPr>
          <p:nvPr>
            <p:ph type="title"/>
          </p:nvPr>
        </p:nvSpPr>
        <p:spPr/>
        <p:txBody>
          <a:bodyPr/>
          <a:lstStyle/>
          <a:p>
            <a:r>
              <a:rPr lang="da-DK" dirty="0"/>
              <a:t>Forebyggende indsatser	</a:t>
            </a:r>
            <a:endParaRPr lang="da-DK" dirty="0">
              <a:solidFill>
                <a:srgbClr val="3B5182"/>
              </a:solidFill>
            </a:endParaRPr>
          </a:p>
        </p:txBody>
      </p:sp>
      <p:sp>
        <p:nvSpPr>
          <p:cNvPr id="4" name="Pladsholder til slidenummer 3">
            <a:extLst>
              <a:ext uri="{FF2B5EF4-FFF2-40B4-BE49-F238E27FC236}">
                <a16:creationId xmlns:a16="http://schemas.microsoft.com/office/drawing/2014/main" id="{44D2FB7F-5AB2-018C-A7EE-EE930A66A83E}"/>
              </a:ext>
            </a:extLst>
          </p:cNvPr>
          <p:cNvSpPr>
            <a:spLocks noGrp="1"/>
          </p:cNvSpPr>
          <p:nvPr>
            <p:ph type="sldNum" sz="quarter" idx="12"/>
          </p:nvPr>
        </p:nvSpPr>
        <p:spPr/>
        <p:txBody>
          <a:bodyPr/>
          <a:lstStyle/>
          <a:p>
            <a:fld id="{50DEC214-4A26-8544-86E4-D5810B015655}" type="slidenum">
              <a:rPr lang="da-DK" smtClean="0"/>
              <a:t>5</a:t>
            </a:fld>
            <a:endParaRPr lang="da-DK" dirty="0"/>
          </a:p>
        </p:txBody>
      </p:sp>
      <p:graphicFrame>
        <p:nvGraphicFramePr>
          <p:cNvPr id="3" name="Diagram 2">
            <a:extLst>
              <a:ext uri="{FF2B5EF4-FFF2-40B4-BE49-F238E27FC236}">
                <a16:creationId xmlns:a16="http://schemas.microsoft.com/office/drawing/2014/main" id="{98112B5B-5F32-95F1-9790-1D15768DB196}"/>
              </a:ext>
            </a:extLst>
          </p:cNvPr>
          <p:cNvGraphicFramePr/>
          <p:nvPr>
            <p:extLst>
              <p:ext uri="{D42A27DB-BD31-4B8C-83A1-F6EECF244321}">
                <p14:modId xmlns:p14="http://schemas.microsoft.com/office/powerpoint/2010/main" val="1671639435"/>
              </p:ext>
            </p:extLst>
          </p:nvPr>
        </p:nvGraphicFramePr>
        <p:xfrm>
          <a:off x="2032000" y="1115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850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8CD2-110B-BEEC-D422-3C5F4DAD18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6501BE-93E0-1036-9BAF-8C18BD1343AA}"/>
              </a:ext>
            </a:extLst>
          </p:cNvPr>
          <p:cNvSpPr>
            <a:spLocks noGrp="1"/>
          </p:cNvSpPr>
          <p:nvPr>
            <p:ph type="title"/>
          </p:nvPr>
        </p:nvSpPr>
        <p:spPr>
          <a:xfrm>
            <a:off x="911225" y="369793"/>
            <a:ext cx="9648826" cy="1081007"/>
          </a:xfrm>
        </p:spPr>
        <p:txBody>
          <a:bodyPr wrap="square" anchor="b">
            <a:normAutofit/>
          </a:bodyPr>
          <a:lstStyle/>
          <a:p>
            <a:r>
              <a:rPr lang="da-DK" dirty="0"/>
              <a:t>Behandling ved skin </a:t>
            </a:r>
            <a:r>
              <a:rPr lang="da-DK" dirty="0" err="1"/>
              <a:t>tear</a:t>
            </a:r>
            <a:endParaRPr lang="da-DK" dirty="0"/>
          </a:p>
        </p:txBody>
      </p:sp>
      <p:pic>
        <p:nvPicPr>
          <p:cNvPr id="7" name="Billede 6" descr="Et billede, der indeholder tekst, skærmbillede, Font/skrifttype, diagram&#10;&#10;AI-genereret indhold kan være ukorrekt.">
            <a:extLst>
              <a:ext uri="{FF2B5EF4-FFF2-40B4-BE49-F238E27FC236}">
                <a16:creationId xmlns:a16="http://schemas.microsoft.com/office/drawing/2014/main" id="{8F3ED0C5-8296-E8EC-1D4F-4767EC90CF9B}"/>
              </a:ext>
            </a:extLst>
          </p:cNvPr>
          <p:cNvPicPr>
            <a:picLocks noChangeAspect="1"/>
          </p:cNvPicPr>
          <p:nvPr/>
        </p:nvPicPr>
        <p:blipFill>
          <a:blip r:embed="rId3"/>
          <a:stretch>
            <a:fillRect/>
          </a:stretch>
        </p:blipFill>
        <p:spPr>
          <a:xfrm>
            <a:off x="1325071" y="1881187"/>
            <a:ext cx="8172307" cy="4392614"/>
          </a:xfrm>
          <a:prstGeom prst="rect">
            <a:avLst/>
          </a:prstGeom>
          <a:noFill/>
        </p:spPr>
      </p:pic>
      <p:sp>
        <p:nvSpPr>
          <p:cNvPr id="4" name="Pladsholder til slidenummer 3">
            <a:extLst>
              <a:ext uri="{FF2B5EF4-FFF2-40B4-BE49-F238E27FC236}">
                <a16:creationId xmlns:a16="http://schemas.microsoft.com/office/drawing/2014/main" id="{BAF5E783-E3F3-3225-E772-F507D4639600}"/>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6</a:t>
            </a:fld>
            <a:endParaRPr lang="da-DK"/>
          </a:p>
        </p:txBody>
      </p:sp>
    </p:spTree>
    <p:extLst>
      <p:ext uri="{BB962C8B-B14F-4D97-AF65-F5344CB8AC3E}">
        <p14:creationId xmlns:p14="http://schemas.microsoft.com/office/powerpoint/2010/main" val="2351344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2D926-FFA0-9079-1BC8-60635FB98435}"/>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184737D-C458-26BC-2B74-7AC754A41887}"/>
              </a:ext>
            </a:extLst>
          </p:cNvPr>
          <p:cNvSpPr>
            <a:spLocks noGrp="1"/>
          </p:cNvSpPr>
          <p:nvPr>
            <p:ph type="sldNum" sz="quarter" idx="12"/>
          </p:nvPr>
        </p:nvSpPr>
        <p:spPr/>
        <p:txBody>
          <a:bodyPr/>
          <a:lstStyle/>
          <a:p>
            <a:fld id="{50DEC214-4A26-8544-86E4-D5810B015655}" type="slidenum">
              <a:rPr lang="da-DK" smtClean="0"/>
              <a:t>7</a:t>
            </a:fld>
            <a:endParaRPr lang="da-DK" dirty="0"/>
          </a:p>
        </p:txBody>
      </p:sp>
      <p:graphicFrame>
        <p:nvGraphicFramePr>
          <p:cNvPr id="3" name="Diagram 2">
            <a:extLst>
              <a:ext uri="{FF2B5EF4-FFF2-40B4-BE49-F238E27FC236}">
                <a16:creationId xmlns:a16="http://schemas.microsoft.com/office/drawing/2014/main" id="{438351E0-7DEC-7E7C-2A6C-858728940B1A}"/>
              </a:ext>
            </a:extLst>
          </p:cNvPr>
          <p:cNvGraphicFramePr/>
          <p:nvPr>
            <p:extLst>
              <p:ext uri="{D42A27DB-BD31-4B8C-83A1-F6EECF244321}">
                <p14:modId xmlns:p14="http://schemas.microsoft.com/office/powerpoint/2010/main" val="194676610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6522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1007C-835E-6CE6-0F0C-BDAC20C056A6}"/>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FD1E3A7F-7099-8F86-14B1-F1A3C7EEC13E}"/>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8</a:t>
            </a:fld>
            <a:endParaRPr lang="da-DK"/>
          </a:p>
        </p:txBody>
      </p:sp>
      <p:sp>
        <p:nvSpPr>
          <p:cNvPr id="8" name="Tekstfelt 7">
            <a:extLst>
              <a:ext uri="{FF2B5EF4-FFF2-40B4-BE49-F238E27FC236}">
                <a16:creationId xmlns:a16="http://schemas.microsoft.com/office/drawing/2014/main" id="{20BADCF0-7960-9E5A-FCA8-0D577067AB6F}"/>
              </a:ext>
            </a:extLst>
          </p:cNvPr>
          <p:cNvSpPr txBox="1"/>
          <p:nvPr/>
        </p:nvSpPr>
        <p:spPr>
          <a:xfrm>
            <a:off x="8852431" y="6061989"/>
            <a:ext cx="1856982" cy="369332"/>
          </a:xfrm>
          <a:prstGeom prst="rect">
            <a:avLst/>
          </a:prstGeom>
          <a:noFill/>
        </p:spPr>
        <p:txBody>
          <a:bodyPr wrap="square" rtlCol="0">
            <a:spAutoFit/>
          </a:bodyPr>
          <a:lstStyle/>
          <a:p>
            <a:r>
              <a:rPr lang="da-DK" sz="900" dirty="0">
                <a:solidFill>
                  <a:srgbClr val="003D84"/>
                </a:solidFill>
              </a:rPr>
              <a:t>Billede genereret via Copilot – Katrine Højager Hansen</a:t>
            </a:r>
          </a:p>
        </p:txBody>
      </p:sp>
      <p:pic>
        <p:nvPicPr>
          <p:cNvPr id="5" name="Billede 4" descr="Et billede, der indeholder tekst, skærmbillede&#10;&#10;AI-genereret indhold kan være ukorrekt.">
            <a:extLst>
              <a:ext uri="{FF2B5EF4-FFF2-40B4-BE49-F238E27FC236}">
                <a16:creationId xmlns:a16="http://schemas.microsoft.com/office/drawing/2014/main" id="{DF4CF9CE-A15E-85CC-3E71-E4DC3FB00549}"/>
              </a:ext>
            </a:extLst>
          </p:cNvPr>
          <p:cNvPicPr>
            <a:picLocks noChangeAspect="1"/>
          </p:cNvPicPr>
          <p:nvPr/>
        </p:nvPicPr>
        <p:blipFill>
          <a:blip r:embed="rId3"/>
          <a:stretch>
            <a:fillRect/>
          </a:stretch>
        </p:blipFill>
        <p:spPr>
          <a:xfrm>
            <a:off x="1813891" y="131641"/>
            <a:ext cx="8895522" cy="5930348"/>
          </a:xfrm>
          <a:prstGeom prst="rect">
            <a:avLst/>
          </a:prstGeom>
        </p:spPr>
      </p:pic>
    </p:spTree>
    <p:extLst>
      <p:ext uri="{BB962C8B-B14F-4D97-AF65-F5344CB8AC3E}">
        <p14:creationId xmlns:p14="http://schemas.microsoft.com/office/powerpoint/2010/main" val="4261315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B1C7-21A1-51DC-E87D-04D0D96B7072}"/>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B660503B-6FA3-EFED-DCF9-DC88E8C5D051}"/>
              </a:ext>
            </a:extLst>
          </p:cNvPr>
          <p:cNvSpPr>
            <a:spLocks noGrp="1"/>
          </p:cNvSpPr>
          <p:nvPr>
            <p:ph type="title"/>
          </p:nvPr>
        </p:nvSpPr>
        <p:spPr>
          <a:xfrm>
            <a:off x="911225" y="369793"/>
            <a:ext cx="9648826" cy="1081007"/>
          </a:xfrm>
        </p:spPr>
        <p:txBody>
          <a:bodyPr/>
          <a:lstStyle/>
          <a:p>
            <a:r>
              <a:rPr lang="en-US" dirty="0" err="1"/>
              <a:t>Vurdering</a:t>
            </a:r>
            <a:r>
              <a:rPr lang="en-US" dirty="0"/>
              <a:t> </a:t>
            </a:r>
            <a:r>
              <a:rPr lang="en-US" dirty="0" err="1"/>
              <a:t>af</a:t>
            </a:r>
            <a:r>
              <a:rPr lang="en-US" dirty="0"/>
              <a:t> </a:t>
            </a:r>
            <a:r>
              <a:rPr lang="en-US" dirty="0" err="1"/>
              <a:t>hudlap</a:t>
            </a:r>
            <a:endParaRPr lang="en-US" dirty="0"/>
          </a:p>
        </p:txBody>
      </p:sp>
      <p:pic>
        <p:nvPicPr>
          <p:cNvPr id="15" name="Billede 14" descr="Et billede, der indeholder tekst, skærmbillede, Font/skrifttype, diagram&#10;&#10;AI-genereret indhold kan være ukorrekt.">
            <a:extLst>
              <a:ext uri="{FF2B5EF4-FFF2-40B4-BE49-F238E27FC236}">
                <a16:creationId xmlns:a16="http://schemas.microsoft.com/office/drawing/2014/main" id="{97BB7BFC-2AB9-E8CC-82A9-5D6C5B818F35}"/>
              </a:ext>
            </a:extLst>
          </p:cNvPr>
          <p:cNvPicPr>
            <a:picLocks noChangeAspect="1"/>
          </p:cNvPicPr>
          <p:nvPr/>
        </p:nvPicPr>
        <p:blipFill>
          <a:blip r:embed="rId3"/>
          <a:stretch>
            <a:fillRect/>
          </a:stretch>
        </p:blipFill>
        <p:spPr>
          <a:xfrm>
            <a:off x="1750713" y="1881187"/>
            <a:ext cx="7321023" cy="4392614"/>
          </a:xfrm>
          <a:prstGeom prst="rect">
            <a:avLst/>
          </a:prstGeom>
          <a:noFill/>
        </p:spPr>
      </p:pic>
      <p:sp>
        <p:nvSpPr>
          <p:cNvPr id="4" name="Pladsholder til slidenummer 3">
            <a:extLst>
              <a:ext uri="{FF2B5EF4-FFF2-40B4-BE49-F238E27FC236}">
                <a16:creationId xmlns:a16="http://schemas.microsoft.com/office/drawing/2014/main" id="{D37A690A-4847-9008-B98F-E32150C0208A}"/>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9</a:t>
            </a:fld>
            <a:endParaRPr lang="da-DK"/>
          </a:p>
        </p:txBody>
      </p:sp>
    </p:spTree>
    <p:extLst>
      <p:ext uri="{BB962C8B-B14F-4D97-AF65-F5344CB8AC3E}">
        <p14:creationId xmlns:p14="http://schemas.microsoft.com/office/powerpoint/2010/main" val="3892138453"/>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PP Specialiserede sårtyper</Dokumentgrupp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 xsi:nil="true"/>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12818307</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 xsi:nil="true"/>
    <CCMConversation xmlns="http://schemas.microsoft.com/sharepoint/v3" xsi:nil="true"/>
    <CCMTemplateID xmlns="http://schemas.microsoft.com/sharepoint/v3">0</CCMTemplateID>
    <WasEncrypted xmlns="http://schemas.microsoft.com/sharepoint/v3">false</WasEncrypted>
    <WasSigned xmlns="http://schemas.microsoft.com/sharepoint/v3">false</WasSigned>
    <CCMTemplateVersion xmlns="http://schemas.microsoft.com/sharepoint/v3" xsi:nil="true"/>
    <CCMOriginalDocID xmlns="http://schemas.microsoft.com/sharepoint/v3">0</CCMOriginalDocID>
    <CCMTemplateNam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F0326-DD25-44AB-900B-B4FA6FC26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21072B-D970-475A-BB00-3B4396A654DC}">
  <ds:schemaRefs>
    <ds:schemaRef ds:uri="http://purl.org/dc/terms/"/>
    <ds:schemaRef ds:uri="http://schemas.microsoft.com/office/2006/documentManagement/types"/>
    <ds:schemaRef ds:uri="http://www.w3.org/XML/1998/namespace"/>
    <ds:schemaRef ds:uri="http://purl.org/dc/dcmitype/"/>
    <ds:schemaRef ds:uri="45632986-2332-4bcb-a907-f319a322ff78"/>
    <ds:schemaRef ds:uri="50359CDB-2370-4DFA-B91D-0E928C4A6869"/>
    <ds:schemaRef ds:uri="http://schemas.microsoft.com/office/2006/metadata/properties"/>
    <ds:schemaRef ds:uri="http://schemas.openxmlformats.org/package/2006/metadata/core-properties"/>
    <ds:schemaRef ds:uri="http://schemas.microsoft.com/office/infopath/2007/PartnerControls"/>
    <ds:schemaRef ds:uri="http://schemas.microsoft.com/sharepoint/v3"/>
    <ds:schemaRef ds:uri="http://purl.org/dc/elements/1.1/"/>
  </ds:schemaRefs>
</ds:datastoreItem>
</file>

<file path=customXml/itemProps3.xml><?xml version="1.0" encoding="utf-8"?>
<ds:datastoreItem xmlns:ds="http://schemas.openxmlformats.org/officeDocument/2006/customXml" ds:itemID="{BD8243CD-E68D-4660-8B27-F609EDBD6138}">
  <ds:schemaRefs>
    <ds:schemaRef ds:uri="http://schemas.microsoft.com/sharepoint/v3/contenttype/forms"/>
  </ds:schemaRefs>
</ds:datastoreItem>
</file>

<file path=docMetadata/LabelInfo.xml><?xml version="1.0" encoding="utf-8"?>
<clbl:labelList xmlns:clbl="http://schemas.microsoft.com/office/2020/mipLabelMetadata">
  <clbl:label id="{2cd39148-8b66-4592-9bb9-0f062c57cc3d}" enabled="0" method="" siteId="{2cd39148-8b66-4592-9bb9-0f062c57cc3d}" removed="1"/>
</clbl:labelList>
</file>

<file path=docProps/app.xml><?xml version="1.0" encoding="utf-8"?>
<Properties xmlns="http://schemas.openxmlformats.org/officeDocument/2006/extended-properties" xmlns:vt="http://schemas.openxmlformats.org/officeDocument/2006/docPropsVTypes">
  <Template>Region Sjælland - Koncern_DK_2022</Template>
  <TotalTime>57438</TotalTime>
  <Words>1284</Words>
  <Application>Microsoft Office PowerPoint</Application>
  <PresentationFormat>Widescreen</PresentationFormat>
  <Paragraphs>142</Paragraphs>
  <Slides>13</Slides>
  <Notes>11</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13</vt:i4>
      </vt:variant>
    </vt:vector>
  </HeadingPairs>
  <TitlesOfParts>
    <vt:vector size="19" baseType="lpstr">
      <vt:lpstr>Archivo</vt:lpstr>
      <vt:lpstr>Arial</vt:lpstr>
      <vt:lpstr>Calibri</vt:lpstr>
      <vt:lpstr>Verdana</vt:lpstr>
      <vt:lpstr>Region Sjælland - PPT</vt:lpstr>
      <vt:lpstr>1_Region Sjælland - PPT</vt:lpstr>
      <vt:lpstr>Skin tear Overfladisk hudlæsion </vt:lpstr>
      <vt:lpstr>Ophavsret og anvendelse   </vt:lpstr>
      <vt:lpstr>Definitionen af et skin tear </vt:lpstr>
      <vt:lpstr>Risikofaktorer</vt:lpstr>
      <vt:lpstr>Forebyggende indsatser </vt:lpstr>
      <vt:lpstr>Behandling ved skin tear</vt:lpstr>
      <vt:lpstr>PowerPoint-præsentation</vt:lpstr>
      <vt:lpstr>PowerPoint-præsentation</vt:lpstr>
      <vt:lpstr>Vurdering af hudlap</vt:lpstr>
      <vt:lpstr>Bandagering</vt:lpstr>
      <vt:lpstr>Vigtige pointer om skin tear</vt:lpstr>
      <vt:lpstr>Referencer</vt:lpstr>
      <vt:lpstr> Udviklet af Katrine Højager Hansen, sårsygeplejerske og kvalitetskoordinator, Næstved Kommune, Center for Sundhed og Ældre   I samarbejde med Sundhedsstrategisk Planlægning     www.regionsjaelland.dk/saarbehandling </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Skin tear</dc:title>
  <dc:creator>Katrine Højager Hansen;Sundhedsstrategisk Planlægning</dc:creator>
  <cp:lastModifiedBy>Susanne Kryger</cp:lastModifiedBy>
  <cp:revision>15</cp:revision>
  <dcterms:created xsi:type="dcterms:W3CDTF">2024-09-17T19:28:34Z</dcterms:created>
  <dcterms:modified xsi:type="dcterms:W3CDTF">2026-04-16T11:49:15Z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af2f10c6-aff9-4549-9583-cfa836b6418a</vt:lpwstr>
  </property>
  <property fmtid="{D5CDD505-2E9C-101B-9397-08002B2CF9AE}" pid="10" name="CCMCommunication">
    <vt:lpwstr/>
  </property>
  <property fmtid="{D5CDD505-2E9C-101B-9397-08002B2CF9AE}" pid="11" name="CCMEventContext_DocumentTimelineUpdatingEvent">
    <vt:lpwstr>5c8900b1-e8b5-43b1-b2ab-dbc053d6bc49</vt:lpwstr>
  </property>
  <property fmtid="{D5CDD505-2E9C-101B-9397-08002B2CF9AE}" pid="12" name="TemplateUrl">
    <vt:lpwstr/>
  </property>
  <property fmtid="{D5CDD505-2E9C-101B-9397-08002B2CF9AE}" pid="13" name="Dokumenttype">
    <vt:lpwstr/>
  </property>
</Properties>
</file>