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720" r:id="rId5"/>
  </p:sldMasterIdLst>
  <p:notesMasterIdLst>
    <p:notesMasterId r:id="rId9"/>
  </p:notesMasterIdLst>
  <p:handoutMasterIdLst>
    <p:handoutMasterId r:id="rId10"/>
  </p:handoutMasterIdLst>
  <p:sldIdLst>
    <p:sldId id="316" r:id="rId6"/>
    <p:sldId id="320" r:id="rId7"/>
    <p:sldId id="321" r:id="rId8"/>
  </p:sldIdLst>
  <p:sldSz cx="12801600" cy="9601200" type="A3"/>
  <p:notesSz cx="6797675" cy="9926638"/>
  <p:defaultTextStyle>
    <a:defPPr>
      <a:defRPr lang="da-DK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9DC"/>
    <a:srgbClr val="D3DB52"/>
    <a:srgbClr val="ACD085"/>
    <a:srgbClr val="F49D78"/>
    <a:srgbClr val="A4B5BF"/>
    <a:srgbClr val="BEB9A6"/>
    <a:srgbClr val="FFCF45"/>
    <a:srgbClr val="68C1B6"/>
    <a:srgbClr val="F9B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1F6E14-62C8-420D-8087-0DA5C87C76D3}" v="4" dt="2025-01-29T13:08:19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3812" autoAdjust="0"/>
  </p:normalViewPr>
  <p:slideViewPr>
    <p:cSldViewPr snapToGrid="0" snapToObjects="1">
      <p:cViewPr varScale="1">
        <p:scale>
          <a:sx n="39" d="100"/>
          <a:sy n="39" d="100"/>
        </p:scale>
        <p:origin x="15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ke Ulka" userId="af265da1-716a-4cee-b9c7-1d6ae62625c6" providerId="ADAL" clId="{A71F6E14-62C8-420D-8087-0DA5C87C76D3}"/>
    <pc:docChg chg="custSel modSld">
      <pc:chgData name="Rikke Ulka" userId="af265da1-716a-4cee-b9c7-1d6ae62625c6" providerId="ADAL" clId="{A71F6E14-62C8-420D-8087-0DA5C87C76D3}" dt="2025-01-29T13:16:31.578" v="21" actId="27636"/>
      <pc:docMkLst>
        <pc:docMk/>
      </pc:docMkLst>
      <pc:sldChg chg="modSp mod">
        <pc:chgData name="Rikke Ulka" userId="af265da1-716a-4cee-b9c7-1d6ae62625c6" providerId="ADAL" clId="{A71F6E14-62C8-420D-8087-0DA5C87C76D3}" dt="2025-01-29T13:16:31.578" v="21" actId="27636"/>
        <pc:sldMkLst>
          <pc:docMk/>
          <pc:sldMk cId="2972450629" sldId="316"/>
        </pc:sldMkLst>
        <pc:spChg chg="mod">
          <ac:chgData name="Rikke Ulka" userId="af265da1-716a-4cee-b9c7-1d6ae62625c6" providerId="ADAL" clId="{A71F6E14-62C8-420D-8087-0DA5C87C76D3}" dt="2025-01-29T13:16:31.578" v="21" actId="27636"/>
          <ac:spMkLst>
            <pc:docMk/>
            <pc:sldMk cId="2972450629" sldId="316"/>
            <ac:spMk id="4" creationId="{00000000-0000-0000-0000-000000000000}"/>
          </ac:spMkLst>
        </pc:spChg>
      </pc:sldChg>
      <pc:sldChg chg="modSp">
        <pc:chgData name="Rikke Ulka" userId="af265da1-716a-4cee-b9c7-1d6ae62625c6" providerId="ADAL" clId="{A71F6E14-62C8-420D-8087-0DA5C87C76D3}" dt="2025-01-29T13:08:19.962" v="3" actId="20577"/>
        <pc:sldMkLst>
          <pc:docMk/>
          <pc:sldMk cId="1705432513" sldId="321"/>
        </pc:sldMkLst>
        <pc:graphicFrameChg chg="mod">
          <ac:chgData name="Rikke Ulka" userId="af265da1-716a-4cee-b9c7-1d6ae62625c6" providerId="ADAL" clId="{A71F6E14-62C8-420D-8087-0DA5C87C76D3}" dt="2025-01-29T13:08:19.962" v="3" actId="20577"/>
          <ac:graphicFrameMkLst>
            <pc:docMk/>
            <pc:sldMk cId="1705432513" sldId="321"/>
            <ac:graphicFrameMk id="5" creationId="{EEC85CDD-34E0-9ECD-E3B6-66594B609C5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5F7BC6-C7A0-419E-A9EE-B57E3AD3522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E22D066-D4CD-4B26-9DF4-A9B3F5293BDD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 dirty="0"/>
        </a:p>
      </dgm:t>
    </dgm:pt>
    <dgm:pt modelId="{FFB26142-73D9-4137-8003-A20096B56FBC}" type="parTrans" cxnId="{A1D7D27B-9BD6-495C-911D-2949EFC2D945}">
      <dgm:prSet/>
      <dgm:spPr/>
      <dgm:t>
        <a:bodyPr/>
        <a:lstStyle/>
        <a:p>
          <a:endParaRPr lang="da-DK"/>
        </a:p>
      </dgm:t>
    </dgm:pt>
    <dgm:pt modelId="{61E4C3CF-AC98-42C5-BB20-828C51958488}" type="sibTrans" cxnId="{A1D7D27B-9BD6-495C-911D-2949EFC2D945}">
      <dgm:prSet/>
      <dgm:spPr/>
      <dgm:t>
        <a:bodyPr/>
        <a:lstStyle/>
        <a:p>
          <a:endParaRPr lang="da-DK"/>
        </a:p>
      </dgm:t>
    </dgm:pt>
    <dgm:pt modelId="{D19056A4-3AE8-43E3-B9A9-B63D85933BBD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 dirty="0"/>
        </a:p>
      </dgm:t>
    </dgm:pt>
    <dgm:pt modelId="{39E361C5-C3B0-4A55-B22B-D79FFB42EB77}" type="parTrans" cxnId="{E149B145-03DB-47BA-9C5F-3B124B2AF34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/>
        </a:p>
      </dgm:t>
    </dgm:pt>
    <dgm:pt modelId="{4843A3EE-230D-41BA-94F9-72FD4F09D233}" type="sibTrans" cxnId="{E149B145-03DB-47BA-9C5F-3B124B2AF34D}">
      <dgm:prSet/>
      <dgm:spPr/>
      <dgm:t>
        <a:bodyPr/>
        <a:lstStyle/>
        <a:p>
          <a:endParaRPr lang="da-DK"/>
        </a:p>
      </dgm:t>
    </dgm:pt>
    <dgm:pt modelId="{7738D7EE-69C7-45BD-9214-F0B6375C4476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 dirty="0"/>
        </a:p>
      </dgm:t>
    </dgm:pt>
    <dgm:pt modelId="{C957F18B-E87A-4B5D-BEAC-9CB206114E51}" type="parTrans" cxnId="{4FEC61E7-CF21-48E2-9163-34245B09D69B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/>
        </a:p>
      </dgm:t>
    </dgm:pt>
    <dgm:pt modelId="{43E8A5A2-C5D9-48E0-B3C3-B6FBD4663C07}" type="sibTrans" cxnId="{4FEC61E7-CF21-48E2-9163-34245B09D69B}">
      <dgm:prSet/>
      <dgm:spPr/>
      <dgm:t>
        <a:bodyPr/>
        <a:lstStyle/>
        <a:p>
          <a:endParaRPr lang="da-DK"/>
        </a:p>
      </dgm:t>
    </dgm:pt>
    <dgm:pt modelId="{98A42F21-492F-43C8-A853-A3C894A4DDDA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 dirty="0"/>
        </a:p>
      </dgm:t>
    </dgm:pt>
    <dgm:pt modelId="{5ED9D13F-8A84-45FC-B6B0-47AD4044DE9F}" type="parTrans" cxnId="{F4DC350F-E236-46CC-8F4C-AC4F86AC3D6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/>
        </a:p>
      </dgm:t>
    </dgm:pt>
    <dgm:pt modelId="{0F98F33E-1675-4294-BAF3-E8A91959930C}" type="sibTrans" cxnId="{F4DC350F-E236-46CC-8F4C-AC4F86AC3D64}">
      <dgm:prSet/>
      <dgm:spPr/>
      <dgm:t>
        <a:bodyPr/>
        <a:lstStyle/>
        <a:p>
          <a:endParaRPr lang="da-DK"/>
        </a:p>
      </dgm:t>
    </dgm:pt>
    <dgm:pt modelId="{95ACE072-F195-4D44-B174-A4BECC4F7B2A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 dirty="0"/>
        </a:p>
      </dgm:t>
    </dgm:pt>
    <dgm:pt modelId="{3B9E306C-833E-4024-AB98-880FB29814D1}" type="parTrans" cxnId="{73BAA934-F553-4DAA-B1B1-4D16458FE31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/>
        </a:p>
      </dgm:t>
    </dgm:pt>
    <dgm:pt modelId="{4C211F17-D348-42B3-ADC1-D2147E6E3A1D}" type="sibTrans" cxnId="{73BAA934-F553-4DAA-B1B1-4D16458FE31F}">
      <dgm:prSet/>
      <dgm:spPr/>
      <dgm:t>
        <a:bodyPr/>
        <a:lstStyle/>
        <a:p>
          <a:endParaRPr lang="da-DK"/>
        </a:p>
      </dgm:t>
    </dgm:pt>
    <dgm:pt modelId="{9BC27E05-D9E8-4596-B638-451AA544B7CA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 dirty="0"/>
        </a:p>
      </dgm:t>
    </dgm:pt>
    <dgm:pt modelId="{DD9C2999-2BFE-4B20-9EFB-48F573CF9E55}" type="parTrans" cxnId="{D33E09ED-0AAB-4B5F-9951-0153179558D8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/>
        </a:p>
      </dgm:t>
    </dgm:pt>
    <dgm:pt modelId="{A1750B1D-0E6E-43B3-96D6-8BF01F63172F}" type="sibTrans" cxnId="{D33E09ED-0AAB-4B5F-9951-0153179558D8}">
      <dgm:prSet/>
      <dgm:spPr/>
      <dgm:t>
        <a:bodyPr/>
        <a:lstStyle/>
        <a:p>
          <a:endParaRPr lang="da-DK"/>
        </a:p>
      </dgm:t>
    </dgm:pt>
    <dgm:pt modelId="{9337649A-CA6F-4A5D-8DF0-9D1FD7BA06DF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 dirty="0"/>
        </a:p>
      </dgm:t>
    </dgm:pt>
    <dgm:pt modelId="{FA07911B-2A53-48DB-A9CA-3E76957073B9}" type="parTrans" cxnId="{B242B2F4-79AB-40E0-9972-B9534E6295F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/>
        </a:p>
      </dgm:t>
    </dgm:pt>
    <dgm:pt modelId="{3AD98EAF-BFCD-4D2D-AB4A-4F9CB4DA4E83}" type="sibTrans" cxnId="{B242B2F4-79AB-40E0-9972-B9534E6295F0}">
      <dgm:prSet/>
      <dgm:spPr/>
      <dgm:t>
        <a:bodyPr/>
        <a:lstStyle/>
        <a:p>
          <a:endParaRPr lang="da-DK"/>
        </a:p>
      </dgm:t>
    </dgm:pt>
    <dgm:pt modelId="{59465BD3-5AC9-4954-8ECA-29E3DCEB40D1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 dirty="0"/>
        </a:p>
      </dgm:t>
    </dgm:pt>
    <dgm:pt modelId="{F62CCC77-BDBC-435F-BAA0-04A4A6D24895}" type="parTrans" cxnId="{D8C07E89-583D-44AD-9CC1-D8033C2FE2A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/>
        </a:p>
      </dgm:t>
    </dgm:pt>
    <dgm:pt modelId="{4B7191BC-E7A5-46FA-8004-34A27E68EDF6}" type="sibTrans" cxnId="{D8C07E89-583D-44AD-9CC1-D8033C2FE2AD}">
      <dgm:prSet/>
      <dgm:spPr/>
      <dgm:t>
        <a:bodyPr/>
        <a:lstStyle/>
        <a:p>
          <a:endParaRPr lang="da-DK"/>
        </a:p>
      </dgm:t>
    </dgm:pt>
    <dgm:pt modelId="{A6B58AE7-79B5-4223-B6F8-52574A24C914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 dirty="0"/>
        </a:p>
      </dgm:t>
    </dgm:pt>
    <dgm:pt modelId="{9978C78E-B109-4B1C-9946-0C67C7429620}" type="parTrans" cxnId="{DD3AAC40-C739-4F41-AA46-A8F39A1EE5D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/>
        </a:p>
      </dgm:t>
    </dgm:pt>
    <dgm:pt modelId="{217C7276-65A1-4104-9C21-A795A86AB28F}" type="sibTrans" cxnId="{DD3AAC40-C739-4F41-AA46-A8F39A1EE5D9}">
      <dgm:prSet/>
      <dgm:spPr/>
      <dgm:t>
        <a:bodyPr/>
        <a:lstStyle/>
        <a:p>
          <a:endParaRPr lang="da-DK"/>
        </a:p>
      </dgm:t>
    </dgm:pt>
    <dgm:pt modelId="{578C5F09-CE4E-4B0B-8074-C7A519139F93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 dirty="0"/>
        </a:p>
      </dgm:t>
    </dgm:pt>
    <dgm:pt modelId="{0E39BA98-78CA-4C1E-95A0-3C95B9BDCBF8}" type="parTrans" cxnId="{E573A103-C3BE-445A-8285-21F65A7B042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/>
        </a:p>
      </dgm:t>
    </dgm:pt>
    <dgm:pt modelId="{A63A4FFE-6E8C-476B-A845-6D0ED8D51CFD}" type="sibTrans" cxnId="{E573A103-C3BE-445A-8285-21F65A7B042C}">
      <dgm:prSet/>
      <dgm:spPr/>
      <dgm:t>
        <a:bodyPr/>
        <a:lstStyle/>
        <a:p>
          <a:endParaRPr lang="da-DK"/>
        </a:p>
      </dgm:t>
    </dgm:pt>
    <dgm:pt modelId="{241346AD-F13E-4402-AADD-4E937BF0AACA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 dirty="0"/>
        </a:p>
      </dgm:t>
    </dgm:pt>
    <dgm:pt modelId="{24FF8C1D-E249-4286-851F-376A0DF30767}" type="parTrans" cxnId="{79F91A55-2B35-49F2-AE72-6CE5AD4253B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/>
        </a:p>
      </dgm:t>
    </dgm:pt>
    <dgm:pt modelId="{5A2ECCF2-3E4A-484A-8F04-EBF17577C636}" type="sibTrans" cxnId="{79F91A55-2B35-49F2-AE72-6CE5AD4253B3}">
      <dgm:prSet/>
      <dgm:spPr/>
      <dgm:t>
        <a:bodyPr/>
        <a:lstStyle/>
        <a:p>
          <a:endParaRPr lang="da-DK"/>
        </a:p>
      </dgm:t>
    </dgm:pt>
    <dgm:pt modelId="{53E8DCE1-DFEA-4BAF-B659-B337700AB63F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 dirty="0"/>
        </a:p>
      </dgm:t>
    </dgm:pt>
    <dgm:pt modelId="{90913EA8-0CAA-4973-B379-E75235672C75}" type="parTrans" cxnId="{4FEE6FD6-40D2-4938-B165-CD25E3B5678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/>
        </a:p>
      </dgm:t>
    </dgm:pt>
    <dgm:pt modelId="{44D953C0-50C5-4E82-9A52-047656D681D1}" type="sibTrans" cxnId="{4FEE6FD6-40D2-4938-B165-CD25E3B56782}">
      <dgm:prSet/>
      <dgm:spPr/>
      <dgm:t>
        <a:bodyPr/>
        <a:lstStyle/>
        <a:p>
          <a:endParaRPr lang="da-DK"/>
        </a:p>
      </dgm:t>
    </dgm:pt>
    <dgm:pt modelId="{7390FF54-BBFB-4893-974F-D36695EEF633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 dirty="0"/>
        </a:p>
      </dgm:t>
    </dgm:pt>
    <dgm:pt modelId="{947C25FD-990C-45FA-B6C4-1FA34F05FBD9}" type="parTrans" cxnId="{C85AEB0C-DEEC-4FF1-81EF-A2AA63771858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da-DK"/>
        </a:p>
      </dgm:t>
    </dgm:pt>
    <dgm:pt modelId="{B1BFA1D0-C509-443C-AF2E-44B1769D09A0}" type="sibTrans" cxnId="{C85AEB0C-DEEC-4FF1-81EF-A2AA63771858}">
      <dgm:prSet/>
      <dgm:spPr/>
      <dgm:t>
        <a:bodyPr/>
        <a:lstStyle/>
        <a:p>
          <a:endParaRPr lang="da-DK"/>
        </a:p>
      </dgm:t>
    </dgm:pt>
    <dgm:pt modelId="{F075517C-CA96-4B6E-9346-DEBBF4845C50}" type="pres">
      <dgm:prSet presAssocID="{C85F7BC6-C7A0-419E-A9EE-B57E3AD352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CE1BF22-A155-401A-8399-489D02EB3B10}" type="pres">
      <dgm:prSet presAssocID="{DE22D066-D4CD-4B26-9DF4-A9B3F5293BDD}" presName="root1" presStyleCnt="0"/>
      <dgm:spPr/>
    </dgm:pt>
    <dgm:pt modelId="{097BFFA1-5FAD-49BC-AF9E-84CE5C0DEDEB}" type="pres">
      <dgm:prSet presAssocID="{DE22D066-D4CD-4B26-9DF4-A9B3F5293BDD}" presName="LevelOneTextNode" presStyleLbl="node0" presStyleIdx="0" presStyleCnt="1" custScaleX="147841" custScaleY="223600">
        <dgm:presLayoutVars>
          <dgm:chPref val="3"/>
        </dgm:presLayoutVars>
      </dgm:prSet>
      <dgm:spPr/>
    </dgm:pt>
    <dgm:pt modelId="{2C8B3359-9BD6-4FF8-A555-72D4AD6DE9D2}" type="pres">
      <dgm:prSet presAssocID="{DE22D066-D4CD-4B26-9DF4-A9B3F5293BDD}" presName="level2hierChild" presStyleCnt="0"/>
      <dgm:spPr/>
    </dgm:pt>
    <dgm:pt modelId="{366C1C21-A1B4-4D3F-9E20-2010EF2B74FA}" type="pres">
      <dgm:prSet presAssocID="{39E361C5-C3B0-4A55-B22B-D79FFB42EB77}" presName="conn2-1" presStyleLbl="parChTrans1D2" presStyleIdx="0" presStyleCnt="3"/>
      <dgm:spPr/>
    </dgm:pt>
    <dgm:pt modelId="{C1A264C6-5432-46A2-8D07-535C295C6E7A}" type="pres">
      <dgm:prSet presAssocID="{39E361C5-C3B0-4A55-B22B-D79FFB42EB77}" presName="connTx" presStyleLbl="parChTrans1D2" presStyleIdx="0" presStyleCnt="3"/>
      <dgm:spPr/>
    </dgm:pt>
    <dgm:pt modelId="{910C5B62-25A6-4906-A27F-AED52FC41E48}" type="pres">
      <dgm:prSet presAssocID="{D19056A4-3AE8-43E3-B9A9-B63D85933BBD}" presName="root2" presStyleCnt="0"/>
      <dgm:spPr/>
    </dgm:pt>
    <dgm:pt modelId="{CA052DEC-C731-4E0B-8F49-A928B05A352F}" type="pres">
      <dgm:prSet presAssocID="{D19056A4-3AE8-43E3-B9A9-B63D85933BBD}" presName="LevelTwoTextNode" presStyleLbl="node2" presStyleIdx="0" presStyleCnt="3" custScaleX="141101" custScaleY="171035">
        <dgm:presLayoutVars>
          <dgm:chPref val="3"/>
        </dgm:presLayoutVars>
      </dgm:prSet>
      <dgm:spPr/>
    </dgm:pt>
    <dgm:pt modelId="{308DB083-F1CA-43DB-B73A-CBB294458074}" type="pres">
      <dgm:prSet presAssocID="{D19056A4-3AE8-43E3-B9A9-B63D85933BBD}" presName="level3hierChild" presStyleCnt="0"/>
      <dgm:spPr/>
    </dgm:pt>
    <dgm:pt modelId="{45BD15C9-0B8E-4507-A816-427B6F85B08D}" type="pres">
      <dgm:prSet presAssocID="{C957F18B-E87A-4B5D-BEAC-9CB206114E51}" presName="conn2-1" presStyleLbl="parChTrans1D3" presStyleIdx="0" presStyleCnt="9"/>
      <dgm:spPr/>
    </dgm:pt>
    <dgm:pt modelId="{04E16412-9B6D-4FF7-816F-0AA7AB23831F}" type="pres">
      <dgm:prSet presAssocID="{C957F18B-E87A-4B5D-BEAC-9CB206114E51}" presName="connTx" presStyleLbl="parChTrans1D3" presStyleIdx="0" presStyleCnt="9"/>
      <dgm:spPr/>
    </dgm:pt>
    <dgm:pt modelId="{EC117364-DE01-4AE6-BE3E-1F6F5B71F555}" type="pres">
      <dgm:prSet presAssocID="{7738D7EE-69C7-45BD-9214-F0B6375C4476}" presName="root2" presStyleCnt="0"/>
      <dgm:spPr/>
    </dgm:pt>
    <dgm:pt modelId="{1F20DD3E-862B-41C2-99A8-F53121FD9B00}" type="pres">
      <dgm:prSet presAssocID="{7738D7EE-69C7-45BD-9214-F0B6375C4476}" presName="LevelTwoTextNode" presStyleLbl="node3" presStyleIdx="0" presStyleCnt="9" custScaleX="184415" custScaleY="102763">
        <dgm:presLayoutVars>
          <dgm:chPref val="3"/>
        </dgm:presLayoutVars>
      </dgm:prSet>
      <dgm:spPr/>
    </dgm:pt>
    <dgm:pt modelId="{156B9F98-AAEA-48B7-B391-BF4A10956835}" type="pres">
      <dgm:prSet presAssocID="{7738D7EE-69C7-45BD-9214-F0B6375C4476}" presName="level3hierChild" presStyleCnt="0"/>
      <dgm:spPr/>
    </dgm:pt>
    <dgm:pt modelId="{49013880-D079-49F5-BEFB-29002F3FA50B}" type="pres">
      <dgm:prSet presAssocID="{5ED9D13F-8A84-45FC-B6B0-47AD4044DE9F}" presName="conn2-1" presStyleLbl="parChTrans1D3" presStyleIdx="1" presStyleCnt="9"/>
      <dgm:spPr/>
    </dgm:pt>
    <dgm:pt modelId="{C803AB97-C2D5-4D5C-A584-9381B091029E}" type="pres">
      <dgm:prSet presAssocID="{5ED9D13F-8A84-45FC-B6B0-47AD4044DE9F}" presName="connTx" presStyleLbl="parChTrans1D3" presStyleIdx="1" presStyleCnt="9"/>
      <dgm:spPr/>
    </dgm:pt>
    <dgm:pt modelId="{98FB0AB1-B124-40ED-AA33-9C066CE2BF97}" type="pres">
      <dgm:prSet presAssocID="{98A42F21-492F-43C8-A853-A3C894A4DDDA}" presName="root2" presStyleCnt="0"/>
      <dgm:spPr/>
    </dgm:pt>
    <dgm:pt modelId="{8A5DA0BE-6D7A-4974-9992-29898D14ECDF}" type="pres">
      <dgm:prSet presAssocID="{98A42F21-492F-43C8-A853-A3C894A4DDDA}" presName="LevelTwoTextNode" presStyleLbl="node3" presStyleIdx="1" presStyleCnt="9" custScaleX="184415" custScaleY="102763">
        <dgm:presLayoutVars>
          <dgm:chPref val="3"/>
        </dgm:presLayoutVars>
      </dgm:prSet>
      <dgm:spPr/>
    </dgm:pt>
    <dgm:pt modelId="{8EC3A042-5265-4C54-98D5-8549438C61D7}" type="pres">
      <dgm:prSet presAssocID="{98A42F21-492F-43C8-A853-A3C894A4DDDA}" presName="level3hierChild" presStyleCnt="0"/>
      <dgm:spPr/>
    </dgm:pt>
    <dgm:pt modelId="{BF1B4D21-582E-4823-8711-7B429254535F}" type="pres">
      <dgm:prSet presAssocID="{FA07911B-2A53-48DB-A9CA-3E76957073B9}" presName="conn2-1" presStyleLbl="parChTrans1D3" presStyleIdx="2" presStyleCnt="9"/>
      <dgm:spPr/>
    </dgm:pt>
    <dgm:pt modelId="{D828E67D-B12F-46FF-AC98-5F5E3FBF16F7}" type="pres">
      <dgm:prSet presAssocID="{FA07911B-2A53-48DB-A9CA-3E76957073B9}" presName="connTx" presStyleLbl="parChTrans1D3" presStyleIdx="2" presStyleCnt="9"/>
      <dgm:spPr/>
    </dgm:pt>
    <dgm:pt modelId="{41EFD474-6DC2-4130-BCDA-D38DC0B7294B}" type="pres">
      <dgm:prSet presAssocID="{9337649A-CA6F-4A5D-8DF0-9D1FD7BA06DF}" presName="root2" presStyleCnt="0"/>
      <dgm:spPr/>
    </dgm:pt>
    <dgm:pt modelId="{3E1E86E8-EA6E-41C9-A7B3-25113DCFBF1B}" type="pres">
      <dgm:prSet presAssocID="{9337649A-CA6F-4A5D-8DF0-9D1FD7BA06DF}" presName="LevelTwoTextNode" presStyleLbl="node3" presStyleIdx="2" presStyleCnt="9" custScaleX="184415" custScaleY="102763">
        <dgm:presLayoutVars>
          <dgm:chPref val="3"/>
        </dgm:presLayoutVars>
      </dgm:prSet>
      <dgm:spPr/>
    </dgm:pt>
    <dgm:pt modelId="{AC5BA2C8-B64D-44CB-BD8F-E40B46B87965}" type="pres">
      <dgm:prSet presAssocID="{9337649A-CA6F-4A5D-8DF0-9D1FD7BA06DF}" presName="level3hierChild" presStyleCnt="0"/>
      <dgm:spPr/>
    </dgm:pt>
    <dgm:pt modelId="{0B995A46-6B27-46A8-9F94-4F213D886947}" type="pres">
      <dgm:prSet presAssocID="{3B9E306C-833E-4024-AB98-880FB29814D1}" presName="conn2-1" presStyleLbl="parChTrans1D2" presStyleIdx="1" presStyleCnt="3"/>
      <dgm:spPr/>
    </dgm:pt>
    <dgm:pt modelId="{7F19F824-6E77-4FAA-9164-6D2D3750EF13}" type="pres">
      <dgm:prSet presAssocID="{3B9E306C-833E-4024-AB98-880FB29814D1}" presName="connTx" presStyleLbl="parChTrans1D2" presStyleIdx="1" presStyleCnt="3"/>
      <dgm:spPr/>
    </dgm:pt>
    <dgm:pt modelId="{BE50A2CA-42DB-4204-9FFC-5538DB87253B}" type="pres">
      <dgm:prSet presAssocID="{95ACE072-F195-4D44-B174-A4BECC4F7B2A}" presName="root2" presStyleCnt="0"/>
      <dgm:spPr/>
    </dgm:pt>
    <dgm:pt modelId="{35057591-682B-4E8D-850E-5304B3EDA34B}" type="pres">
      <dgm:prSet presAssocID="{95ACE072-F195-4D44-B174-A4BECC4F7B2A}" presName="LevelTwoTextNode" presStyleLbl="node2" presStyleIdx="1" presStyleCnt="3" custScaleX="141101" custScaleY="171035">
        <dgm:presLayoutVars>
          <dgm:chPref val="3"/>
        </dgm:presLayoutVars>
      </dgm:prSet>
      <dgm:spPr/>
    </dgm:pt>
    <dgm:pt modelId="{66E2CB4B-6CCF-4382-861E-7DCDD9676CAE}" type="pres">
      <dgm:prSet presAssocID="{95ACE072-F195-4D44-B174-A4BECC4F7B2A}" presName="level3hierChild" presStyleCnt="0"/>
      <dgm:spPr/>
    </dgm:pt>
    <dgm:pt modelId="{63DE9873-B178-4FBB-BDAB-D52167E33825}" type="pres">
      <dgm:prSet presAssocID="{DD9C2999-2BFE-4B20-9EFB-48F573CF9E55}" presName="conn2-1" presStyleLbl="parChTrans1D3" presStyleIdx="3" presStyleCnt="9"/>
      <dgm:spPr/>
    </dgm:pt>
    <dgm:pt modelId="{84C72399-5027-4EC9-9A05-3FAA3CB717F0}" type="pres">
      <dgm:prSet presAssocID="{DD9C2999-2BFE-4B20-9EFB-48F573CF9E55}" presName="connTx" presStyleLbl="parChTrans1D3" presStyleIdx="3" presStyleCnt="9"/>
      <dgm:spPr/>
    </dgm:pt>
    <dgm:pt modelId="{8BEA4CBD-0565-44E0-B25D-2E6E87FDC2CC}" type="pres">
      <dgm:prSet presAssocID="{9BC27E05-D9E8-4596-B638-451AA544B7CA}" presName="root2" presStyleCnt="0"/>
      <dgm:spPr/>
    </dgm:pt>
    <dgm:pt modelId="{449D201B-843E-43D7-B19D-339E6A482894}" type="pres">
      <dgm:prSet presAssocID="{9BC27E05-D9E8-4596-B638-451AA544B7CA}" presName="LevelTwoTextNode" presStyleLbl="node3" presStyleIdx="3" presStyleCnt="9" custScaleX="184415" custScaleY="102763">
        <dgm:presLayoutVars>
          <dgm:chPref val="3"/>
        </dgm:presLayoutVars>
      </dgm:prSet>
      <dgm:spPr/>
    </dgm:pt>
    <dgm:pt modelId="{D5838CC2-532A-4125-B1EC-54B17B1DF30D}" type="pres">
      <dgm:prSet presAssocID="{9BC27E05-D9E8-4596-B638-451AA544B7CA}" presName="level3hierChild" presStyleCnt="0"/>
      <dgm:spPr/>
    </dgm:pt>
    <dgm:pt modelId="{D80BD6D5-B585-436C-A4FD-C43C33AA021C}" type="pres">
      <dgm:prSet presAssocID="{9978C78E-B109-4B1C-9946-0C67C7429620}" presName="conn2-1" presStyleLbl="parChTrans1D3" presStyleIdx="4" presStyleCnt="9"/>
      <dgm:spPr/>
    </dgm:pt>
    <dgm:pt modelId="{DD40A9AB-150F-47A7-B662-660EE612E48D}" type="pres">
      <dgm:prSet presAssocID="{9978C78E-B109-4B1C-9946-0C67C7429620}" presName="connTx" presStyleLbl="parChTrans1D3" presStyleIdx="4" presStyleCnt="9"/>
      <dgm:spPr/>
    </dgm:pt>
    <dgm:pt modelId="{1E418593-5A43-41DE-87F6-C7322D287DB4}" type="pres">
      <dgm:prSet presAssocID="{A6B58AE7-79B5-4223-B6F8-52574A24C914}" presName="root2" presStyleCnt="0"/>
      <dgm:spPr/>
    </dgm:pt>
    <dgm:pt modelId="{51A1977F-EF94-4F2B-95E8-D611263D9B70}" type="pres">
      <dgm:prSet presAssocID="{A6B58AE7-79B5-4223-B6F8-52574A24C914}" presName="LevelTwoTextNode" presStyleLbl="node3" presStyleIdx="4" presStyleCnt="9" custScaleX="184415" custScaleY="102763">
        <dgm:presLayoutVars>
          <dgm:chPref val="3"/>
        </dgm:presLayoutVars>
      </dgm:prSet>
      <dgm:spPr/>
    </dgm:pt>
    <dgm:pt modelId="{BBCF62A3-AF3A-49B8-858B-CCAB247BB4D7}" type="pres">
      <dgm:prSet presAssocID="{A6B58AE7-79B5-4223-B6F8-52574A24C914}" presName="level3hierChild" presStyleCnt="0"/>
      <dgm:spPr/>
    </dgm:pt>
    <dgm:pt modelId="{C5C6A55C-D850-405F-BB84-E24CABB8BDBF}" type="pres">
      <dgm:prSet presAssocID="{0E39BA98-78CA-4C1E-95A0-3C95B9BDCBF8}" presName="conn2-1" presStyleLbl="parChTrans1D3" presStyleIdx="5" presStyleCnt="9"/>
      <dgm:spPr/>
    </dgm:pt>
    <dgm:pt modelId="{32DF13A3-6FA2-4CE1-8C9E-2EA5D0835A27}" type="pres">
      <dgm:prSet presAssocID="{0E39BA98-78CA-4C1E-95A0-3C95B9BDCBF8}" presName="connTx" presStyleLbl="parChTrans1D3" presStyleIdx="5" presStyleCnt="9"/>
      <dgm:spPr/>
    </dgm:pt>
    <dgm:pt modelId="{DAC0DDCF-11A8-4BEC-B64D-7B9A24E66A98}" type="pres">
      <dgm:prSet presAssocID="{578C5F09-CE4E-4B0B-8074-C7A519139F93}" presName="root2" presStyleCnt="0"/>
      <dgm:spPr/>
    </dgm:pt>
    <dgm:pt modelId="{27DEB3CE-5287-4D77-A835-B13348CCA260}" type="pres">
      <dgm:prSet presAssocID="{578C5F09-CE4E-4B0B-8074-C7A519139F93}" presName="LevelTwoTextNode" presStyleLbl="node3" presStyleIdx="5" presStyleCnt="9" custScaleX="184415" custScaleY="102763">
        <dgm:presLayoutVars>
          <dgm:chPref val="3"/>
        </dgm:presLayoutVars>
      </dgm:prSet>
      <dgm:spPr/>
    </dgm:pt>
    <dgm:pt modelId="{F718AACC-3EA1-4FB7-AD0C-3B602949A689}" type="pres">
      <dgm:prSet presAssocID="{578C5F09-CE4E-4B0B-8074-C7A519139F93}" presName="level3hierChild" presStyleCnt="0"/>
      <dgm:spPr/>
    </dgm:pt>
    <dgm:pt modelId="{8B10F737-810E-4408-A1CD-585EF7214F23}" type="pres">
      <dgm:prSet presAssocID="{24FF8C1D-E249-4286-851F-376A0DF30767}" presName="conn2-1" presStyleLbl="parChTrans1D2" presStyleIdx="2" presStyleCnt="3"/>
      <dgm:spPr/>
    </dgm:pt>
    <dgm:pt modelId="{7A1741F9-AB13-45BB-9B1D-8D9C506EB702}" type="pres">
      <dgm:prSet presAssocID="{24FF8C1D-E249-4286-851F-376A0DF30767}" presName="connTx" presStyleLbl="parChTrans1D2" presStyleIdx="2" presStyleCnt="3"/>
      <dgm:spPr/>
    </dgm:pt>
    <dgm:pt modelId="{0EF77C2F-CAE3-4CDE-80FF-48DA22FB1840}" type="pres">
      <dgm:prSet presAssocID="{241346AD-F13E-4402-AADD-4E937BF0AACA}" presName="root2" presStyleCnt="0"/>
      <dgm:spPr/>
    </dgm:pt>
    <dgm:pt modelId="{152FB5DD-2A67-4B8D-8EA8-7DFBF75EC510}" type="pres">
      <dgm:prSet presAssocID="{241346AD-F13E-4402-AADD-4E937BF0AACA}" presName="LevelTwoTextNode" presStyleLbl="node2" presStyleIdx="2" presStyleCnt="3" custScaleX="141101" custScaleY="171035">
        <dgm:presLayoutVars>
          <dgm:chPref val="3"/>
        </dgm:presLayoutVars>
      </dgm:prSet>
      <dgm:spPr/>
    </dgm:pt>
    <dgm:pt modelId="{9ACB727C-4952-498C-BFF4-3D55D3B24549}" type="pres">
      <dgm:prSet presAssocID="{241346AD-F13E-4402-AADD-4E937BF0AACA}" presName="level3hierChild" presStyleCnt="0"/>
      <dgm:spPr/>
    </dgm:pt>
    <dgm:pt modelId="{EA76E0CE-AA91-481D-B0A5-DE6E716A9E7B}" type="pres">
      <dgm:prSet presAssocID="{90913EA8-0CAA-4973-B379-E75235672C75}" presName="conn2-1" presStyleLbl="parChTrans1D3" presStyleIdx="6" presStyleCnt="9"/>
      <dgm:spPr/>
    </dgm:pt>
    <dgm:pt modelId="{067F14B5-7A7B-428D-BE1F-FDBB01222E85}" type="pres">
      <dgm:prSet presAssocID="{90913EA8-0CAA-4973-B379-E75235672C75}" presName="connTx" presStyleLbl="parChTrans1D3" presStyleIdx="6" presStyleCnt="9"/>
      <dgm:spPr/>
    </dgm:pt>
    <dgm:pt modelId="{2FFE40E4-E3D5-4101-9247-DCB92DED90F1}" type="pres">
      <dgm:prSet presAssocID="{53E8DCE1-DFEA-4BAF-B659-B337700AB63F}" presName="root2" presStyleCnt="0"/>
      <dgm:spPr/>
    </dgm:pt>
    <dgm:pt modelId="{FC6F0BAC-853B-4D3D-A341-52DFBF355FD4}" type="pres">
      <dgm:prSet presAssocID="{53E8DCE1-DFEA-4BAF-B659-B337700AB63F}" presName="LevelTwoTextNode" presStyleLbl="node3" presStyleIdx="6" presStyleCnt="9" custScaleX="184415" custScaleY="102763">
        <dgm:presLayoutVars>
          <dgm:chPref val="3"/>
        </dgm:presLayoutVars>
      </dgm:prSet>
      <dgm:spPr/>
    </dgm:pt>
    <dgm:pt modelId="{B5AB1BC0-0E30-4440-8337-82B03D696535}" type="pres">
      <dgm:prSet presAssocID="{53E8DCE1-DFEA-4BAF-B659-B337700AB63F}" presName="level3hierChild" presStyleCnt="0"/>
      <dgm:spPr/>
    </dgm:pt>
    <dgm:pt modelId="{D8442281-6EDE-4251-BB49-59DFA60CCE80}" type="pres">
      <dgm:prSet presAssocID="{947C25FD-990C-45FA-B6C4-1FA34F05FBD9}" presName="conn2-1" presStyleLbl="parChTrans1D3" presStyleIdx="7" presStyleCnt="9"/>
      <dgm:spPr/>
    </dgm:pt>
    <dgm:pt modelId="{6F28C711-CABD-4A0E-9FD3-7D5A28341D8E}" type="pres">
      <dgm:prSet presAssocID="{947C25FD-990C-45FA-B6C4-1FA34F05FBD9}" presName="connTx" presStyleLbl="parChTrans1D3" presStyleIdx="7" presStyleCnt="9"/>
      <dgm:spPr/>
    </dgm:pt>
    <dgm:pt modelId="{7E8412EB-A988-4EF8-8F25-1739E156CD02}" type="pres">
      <dgm:prSet presAssocID="{7390FF54-BBFB-4893-974F-D36695EEF633}" presName="root2" presStyleCnt="0"/>
      <dgm:spPr/>
    </dgm:pt>
    <dgm:pt modelId="{A7242C10-1821-4444-9C25-E14C01F4AE47}" type="pres">
      <dgm:prSet presAssocID="{7390FF54-BBFB-4893-974F-D36695EEF633}" presName="LevelTwoTextNode" presStyleLbl="node3" presStyleIdx="7" presStyleCnt="9" custScaleX="184415" custScaleY="102763">
        <dgm:presLayoutVars>
          <dgm:chPref val="3"/>
        </dgm:presLayoutVars>
      </dgm:prSet>
      <dgm:spPr/>
    </dgm:pt>
    <dgm:pt modelId="{553BF638-1D43-48EA-8037-BC623CBA63CE}" type="pres">
      <dgm:prSet presAssocID="{7390FF54-BBFB-4893-974F-D36695EEF633}" presName="level3hierChild" presStyleCnt="0"/>
      <dgm:spPr/>
    </dgm:pt>
    <dgm:pt modelId="{DFD82D84-33F1-4994-B75A-9C776206701B}" type="pres">
      <dgm:prSet presAssocID="{F62CCC77-BDBC-435F-BAA0-04A4A6D24895}" presName="conn2-1" presStyleLbl="parChTrans1D3" presStyleIdx="8" presStyleCnt="9"/>
      <dgm:spPr/>
    </dgm:pt>
    <dgm:pt modelId="{FEA7716E-86DE-4B98-A53C-39F8DAC89C8E}" type="pres">
      <dgm:prSet presAssocID="{F62CCC77-BDBC-435F-BAA0-04A4A6D24895}" presName="connTx" presStyleLbl="parChTrans1D3" presStyleIdx="8" presStyleCnt="9"/>
      <dgm:spPr/>
    </dgm:pt>
    <dgm:pt modelId="{B393B37F-2959-41EB-8E39-FD87CCCAE7B1}" type="pres">
      <dgm:prSet presAssocID="{59465BD3-5AC9-4954-8ECA-29E3DCEB40D1}" presName="root2" presStyleCnt="0"/>
      <dgm:spPr/>
    </dgm:pt>
    <dgm:pt modelId="{525BAC64-78C8-48FB-86BC-D2783E221639}" type="pres">
      <dgm:prSet presAssocID="{59465BD3-5AC9-4954-8ECA-29E3DCEB40D1}" presName="LevelTwoTextNode" presStyleLbl="node3" presStyleIdx="8" presStyleCnt="9" custScaleX="184415" custScaleY="102763">
        <dgm:presLayoutVars>
          <dgm:chPref val="3"/>
        </dgm:presLayoutVars>
      </dgm:prSet>
      <dgm:spPr/>
    </dgm:pt>
    <dgm:pt modelId="{76CABA0A-845A-4462-805D-FC3D416DE0DC}" type="pres">
      <dgm:prSet presAssocID="{59465BD3-5AC9-4954-8ECA-29E3DCEB40D1}" presName="level3hierChild" presStyleCnt="0"/>
      <dgm:spPr/>
    </dgm:pt>
  </dgm:ptLst>
  <dgm:cxnLst>
    <dgm:cxn modelId="{1CBEDA01-A0DF-4A5B-965C-FA64E0B62631}" type="presOf" srcId="{39E361C5-C3B0-4A55-B22B-D79FFB42EB77}" destId="{366C1C21-A1B4-4D3F-9E20-2010EF2B74FA}" srcOrd="0" destOrd="0" presId="urn:microsoft.com/office/officeart/2005/8/layout/hierarchy2"/>
    <dgm:cxn modelId="{7E357C02-3044-461E-8ACE-95328F7407C0}" type="presOf" srcId="{53E8DCE1-DFEA-4BAF-B659-B337700AB63F}" destId="{FC6F0BAC-853B-4D3D-A341-52DFBF355FD4}" srcOrd="0" destOrd="0" presId="urn:microsoft.com/office/officeart/2005/8/layout/hierarchy2"/>
    <dgm:cxn modelId="{E573A103-C3BE-445A-8285-21F65A7B042C}" srcId="{95ACE072-F195-4D44-B174-A4BECC4F7B2A}" destId="{578C5F09-CE4E-4B0B-8074-C7A519139F93}" srcOrd="2" destOrd="0" parTransId="{0E39BA98-78CA-4C1E-95A0-3C95B9BDCBF8}" sibTransId="{A63A4FFE-6E8C-476B-A845-6D0ED8D51CFD}"/>
    <dgm:cxn modelId="{C85AEB0C-DEEC-4FF1-81EF-A2AA63771858}" srcId="{241346AD-F13E-4402-AADD-4E937BF0AACA}" destId="{7390FF54-BBFB-4893-974F-D36695EEF633}" srcOrd="1" destOrd="0" parTransId="{947C25FD-990C-45FA-B6C4-1FA34F05FBD9}" sibTransId="{B1BFA1D0-C509-443C-AF2E-44B1769D09A0}"/>
    <dgm:cxn modelId="{F4DC350F-E236-46CC-8F4C-AC4F86AC3D64}" srcId="{D19056A4-3AE8-43E3-B9A9-B63D85933BBD}" destId="{98A42F21-492F-43C8-A853-A3C894A4DDDA}" srcOrd="1" destOrd="0" parTransId="{5ED9D13F-8A84-45FC-B6B0-47AD4044DE9F}" sibTransId="{0F98F33E-1675-4294-BAF3-E8A91959930C}"/>
    <dgm:cxn modelId="{D704BB16-E9F3-43E1-AE9B-88B01CD60366}" type="presOf" srcId="{98A42F21-492F-43C8-A853-A3C894A4DDDA}" destId="{8A5DA0BE-6D7A-4974-9992-29898D14ECDF}" srcOrd="0" destOrd="0" presId="urn:microsoft.com/office/officeart/2005/8/layout/hierarchy2"/>
    <dgm:cxn modelId="{2F9E3823-D86A-4334-84AA-106F77573099}" type="presOf" srcId="{24FF8C1D-E249-4286-851F-376A0DF30767}" destId="{8B10F737-810E-4408-A1CD-585EF7214F23}" srcOrd="0" destOrd="0" presId="urn:microsoft.com/office/officeart/2005/8/layout/hierarchy2"/>
    <dgm:cxn modelId="{85B1A027-03B1-4BB2-BAEC-AF5EF38A6D8A}" type="presOf" srcId="{D19056A4-3AE8-43E3-B9A9-B63D85933BBD}" destId="{CA052DEC-C731-4E0B-8F49-A928B05A352F}" srcOrd="0" destOrd="0" presId="urn:microsoft.com/office/officeart/2005/8/layout/hierarchy2"/>
    <dgm:cxn modelId="{98358728-7490-494F-86F6-E22138D59BA3}" type="presOf" srcId="{3B9E306C-833E-4024-AB98-880FB29814D1}" destId="{7F19F824-6E77-4FAA-9164-6D2D3750EF13}" srcOrd="1" destOrd="0" presId="urn:microsoft.com/office/officeart/2005/8/layout/hierarchy2"/>
    <dgm:cxn modelId="{09303F2B-ED52-4AB3-B2E1-3105DEABBF36}" type="presOf" srcId="{95ACE072-F195-4D44-B174-A4BECC4F7B2A}" destId="{35057591-682B-4E8D-850E-5304B3EDA34B}" srcOrd="0" destOrd="0" presId="urn:microsoft.com/office/officeart/2005/8/layout/hierarchy2"/>
    <dgm:cxn modelId="{4C5D262C-575B-40D8-9D9E-5DFEA815F140}" type="presOf" srcId="{F62CCC77-BDBC-435F-BAA0-04A4A6D24895}" destId="{DFD82D84-33F1-4994-B75A-9C776206701B}" srcOrd="0" destOrd="0" presId="urn:microsoft.com/office/officeart/2005/8/layout/hierarchy2"/>
    <dgm:cxn modelId="{E780F432-27F1-44BB-BD44-3D0455CFC7FB}" type="presOf" srcId="{90913EA8-0CAA-4973-B379-E75235672C75}" destId="{067F14B5-7A7B-428D-BE1F-FDBB01222E85}" srcOrd="1" destOrd="0" presId="urn:microsoft.com/office/officeart/2005/8/layout/hierarchy2"/>
    <dgm:cxn modelId="{73BAA934-F553-4DAA-B1B1-4D16458FE31F}" srcId="{DE22D066-D4CD-4B26-9DF4-A9B3F5293BDD}" destId="{95ACE072-F195-4D44-B174-A4BECC4F7B2A}" srcOrd="1" destOrd="0" parTransId="{3B9E306C-833E-4024-AB98-880FB29814D1}" sibTransId="{4C211F17-D348-42B3-ADC1-D2147E6E3A1D}"/>
    <dgm:cxn modelId="{60BBC635-1046-49AF-877E-96DDC50942EB}" type="presOf" srcId="{0E39BA98-78CA-4C1E-95A0-3C95B9BDCBF8}" destId="{C5C6A55C-D850-405F-BB84-E24CABB8BDBF}" srcOrd="0" destOrd="0" presId="urn:microsoft.com/office/officeart/2005/8/layout/hierarchy2"/>
    <dgm:cxn modelId="{A439573B-1FA9-4FC9-8A30-400839AF6E6B}" type="presOf" srcId="{0E39BA98-78CA-4C1E-95A0-3C95B9BDCBF8}" destId="{32DF13A3-6FA2-4CE1-8C9E-2EA5D0835A27}" srcOrd="1" destOrd="0" presId="urn:microsoft.com/office/officeart/2005/8/layout/hierarchy2"/>
    <dgm:cxn modelId="{24EE933F-2C7E-4676-A96F-2FE00B1DABA4}" type="presOf" srcId="{DD9C2999-2BFE-4B20-9EFB-48F573CF9E55}" destId="{63DE9873-B178-4FBB-BDAB-D52167E33825}" srcOrd="0" destOrd="0" presId="urn:microsoft.com/office/officeart/2005/8/layout/hierarchy2"/>
    <dgm:cxn modelId="{DD3AAC40-C739-4F41-AA46-A8F39A1EE5D9}" srcId="{95ACE072-F195-4D44-B174-A4BECC4F7B2A}" destId="{A6B58AE7-79B5-4223-B6F8-52574A24C914}" srcOrd="1" destOrd="0" parTransId="{9978C78E-B109-4B1C-9946-0C67C7429620}" sibTransId="{217C7276-65A1-4104-9C21-A795A86AB28F}"/>
    <dgm:cxn modelId="{C54B2362-688C-4999-AB96-E8796B6AA98E}" type="presOf" srcId="{A6B58AE7-79B5-4223-B6F8-52574A24C914}" destId="{51A1977F-EF94-4F2B-95E8-D611263D9B70}" srcOrd="0" destOrd="0" presId="urn:microsoft.com/office/officeart/2005/8/layout/hierarchy2"/>
    <dgm:cxn modelId="{FEBA9942-4E7C-47D7-A97C-4A7ABF295242}" type="presOf" srcId="{947C25FD-990C-45FA-B6C4-1FA34F05FBD9}" destId="{D8442281-6EDE-4251-BB49-59DFA60CCE80}" srcOrd="0" destOrd="0" presId="urn:microsoft.com/office/officeart/2005/8/layout/hierarchy2"/>
    <dgm:cxn modelId="{E35DA462-5B3F-440C-AED5-A9D7355BE821}" type="presOf" srcId="{5ED9D13F-8A84-45FC-B6B0-47AD4044DE9F}" destId="{C803AB97-C2D5-4D5C-A584-9381B091029E}" srcOrd="1" destOrd="0" presId="urn:microsoft.com/office/officeart/2005/8/layout/hierarchy2"/>
    <dgm:cxn modelId="{50250B65-DC7D-4BE5-9C3A-ECD3657D3263}" type="presOf" srcId="{59465BD3-5AC9-4954-8ECA-29E3DCEB40D1}" destId="{525BAC64-78C8-48FB-86BC-D2783E221639}" srcOrd="0" destOrd="0" presId="urn:microsoft.com/office/officeart/2005/8/layout/hierarchy2"/>
    <dgm:cxn modelId="{E149B145-03DB-47BA-9C5F-3B124B2AF34D}" srcId="{DE22D066-D4CD-4B26-9DF4-A9B3F5293BDD}" destId="{D19056A4-3AE8-43E3-B9A9-B63D85933BBD}" srcOrd="0" destOrd="0" parTransId="{39E361C5-C3B0-4A55-B22B-D79FFB42EB77}" sibTransId="{4843A3EE-230D-41BA-94F9-72FD4F09D233}"/>
    <dgm:cxn modelId="{7E510C68-DF9C-4388-84F4-1495ECFF0B72}" type="presOf" srcId="{C957F18B-E87A-4B5D-BEAC-9CB206114E51}" destId="{45BD15C9-0B8E-4507-A816-427B6F85B08D}" srcOrd="0" destOrd="0" presId="urn:microsoft.com/office/officeart/2005/8/layout/hierarchy2"/>
    <dgm:cxn modelId="{CDD22068-7784-498B-ADA8-4165C21D696E}" type="presOf" srcId="{39E361C5-C3B0-4A55-B22B-D79FFB42EB77}" destId="{C1A264C6-5432-46A2-8D07-535C295C6E7A}" srcOrd="1" destOrd="0" presId="urn:microsoft.com/office/officeart/2005/8/layout/hierarchy2"/>
    <dgm:cxn modelId="{6EFB1F50-DF86-48CE-8C4B-ACA5EBB7A8F9}" type="presOf" srcId="{9337649A-CA6F-4A5D-8DF0-9D1FD7BA06DF}" destId="{3E1E86E8-EA6E-41C9-A7B3-25113DCFBF1B}" srcOrd="0" destOrd="0" presId="urn:microsoft.com/office/officeart/2005/8/layout/hierarchy2"/>
    <dgm:cxn modelId="{D4EC2071-B3D0-404A-A543-AA45DA95CE52}" type="presOf" srcId="{578C5F09-CE4E-4B0B-8074-C7A519139F93}" destId="{27DEB3CE-5287-4D77-A835-B13348CCA260}" srcOrd="0" destOrd="0" presId="urn:microsoft.com/office/officeart/2005/8/layout/hierarchy2"/>
    <dgm:cxn modelId="{79F91A55-2B35-49F2-AE72-6CE5AD4253B3}" srcId="{DE22D066-D4CD-4B26-9DF4-A9B3F5293BDD}" destId="{241346AD-F13E-4402-AADD-4E937BF0AACA}" srcOrd="2" destOrd="0" parTransId="{24FF8C1D-E249-4286-851F-376A0DF30767}" sibTransId="{5A2ECCF2-3E4A-484A-8F04-EBF17577C636}"/>
    <dgm:cxn modelId="{5D844979-BDAF-4464-8C59-1D1458FCA5BE}" type="presOf" srcId="{9978C78E-B109-4B1C-9946-0C67C7429620}" destId="{DD40A9AB-150F-47A7-B662-660EE612E48D}" srcOrd="1" destOrd="0" presId="urn:microsoft.com/office/officeart/2005/8/layout/hierarchy2"/>
    <dgm:cxn modelId="{2DEA8959-B6CF-4907-9D6E-EB52E88BEF40}" type="presOf" srcId="{3B9E306C-833E-4024-AB98-880FB29814D1}" destId="{0B995A46-6B27-46A8-9F94-4F213D886947}" srcOrd="0" destOrd="0" presId="urn:microsoft.com/office/officeart/2005/8/layout/hierarchy2"/>
    <dgm:cxn modelId="{5D70A57B-7F75-4079-B7C2-D3BA85708683}" type="presOf" srcId="{947C25FD-990C-45FA-B6C4-1FA34F05FBD9}" destId="{6F28C711-CABD-4A0E-9FD3-7D5A28341D8E}" srcOrd="1" destOrd="0" presId="urn:microsoft.com/office/officeart/2005/8/layout/hierarchy2"/>
    <dgm:cxn modelId="{A1D7D27B-9BD6-495C-911D-2949EFC2D945}" srcId="{C85F7BC6-C7A0-419E-A9EE-B57E3AD3522B}" destId="{DE22D066-D4CD-4B26-9DF4-A9B3F5293BDD}" srcOrd="0" destOrd="0" parTransId="{FFB26142-73D9-4137-8003-A20096B56FBC}" sibTransId="{61E4C3CF-AC98-42C5-BB20-828C51958488}"/>
    <dgm:cxn modelId="{31779286-11C1-4BF9-9AC6-4EF4A1454060}" type="presOf" srcId="{DD9C2999-2BFE-4B20-9EFB-48F573CF9E55}" destId="{84C72399-5027-4EC9-9A05-3FAA3CB717F0}" srcOrd="1" destOrd="0" presId="urn:microsoft.com/office/officeart/2005/8/layout/hierarchy2"/>
    <dgm:cxn modelId="{D8C07E89-583D-44AD-9CC1-D8033C2FE2AD}" srcId="{241346AD-F13E-4402-AADD-4E937BF0AACA}" destId="{59465BD3-5AC9-4954-8ECA-29E3DCEB40D1}" srcOrd="2" destOrd="0" parTransId="{F62CCC77-BDBC-435F-BAA0-04A4A6D24895}" sibTransId="{4B7191BC-E7A5-46FA-8004-34A27E68EDF6}"/>
    <dgm:cxn modelId="{1938DF91-51A3-4023-A143-EC411DB01C41}" type="presOf" srcId="{9978C78E-B109-4B1C-9946-0C67C7429620}" destId="{D80BD6D5-B585-436C-A4FD-C43C33AA021C}" srcOrd="0" destOrd="0" presId="urn:microsoft.com/office/officeart/2005/8/layout/hierarchy2"/>
    <dgm:cxn modelId="{4D21689A-110A-4895-ABA5-D5A1AF5937CD}" type="presOf" srcId="{7738D7EE-69C7-45BD-9214-F0B6375C4476}" destId="{1F20DD3E-862B-41C2-99A8-F53121FD9B00}" srcOrd="0" destOrd="0" presId="urn:microsoft.com/office/officeart/2005/8/layout/hierarchy2"/>
    <dgm:cxn modelId="{0AD223A5-A8F4-45B4-B59C-64C00525E0CD}" type="presOf" srcId="{241346AD-F13E-4402-AADD-4E937BF0AACA}" destId="{152FB5DD-2A67-4B8D-8EA8-7DFBF75EC510}" srcOrd="0" destOrd="0" presId="urn:microsoft.com/office/officeart/2005/8/layout/hierarchy2"/>
    <dgm:cxn modelId="{2096C8B2-3354-4650-BD2A-695E2655FE93}" type="presOf" srcId="{24FF8C1D-E249-4286-851F-376A0DF30767}" destId="{7A1741F9-AB13-45BB-9B1D-8D9C506EB702}" srcOrd="1" destOrd="0" presId="urn:microsoft.com/office/officeart/2005/8/layout/hierarchy2"/>
    <dgm:cxn modelId="{37FC26B4-D3CE-44EE-8F64-F6CACE8D876F}" type="presOf" srcId="{F62CCC77-BDBC-435F-BAA0-04A4A6D24895}" destId="{FEA7716E-86DE-4B98-A53C-39F8DAC89C8E}" srcOrd="1" destOrd="0" presId="urn:microsoft.com/office/officeart/2005/8/layout/hierarchy2"/>
    <dgm:cxn modelId="{2FDF99B5-E65C-4EA0-B4B7-A81851DED5D0}" type="presOf" srcId="{5ED9D13F-8A84-45FC-B6B0-47AD4044DE9F}" destId="{49013880-D079-49F5-BEFB-29002F3FA50B}" srcOrd="0" destOrd="0" presId="urn:microsoft.com/office/officeart/2005/8/layout/hierarchy2"/>
    <dgm:cxn modelId="{ED7A9FB6-582F-439F-8A86-C7BB3738183E}" type="presOf" srcId="{DE22D066-D4CD-4B26-9DF4-A9B3F5293BDD}" destId="{097BFFA1-5FAD-49BC-AF9E-84CE5C0DEDEB}" srcOrd="0" destOrd="0" presId="urn:microsoft.com/office/officeart/2005/8/layout/hierarchy2"/>
    <dgm:cxn modelId="{F26AC0B7-C7E2-4698-AC65-760B3C4D1B45}" type="presOf" srcId="{90913EA8-0CAA-4973-B379-E75235672C75}" destId="{EA76E0CE-AA91-481D-B0A5-DE6E716A9E7B}" srcOrd="0" destOrd="0" presId="urn:microsoft.com/office/officeart/2005/8/layout/hierarchy2"/>
    <dgm:cxn modelId="{108F29C6-5F1E-492F-AB50-9304F01FAC1E}" type="presOf" srcId="{7390FF54-BBFB-4893-974F-D36695EEF633}" destId="{A7242C10-1821-4444-9C25-E14C01F4AE47}" srcOrd="0" destOrd="0" presId="urn:microsoft.com/office/officeart/2005/8/layout/hierarchy2"/>
    <dgm:cxn modelId="{ABD431CE-A1A7-42CC-B9D0-918D5EFF2702}" type="presOf" srcId="{FA07911B-2A53-48DB-A9CA-3E76957073B9}" destId="{BF1B4D21-582E-4823-8711-7B429254535F}" srcOrd="0" destOrd="0" presId="urn:microsoft.com/office/officeart/2005/8/layout/hierarchy2"/>
    <dgm:cxn modelId="{7241E3D3-6960-459C-B8B7-838BF97BCA1B}" type="presOf" srcId="{FA07911B-2A53-48DB-A9CA-3E76957073B9}" destId="{D828E67D-B12F-46FF-AC98-5F5E3FBF16F7}" srcOrd="1" destOrd="0" presId="urn:microsoft.com/office/officeart/2005/8/layout/hierarchy2"/>
    <dgm:cxn modelId="{4FEE6FD6-40D2-4938-B165-CD25E3B56782}" srcId="{241346AD-F13E-4402-AADD-4E937BF0AACA}" destId="{53E8DCE1-DFEA-4BAF-B659-B337700AB63F}" srcOrd="0" destOrd="0" parTransId="{90913EA8-0CAA-4973-B379-E75235672C75}" sibTransId="{44D953C0-50C5-4E82-9A52-047656D681D1}"/>
    <dgm:cxn modelId="{4FEC61E7-CF21-48E2-9163-34245B09D69B}" srcId="{D19056A4-3AE8-43E3-B9A9-B63D85933BBD}" destId="{7738D7EE-69C7-45BD-9214-F0B6375C4476}" srcOrd="0" destOrd="0" parTransId="{C957F18B-E87A-4B5D-BEAC-9CB206114E51}" sibTransId="{43E8A5A2-C5D9-48E0-B3C3-B6FBD4663C07}"/>
    <dgm:cxn modelId="{5EC54AE7-01A1-443E-9203-6C5928CC808D}" type="presOf" srcId="{9BC27E05-D9E8-4596-B638-451AA544B7CA}" destId="{449D201B-843E-43D7-B19D-339E6A482894}" srcOrd="0" destOrd="0" presId="urn:microsoft.com/office/officeart/2005/8/layout/hierarchy2"/>
    <dgm:cxn modelId="{D33E09ED-0AAB-4B5F-9951-0153179558D8}" srcId="{95ACE072-F195-4D44-B174-A4BECC4F7B2A}" destId="{9BC27E05-D9E8-4596-B638-451AA544B7CA}" srcOrd="0" destOrd="0" parTransId="{DD9C2999-2BFE-4B20-9EFB-48F573CF9E55}" sibTransId="{A1750B1D-0E6E-43B3-96D6-8BF01F63172F}"/>
    <dgm:cxn modelId="{4B7CADF0-9902-4DC1-AEFE-A88148D51002}" type="presOf" srcId="{C957F18B-E87A-4B5D-BEAC-9CB206114E51}" destId="{04E16412-9B6D-4FF7-816F-0AA7AB23831F}" srcOrd="1" destOrd="0" presId="urn:microsoft.com/office/officeart/2005/8/layout/hierarchy2"/>
    <dgm:cxn modelId="{B242B2F4-79AB-40E0-9972-B9534E6295F0}" srcId="{D19056A4-3AE8-43E3-B9A9-B63D85933BBD}" destId="{9337649A-CA6F-4A5D-8DF0-9D1FD7BA06DF}" srcOrd="2" destOrd="0" parTransId="{FA07911B-2A53-48DB-A9CA-3E76957073B9}" sibTransId="{3AD98EAF-BFCD-4D2D-AB4A-4F9CB4DA4E83}"/>
    <dgm:cxn modelId="{CF43EBFD-D1B1-4CC5-A26D-337E7D8844A6}" type="presOf" srcId="{C85F7BC6-C7A0-419E-A9EE-B57E3AD3522B}" destId="{F075517C-CA96-4B6E-9346-DEBBF4845C50}" srcOrd="0" destOrd="0" presId="urn:microsoft.com/office/officeart/2005/8/layout/hierarchy2"/>
    <dgm:cxn modelId="{CBAA0488-932D-4272-A6E9-D44C78C59261}" type="presParOf" srcId="{F075517C-CA96-4B6E-9346-DEBBF4845C50}" destId="{ACE1BF22-A155-401A-8399-489D02EB3B10}" srcOrd="0" destOrd="0" presId="urn:microsoft.com/office/officeart/2005/8/layout/hierarchy2"/>
    <dgm:cxn modelId="{A92A2FE8-D0C4-4F57-98AB-0F6C1B9F38A1}" type="presParOf" srcId="{ACE1BF22-A155-401A-8399-489D02EB3B10}" destId="{097BFFA1-5FAD-49BC-AF9E-84CE5C0DEDEB}" srcOrd="0" destOrd="0" presId="urn:microsoft.com/office/officeart/2005/8/layout/hierarchy2"/>
    <dgm:cxn modelId="{8A5E84BE-F7CF-4318-90AE-77DFD040E79A}" type="presParOf" srcId="{ACE1BF22-A155-401A-8399-489D02EB3B10}" destId="{2C8B3359-9BD6-4FF8-A555-72D4AD6DE9D2}" srcOrd="1" destOrd="0" presId="urn:microsoft.com/office/officeart/2005/8/layout/hierarchy2"/>
    <dgm:cxn modelId="{4991ABF7-82BA-410A-9CBE-DF1CAFFEF0D0}" type="presParOf" srcId="{2C8B3359-9BD6-4FF8-A555-72D4AD6DE9D2}" destId="{366C1C21-A1B4-4D3F-9E20-2010EF2B74FA}" srcOrd="0" destOrd="0" presId="urn:microsoft.com/office/officeart/2005/8/layout/hierarchy2"/>
    <dgm:cxn modelId="{CB64A410-9A44-43FE-B3DF-8BD4D9FA136E}" type="presParOf" srcId="{366C1C21-A1B4-4D3F-9E20-2010EF2B74FA}" destId="{C1A264C6-5432-46A2-8D07-535C295C6E7A}" srcOrd="0" destOrd="0" presId="urn:microsoft.com/office/officeart/2005/8/layout/hierarchy2"/>
    <dgm:cxn modelId="{ED046FA4-650A-4785-B226-CAB09EFA648D}" type="presParOf" srcId="{2C8B3359-9BD6-4FF8-A555-72D4AD6DE9D2}" destId="{910C5B62-25A6-4906-A27F-AED52FC41E48}" srcOrd="1" destOrd="0" presId="urn:microsoft.com/office/officeart/2005/8/layout/hierarchy2"/>
    <dgm:cxn modelId="{085204CC-1FED-42F1-8178-249C337D7F4F}" type="presParOf" srcId="{910C5B62-25A6-4906-A27F-AED52FC41E48}" destId="{CA052DEC-C731-4E0B-8F49-A928B05A352F}" srcOrd="0" destOrd="0" presId="urn:microsoft.com/office/officeart/2005/8/layout/hierarchy2"/>
    <dgm:cxn modelId="{C35A39D1-E09B-4AAF-94FB-9E76B6379C38}" type="presParOf" srcId="{910C5B62-25A6-4906-A27F-AED52FC41E48}" destId="{308DB083-F1CA-43DB-B73A-CBB294458074}" srcOrd="1" destOrd="0" presId="urn:microsoft.com/office/officeart/2005/8/layout/hierarchy2"/>
    <dgm:cxn modelId="{7062478E-ED60-4986-9090-53DA1454123A}" type="presParOf" srcId="{308DB083-F1CA-43DB-B73A-CBB294458074}" destId="{45BD15C9-0B8E-4507-A816-427B6F85B08D}" srcOrd="0" destOrd="0" presId="urn:microsoft.com/office/officeart/2005/8/layout/hierarchy2"/>
    <dgm:cxn modelId="{59DF7A2C-22D6-447D-BBB6-8D2B58A439CC}" type="presParOf" srcId="{45BD15C9-0B8E-4507-A816-427B6F85B08D}" destId="{04E16412-9B6D-4FF7-816F-0AA7AB23831F}" srcOrd="0" destOrd="0" presId="urn:microsoft.com/office/officeart/2005/8/layout/hierarchy2"/>
    <dgm:cxn modelId="{34776320-0631-4003-B35B-52359D9B0B95}" type="presParOf" srcId="{308DB083-F1CA-43DB-B73A-CBB294458074}" destId="{EC117364-DE01-4AE6-BE3E-1F6F5B71F555}" srcOrd="1" destOrd="0" presId="urn:microsoft.com/office/officeart/2005/8/layout/hierarchy2"/>
    <dgm:cxn modelId="{D0E33E12-4103-4BD8-835E-840AAB9037E0}" type="presParOf" srcId="{EC117364-DE01-4AE6-BE3E-1F6F5B71F555}" destId="{1F20DD3E-862B-41C2-99A8-F53121FD9B00}" srcOrd="0" destOrd="0" presId="urn:microsoft.com/office/officeart/2005/8/layout/hierarchy2"/>
    <dgm:cxn modelId="{71799160-01D8-4335-ACE6-9E41990930DA}" type="presParOf" srcId="{EC117364-DE01-4AE6-BE3E-1F6F5B71F555}" destId="{156B9F98-AAEA-48B7-B391-BF4A10956835}" srcOrd="1" destOrd="0" presId="urn:microsoft.com/office/officeart/2005/8/layout/hierarchy2"/>
    <dgm:cxn modelId="{6B4578C7-6540-4223-B659-71EFBF553A67}" type="presParOf" srcId="{308DB083-F1CA-43DB-B73A-CBB294458074}" destId="{49013880-D079-49F5-BEFB-29002F3FA50B}" srcOrd="2" destOrd="0" presId="urn:microsoft.com/office/officeart/2005/8/layout/hierarchy2"/>
    <dgm:cxn modelId="{28B03892-9715-4FDC-8D79-431F89E027E0}" type="presParOf" srcId="{49013880-D079-49F5-BEFB-29002F3FA50B}" destId="{C803AB97-C2D5-4D5C-A584-9381B091029E}" srcOrd="0" destOrd="0" presId="urn:microsoft.com/office/officeart/2005/8/layout/hierarchy2"/>
    <dgm:cxn modelId="{F342BB6D-710D-4822-AB57-14E40378789B}" type="presParOf" srcId="{308DB083-F1CA-43DB-B73A-CBB294458074}" destId="{98FB0AB1-B124-40ED-AA33-9C066CE2BF97}" srcOrd="3" destOrd="0" presId="urn:microsoft.com/office/officeart/2005/8/layout/hierarchy2"/>
    <dgm:cxn modelId="{A8AF836E-2114-4778-AB05-BD8519BEED40}" type="presParOf" srcId="{98FB0AB1-B124-40ED-AA33-9C066CE2BF97}" destId="{8A5DA0BE-6D7A-4974-9992-29898D14ECDF}" srcOrd="0" destOrd="0" presId="urn:microsoft.com/office/officeart/2005/8/layout/hierarchy2"/>
    <dgm:cxn modelId="{8F7C677E-9EC2-46F1-9CC2-826694AA7372}" type="presParOf" srcId="{98FB0AB1-B124-40ED-AA33-9C066CE2BF97}" destId="{8EC3A042-5265-4C54-98D5-8549438C61D7}" srcOrd="1" destOrd="0" presId="urn:microsoft.com/office/officeart/2005/8/layout/hierarchy2"/>
    <dgm:cxn modelId="{D6D5A689-E9B1-4D4A-82FD-C34FCF2CFA7C}" type="presParOf" srcId="{308DB083-F1CA-43DB-B73A-CBB294458074}" destId="{BF1B4D21-582E-4823-8711-7B429254535F}" srcOrd="4" destOrd="0" presId="urn:microsoft.com/office/officeart/2005/8/layout/hierarchy2"/>
    <dgm:cxn modelId="{06E59691-5692-43A5-B0C0-A4E8831379B7}" type="presParOf" srcId="{BF1B4D21-582E-4823-8711-7B429254535F}" destId="{D828E67D-B12F-46FF-AC98-5F5E3FBF16F7}" srcOrd="0" destOrd="0" presId="urn:microsoft.com/office/officeart/2005/8/layout/hierarchy2"/>
    <dgm:cxn modelId="{61C27140-ED2A-49F5-983D-7EBEF6393756}" type="presParOf" srcId="{308DB083-F1CA-43DB-B73A-CBB294458074}" destId="{41EFD474-6DC2-4130-BCDA-D38DC0B7294B}" srcOrd="5" destOrd="0" presId="urn:microsoft.com/office/officeart/2005/8/layout/hierarchy2"/>
    <dgm:cxn modelId="{DA2C7A47-16AD-4B7B-A75E-2E5991F64C5A}" type="presParOf" srcId="{41EFD474-6DC2-4130-BCDA-D38DC0B7294B}" destId="{3E1E86E8-EA6E-41C9-A7B3-25113DCFBF1B}" srcOrd="0" destOrd="0" presId="urn:microsoft.com/office/officeart/2005/8/layout/hierarchy2"/>
    <dgm:cxn modelId="{8D2884C2-68DB-4E7E-B4EA-A3A6CF08DEF9}" type="presParOf" srcId="{41EFD474-6DC2-4130-BCDA-D38DC0B7294B}" destId="{AC5BA2C8-B64D-44CB-BD8F-E40B46B87965}" srcOrd="1" destOrd="0" presId="urn:microsoft.com/office/officeart/2005/8/layout/hierarchy2"/>
    <dgm:cxn modelId="{826D5FDB-B082-4F1A-AE8D-8B08328CB1DC}" type="presParOf" srcId="{2C8B3359-9BD6-4FF8-A555-72D4AD6DE9D2}" destId="{0B995A46-6B27-46A8-9F94-4F213D886947}" srcOrd="2" destOrd="0" presId="urn:microsoft.com/office/officeart/2005/8/layout/hierarchy2"/>
    <dgm:cxn modelId="{46FF0B8A-C815-46C1-96D2-3BFCEF09AAF2}" type="presParOf" srcId="{0B995A46-6B27-46A8-9F94-4F213D886947}" destId="{7F19F824-6E77-4FAA-9164-6D2D3750EF13}" srcOrd="0" destOrd="0" presId="urn:microsoft.com/office/officeart/2005/8/layout/hierarchy2"/>
    <dgm:cxn modelId="{9802216E-1EBA-48AE-8B83-951587F91D7D}" type="presParOf" srcId="{2C8B3359-9BD6-4FF8-A555-72D4AD6DE9D2}" destId="{BE50A2CA-42DB-4204-9FFC-5538DB87253B}" srcOrd="3" destOrd="0" presId="urn:microsoft.com/office/officeart/2005/8/layout/hierarchy2"/>
    <dgm:cxn modelId="{6A57103C-44A1-4167-AFE4-67BAF8A0215B}" type="presParOf" srcId="{BE50A2CA-42DB-4204-9FFC-5538DB87253B}" destId="{35057591-682B-4E8D-850E-5304B3EDA34B}" srcOrd="0" destOrd="0" presId="urn:microsoft.com/office/officeart/2005/8/layout/hierarchy2"/>
    <dgm:cxn modelId="{48E84316-4D94-44AF-9894-92AD7EE17483}" type="presParOf" srcId="{BE50A2CA-42DB-4204-9FFC-5538DB87253B}" destId="{66E2CB4B-6CCF-4382-861E-7DCDD9676CAE}" srcOrd="1" destOrd="0" presId="urn:microsoft.com/office/officeart/2005/8/layout/hierarchy2"/>
    <dgm:cxn modelId="{491C79F6-E365-4C7C-8643-10BC658059A4}" type="presParOf" srcId="{66E2CB4B-6CCF-4382-861E-7DCDD9676CAE}" destId="{63DE9873-B178-4FBB-BDAB-D52167E33825}" srcOrd="0" destOrd="0" presId="urn:microsoft.com/office/officeart/2005/8/layout/hierarchy2"/>
    <dgm:cxn modelId="{9F2FEF24-0CF2-4301-B8E6-B5E4D910F484}" type="presParOf" srcId="{63DE9873-B178-4FBB-BDAB-D52167E33825}" destId="{84C72399-5027-4EC9-9A05-3FAA3CB717F0}" srcOrd="0" destOrd="0" presId="urn:microsoft.com/office/officeart/2005/8/layout/hierarchy2"/>
    <dgm:cxn modelId="{AD1CA233-F3F0-4537-8A9C-A78EE697261E}" type="presParOf" srcId="{66E2CB4B-6CCF-4382-861E-7DCDD9676CAE}" destId="{8BEA4CBD-0565-44E0-B25D-2E6E87FDC2CC}" srcOrd="1" destOrd="0" presId="urn:microsoft.com/office/officeart/2005/8/layout/hierarchy2"/>
    <dgm:cxn modelId="{4E0BC17C-DFA0-4F60-927D-DAA9791BA4AA}" type="presParOf" srcId="{8BEA4CBD-0565-44E0-B25D-2E6E87FDC2CC}" destId="{449D201B-843E-43D7-B19D-339E6A482894}" srcOrd="0" destOrd="0" presId="urn:microsoft.com/office/officeart/2005/8/layout/hierarchy2"/>
    <dgm:cxn modelId="{7C46C0AD-7993-48CB-922E-75653CFCC33B}" type="presParOf" srcId="{8BEA4CBD-0565-44E0-B25D-2E6E87FDC2CC}" destId="{D5838CC2-532A-4125-B1EC-54B17B1DF30D}" srcOrd="1" destOrd="0" presId="urn:microsoft.com/office/officeart/2005/8/layout/hierarchy2"/>
    <dgm:cxn modelId="{3D345BDF-506F-49C0-A6B9-8A28679E1AF9}" type="presParOf" srcId="{66E2CB4B-6CCF-4382-861E-7DCDD9676CAE}" destId="{D80BD6D5-B585-436C-A4FD-C43C33AA021C}" srcOrd="2" destOrd="0" presId="urn:microsoft.com/office/officeart/2005/8/layout/hierarchy2"/>
    <dgm:cxn modelId="{B809FEBD-1D9F-4888-A869-29D1E37B6E71}" type="presParOf" srcId="{D80BD6D5-B585-436C-A4FD-C43C33AA021C}" destId="{DD40A9AB-150F-47A7-B662-660EE612E48D}" srcOrd="0" destOrd="0" presId="urn:microsoft.com/office/officeart/2005/8/layout/hierarchy2"/>
    <dgm:cxn modelId="{C14F77E5-45E4-4D28-956E-06367A4CCB33}" type="presParOf" srcId="{66E2CB4B-6CCF-4382-861E-7DCDD9676CAE}" destId="{1E418593-5A43-41DE-87F6-C7322D287DB4}" srcOrd="3" destOrd="0" presId="urn:microsoft.com/office/officeart/2005/8/layout/hierarchy2"/>
    <dgm:cxn modelId="{8C728944-1F1D-4D59-A105-21744504F02F}" type="presParOf" srcId="{1E418593-5A43-41DE-87F6-C7322D287DB4}" destId="{51A1977F-EF94-4F2B-95E8-D611263D9B70}" srcOrd="0" destOrd="0" presId="urn:microsoft.com/office/officeart/2005/8/layout/hierarchy2"/>
    <dgm:cxn modelId="{DB3E4A65-BBCE-4D36-B0A0-42F10394F526}" type="presParOf" srcId="{1E418593-5A43-41DE-87F6-C7322D287DB4}" destId="{BBCF62A3-AF3A-49B8-858B-CCAB247BB4D7}" srcOrd="1" destOrd="0" presId="urn:microsoft.com/office/officeart/2005/8/layout/hierarchy2"/>
    <dgm:cxn modelId="{5571E583-156D-4F81-89F7-0FB1A68B7E24}" type="presParOf" srcId="{66E2CB4B-6CCF-4382-861E-7DCDD9676CAE}" destId="{C5C6A55C-D850-405F-BB84-E24CABB8BDBF}" srcOrd="4" destOrd="0" presId="urn:microsoft.com/office/officeart/2005/8/layout/hierarchy2"/>
    <dgm:cxn modelId="{CBCAA20C-CB56-4668-83E7-1C71B1EE1CAE}" type="presParOf" srcId="{C5C6A55C-D850-405F-BB84-E24CABB8BDBF}" destId="{32DF13A3-6FA2-4CE1-8C9E-2EA5D0835A27}" srcOrd="0" destOrd="0" presId="urn:microsoft.com/office/officeart/2005/8/layout/hierarchy2"/>
    <dgm:cxn modelId="{B18ADB6F-EF78-4424-986D-202478558EDB}" type="presParOf" srcId="{66E2CB4B-6CCF-4382-861E-7DCDD9676CAE}" destId="{DAC0DDCF-11A8-4BEC-B64D-7B9A24E66A98}" srcOrd="5" destOrd="0" presId="urn:microsoft.com/office/officeart/2005/8/layout/hierarchy2"/>
    <dgm:cxn modelId="{097F630B-8A86-4AAD-89D8-24C749BC3A55}" type="presParOf" srcId="{DAC0DDCF-11A8-4BEC-B64D-7B9A24E66A98}" destId="{27DEB3CE-5287-4D77-A835-B13348CCA260}" srcOrd="0" destOrd="0" presId="urn:microsoft.com/office/officeart/2005/8/layout/hierarchy2"/>
    <dgm:cxn modelId="{AE892CF1-0EAA-4984-BEDB-435ACA4A54E7}" type="presParOf" srcId="{DAC0DDCF-11A8-4BEC-B64D-7B9A24E66A98}" destId="{F718AACC-3EA1-4FB7-AD0C-3B602949A689}" srcOrd="1" destOrd="0" presId="urn:microsoft.com/office/officeart/2005/8/layout/hierarchy2"/>
    <dgm:cxn modelId="{509B25E3-DF7F-4BDF-8B55-694B8D2E34F7}" type="presParOf" srcId="{2C8B3359-9BD6-4FF8-A555-72D4AD6DE9D2}" destId="{8B10F737-810E-4408-A1CD-585EF7214F23}" srcOrd="4" destOrd="0" presId="urn:microsoft.com/office/officeart/2005/8/layout/hierarchy2"/>
    <dgm:cxn modelId="{2EA29D5F-C554-4BAE-AC42-2FDC177EACE0}" type="presParOf" srcId="{8B10F737-810E-4408-A1CD-585EF7214F23}" destId="{7A1741F9-AB13-45BB-9B1D-8D9C506EB702}" srcOrd="0" destOrd="0" presId="urn:microsoft.com/office/officeart/2005/8/layout/hierarchy2"/>
    <dgm:cxn modelId="{43E52B79-8D92-4001-8F5F-90935693035F}" type="presParOf" srcId="{2C8B3359-9BD6-4FF8-A555-72D4AD6DE9D2}" destId="{0EF77C2F-CAE3-4CDE-80FF-48DA22FB1840}" srcOrd="5" destOrd="0" presId="urn:microsoft.com/office/officeart/2005/8/layout/hierarchy2"/>
    <dgm:cxn modelId="{B38D104E-8F10-450F-A5CF-5289390F1BB3}" type="presParOf" srcId="{0EF77C2F-CAE3-4CDE-80FF-48DA22FB1840}" destId="{152FB5DD-2A67-4B8D-8EA8-7DFBF75EC510}" srcOrd="0" destOrd="0" presId="urn:microsoft.com/office/officeart/2005/8/layout/hierarchy2"/>
    <dgm:cxn modelId="{CB7441CC-FA20-46BE-B2FB-87B3B22C0C0E}" type="presParOf" srcId="{0EF77C2F-CAE3-4CDE-80FF-48DA22FB1840}" destId="{9ACB727C-4952-498C-BFF4-3D55D3B24549}" srcOrd="1" destOrd="0" presId="urn:microsoft.com/office/officeart/2005/8/layout/hierarchy2"/>
    <dgm:cxn modelId="{A1AD63AE-B4B3-467E-9C37-461E57759070}" type="presParOf" srcId="{9ACB727C-4952-498C-BFF4-3D55D3B24549}" destId="{EA76E0CE-AA91-481D-B0A5-DE6E716A9E7B}" srcOrd="0" destOrd="0" presId="urn:microsoft.com/office/officeart/2005/8/layout/hierarchy2"/>
    <dgm:cxn modelId="{8B800E9A-DA87-43A4-8541-AB57FC8264A3}" type="presParOf" srcId="{EA76E0CE-AA91-481D-B0A5-DE6E716A9E7B}" destId="{067F14B5-7A7B-428D-BE1F-FDBB01222E85}" srcOrd="0" destOrd="0" presId="urn:microsoft.com/office/officeart/2005/8/layout/hierarchy2"/>
    <dgm:cxn modelId="{FFDBC632-40C7-4118-8C13-A13AE8B8B6BA}" type="presParOf" srcId="{9ACB727C-4952-498C-BFF4-3D55D3B24549}" destId="{2FFE40E4-E3D5-4101-9247-DCB92DED90F1}" srcOrd="1" destOrd="0" presId="urn:microsoft.com/office/officeart/2005/8/layout/hierarchy2"/>
    <dgm:cxn modelId="{7A9B3D59-0DF8-48F7-BE8B-EB26C1482B81}" type="presParOf" srcId="{2FFE40E4-E3D5-4101-9247-DCB92DED90F1}" destId="{FC6F0BAC-853B-4D3D-A341-52DFBF355FD4}" srcOrd="0" destOrd="0" presId="urn:microsoft.com/office/officeart/2005/8/layout/hierarchy2"/>
    <dgm:cxn modelId="{FEFEA199-635F-4FBF-B098-C792B5292F24}" type="presParOf" srcId="{2FFE40E4-E3D5-4101-9247-DCB92DED90F1}" destId="{B5AB1BC0-0E30-4440-8337-82B03D696535}" srcOrd="1" destOrd="0" presId="urn:microsoft.com/office/officeart/2005/8/layout/hierarchy2"/>
    <dgm:cxn modelId="{3E576B4D-D601-47B5-972F-4C4BDB09895A}" type="presParOf" srcId="{9ACB727C-4952-498C-BFF4-3D55D3B24549}" destId="{D8442281-6EDE-4251-BB49-59DFA60CCE80}" srcOrd="2" destOrd="0" presId="urn:microsoft.com/office/officeart/2005/8/layout/hierarchy2"/>
    <dgm:cxn modelId="{6A2CD5A1-9A45-4BDB-87AD-24014751D98F}" type="presParOf" srcId="{D8442281-6EDE-4251-BB49-59DFA60CCE80}" destId="{6F28C711-CABD-4A0E-9FD3-7D5A28341D8E}" srcOrd="0" destOrd="0" presId="urn:microsoft.com/office/officeart/2005/8/layout/hierarchy2"/>
    <dgm:cxn modelId="{A171C89F-C5B8-44E7-B158-AFA8239A0851}" type="presParOf" srcId="{9ACB727C-4952-498C-BFF4-3D55D3B24549}" destId="{7E8412EB-A988-4EF8-8F25-1739E156CD02}" srcOrd="3" destOrd="0" presId="urn:microsoft.com/office/officeart/2005/8/layout/hierarchy2"/>
    <dgm:cxn modelId="{DC546E48-0A95-4F14-8993-C4DE53669C9A}" type="presParOf" srcId="{7E8412EB-A988-4EF8-8F25-1739E156CD02}" destId="{A7242C10-1821-4444-9C25-E14C01F4AE47}" srcOrd="0" destOrd="0" presId="urn:microsoft.com/office/officeart/2005/8/layout/hierarchy2"/>
    <dgm:cxn modelId="{7DDCB85D-1295-4A07-85CA-043AF86B6A77}" type="presParOf" srcId="{7E8412EB-A988-4EF8-8F25-1739E156CD02}" destId="{553BF638-1D43-48EA-8037-BC623CBA63CE}" srcOrd="1" destOrd="0" presId="urn:microsoft.com/office/officeart/2005/8/layout/hierarchy2"/>
    <dgm:cxn modelId="{E7C0DD88-EC39-4E77-AA7C-28FA76BEC5FA}" type="presParOf" srcId="{9ACB727C-4952-498C-BFF4-3D55D3B24549}" destId="{DFD82D84-33F1-4994-B75A-9C776206701B}" srcOrd="4" destOrd="0" presId="urn:microsoft.com/office/officeart/2005/8/layout/hierarchy2"/>
    <dgm:cxn modelId="{6153EDCF-3DA0-44BB-8C1C-5A1CB5EDA8B1}" type="presParOf" srcId="{DFD82D84-33F1-4994-B75A-9C776206701B}" destId="{FEA7716E-86DE-4B98-A53C-39F8DAC89C8E}" srcOrd="0" destOrd="0" presId="urn:microsoft.com/office/officeart/2005/8/layout/hierarchy2"/>
    <dgm:cxn modelId="{0DD0D44A-74BF-4E1F-AA27-4060B6D6131E}" type="presParOf" srcId="{9ACB727C-4952-498C-BFF4-3D55D3B24549}" destId="{B393B37F-2959-41EB-8E39-FD87CCCAE7B1}" srcOrd="5" destOrd="0" presId="urn:microsoft.com/office/officeart/2005/8/layout/hierarchy2"/>
    <dgm:cxn modelId="{FA1DFC2E-48C6-49A3-A112-0362B1C7D514}" type="presParOf" srcId="{B393B37F-2959-41EB-8E39-FD87CCCAE7B1}" destId="{525BAC64-78C8-48FB-86BC-D2783E221639}" srcOrd="0" destOrd="0" presId="urn:microsoft.com/office/officeart/2005/8/layout/hierarchy2"/>
    <dgm:cxn modelId="{8EAEC895-5B75-469C-BE69-4409AA2A8437}" type="presParOf" srcId="{B393B37F-2959-41EB-8E39-FD87CCCAE7B1}" destId="{76CABA0A-845A-4462-805D-FC3D416DE0D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BFFA1-5FAD-49BC-AF9E-84CE5C0DEDEB}">
      <dsp:nvSpPr>
        <dsp:cNvPr id="0" name=""/>
        <dsp:cNvSpPr/>
      </dsp:nvSpPr>
      <dsp:spPr>
        <a:xfrm>
          <a:off x="2228372" y="2236035"/>
          <a:ext cx="1610025" cy="12175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400" kern="1200" dirty="0"/>
        </a:p>
      </dsp:txBody>
      <dsp:txXfrm>
        <a:off x="2264032" y="2271695"/>
        <a:ext cx="1538705" cy="1146209"/>
      </dsp:txXfrm>
    </dsp:sp>
    <dsp:sp modelId="{366C1C21-A1B4-4D3F-9E20-2010EF2B74FA}">
      <dsp:nvSpPr>
        <dsp:cNvPr id="0" name=""/>
        <dsp:cNvSpPr/>
      </dsp:nvSpPr>
      <dsp:spPr>
        <a:xfrm rot="16965545">
          <a:off x="3070000" y="1874335"/>
          <a:ext cx="1972406" cy="17226"/>
        </a:xfrm>
        <a:custGeom>
          <a:avLst/>
          <a:gdLst/>
          <a:ahLst/>
          <a:cxnLst/>
          <a:rect l="0" t="0" r="0" b="0"/>
          <a:pathLst>
            <a:path>
              <a:moveTo>
                <a:pt x="0" y="8613"/>
              </a:moveTo>
              <a:lnTo>
                <a:pt x="1972406" y="8613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700" kern="1200"/>
        </a:p>
      </dsp:txBody>
      <dsp:txXfrm>
        <a:off x="4006893" y="1833638"/>
        <a:ext cx="98620" cy="98620"/>
      </dsp:txXfrm>
    </dsp:sp>
    <dsp:sp modelId="{CA052DEC-C731-4E0B-8F49-A928B05A352F}">
      <dsp:nvSpPr>
        <dsp:cNvPr id="0" name=""/>
        <dsp:cNvSpPr/>
      </dsp:nvSpPr>
      <dsp:spPr>
        <a:xfrm>
          <a:off x="4274008" y="455443"/>
          <a:ext cx="1536625" cy="9313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600" kern="1200" dirty="0"/>
        </a:p>
      </dsp:txBody>
      <dsp:txXfrm>
        <a:off x="4301285" y="482720"/>
        <a:ext cx="1482071" cy="876752"/>
      </dsp:txXfrm>
    </dsp:sp>
    <dsp:sp modelId="{45BD15C9-0B8E-4507-A816-427B6F85B08D}">
      <dsp:nvSpPr>
        <dsp:cNvPr id="0" name=""/>
        <dsp:cNvSpPr/>
      </dsp:nvSpPr>
      <dsp:spPr>
        <a:xfrm rot="18251368">
          <a:off x="5640837" y="591866"/>
          <a:ext cx="775201" cy="17226"/>
        </a:xfrm>
        <a:custGeom>
          <a:avLst/>
          <a:gdLst/>
          <a:ahLst/>
          <a:cxnLst/>
          <a:rect l="0" t="0" r="0" b="0"/>
          <a:pathLst>
            <a:path>
              <a:moveTo>
                <a:pt x="0" y="8613"/>
              </a:moveTo>
              <a:lnTo>
                <a:pt x="775201" y="8613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6009058" y="581100"/>
        <a:ext cx="38760" cy="38760"/>
      </dsp:txXfrm>
    </dsp:sp>
    <dsp:sp modelId="{1F20DD3E-862B-41C2-99A8-F53121FD9B00}">
      <dsp:nvSpPr>
        <dsp:cNvPr id="0" name=""/>
        <dsp:cNvSpPr/>
      </dsp:nvSpPr>
      <dsp:spPr>
        <a:xfrm>
          <a:off x="6246243" y="84"/>
          <a:ext cx="2008325" cy="5595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3300" kern="1200" dirty="0"/>
        </a:p>
      </dsp:txBody>
      <dsp:txXfrm>
        <a:off x="6262632" y="16473"/>
        <a:ext cx="1975547" cy="526779"/>
      </dsp:txXfrm>
    </dsp:sp>
    <dsp:sp modelId="{49013880-D079-49F5-BEFB-29002F3FA50B}">
      <dsp:nvSpPr>
        <dsp:cNvPr id="0" name=""/>
        <dsp:cNvSpPr/>
      </dsp:nvSpPr>
      <dsp:spPr>
        <a:xfrm>
          <a:off x="5810633" y="912483"/>
          <a:ext cx="435610" cy="17226"/>
        </a:xfrm>
        <a:custGeom>
          <a:avLst/>
          <a:gdLst/>
          <a:ahLst/>
          <a:cxnLst/>
          <a:rect l="0" t="0" r="0" b="0"/>
          <a:pathLst>
            <a:path>
              <a:moveTo>
                <a:pt x="0" y="8613"/>
              </a:moveTo>
              <a:lnTo>
                <a:pt x="435610" y="8613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6017548" y="910206"/>
        <a:ext cx="21780" cy="21780"/>
      </dsp:txXfrm>
    </dsp:sp>
    <dsp:sp modelId="{8A5DA0BE-6D7A-4974-9992-29898D14ECDF}">
      <dsp:nvSpPr>
        <dsp:cNvPr id="0" name=""/>
        <dsp:cNvSpPr/>
      </dsp:nvSpPr>
      <dsp:spPr>
        <a:xfrm>
          <a:off x="6246243" y="641318"/>
          <a:ext cx="2008325" cy="5595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3300" kern="1200" dirty="0"/>
        </a:p>
      </dsp:txBody>
      <dsp:txXfrm>
        <a:off x="6262632" y="657707"/>
        <a:ext cx="1975547" cy="526779"/>
      </dsp:txXfrm>
    </dsp:sp>
    <dsp:sp modelId="{BF1B4D21-582E-4823-8711-7B429254535F}">
      <dsp:nvSpPr>
        <dsp:cNvPr id="0" name=""/>
        <dsp:cNvSpPr/>
      </dsp:nvSpPr>
      <dsp:spPr>
        <a:xfrm rot="3348632">
          <a:off x="5640837" y="1233101"/>
          <a:ext cx="775201" cy="17226"/>
        </a:xfrm>
        <a:custGeom>
          <a:avLst/>
          <a:gdLst/>
          <a:ahLst/>
          <a:cxnLst/>
          <a:rect l="0" t="0" r="0" b="0"/>
          <a:pathLst>
            <a:path>
              <a:moveTo>
                <a:pt x="0" y="8613"/>
              </a:moveTo>
              <a:lnTo>
                <a:pt x="775201" y="8613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6009058" y="1222334"/>
        <a:ext cx="38760" cy="38760"/>
      </dsp:txXfrm>
    </dsp:sp>
    <dsp:sp modelId="{3E1E86E8-EA6E-41C9-A7B3-25113DCFBF1B}">
      <dsp:nvSpPr>
        <dsp:cNvPr id="0" name=""/>
        <dsp:cNvSpPr/>
      </dsp:nvSpPr>
      <dsp:spPr>
        <a:xfrm>
          <a:off x="6246243" y="1282552"/>
          <a:ext cx="2008325" cy="5595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3300" kern="1200" dirty="0"/>
        </a:p>
      </dsp:txBody>
      <dsp:txXfrm>
        <a:off x="6262632" y="1298941"/>
        <a:ext cx="1975547" cy="526779"/>
      </dsp:txXfrm>
    </dsp:sp>
    <dsp:sp modelId="{0B995A46-6B27-46A8-9F94-4F213D886947}">
      <dsp:nvSpPr>
        <dsp:cNvPr id="0" name=""/>
        <dsp:cNvSpPr/>
      </dsp:nvSpPr>
      <dsp:spPr>
        <a:xfrm>
          <a:off x="3838398" y="2836186"/>
          <a:ext cx="435609" cy="17226"/>
        </a:xfrm>
        <a:custGeom>
          <a:avLst/>
          <a:gdLst/>
          <a:ahLst/>
          <a:cxnLst/>
          <a:rect l="0" t="0" r="0" b="0"/>
          <a:pathLst>
            <a:path>
              <a:moveTo>
                <a:pt x="0" y="8613"/>
              </a:moveTo>
              <a:lnTo>
                <a:pt x="435609" y="8613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045313" y="2833909"/>
        <a:ext cx="21780" cy="21780"/>
      </dsp:txXfrm>
    </dsp:sp>
    <dsp:sp modelId="{35057591-682B-4E8D-850E-5304B3EDA34B}">
      <dsp:nvSpPr>
        <dsp:cNvPr id="0" name=""/>
        <dsp:cNvSpPr/>
      </dsp:nvSpPr>
      <dsp:spPr>
        <a:xfrm>
          <a:off x="4274008" y="2379146"/>
          <a:ext cx="1536625" cy="9313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600" kern="1200" dirty="0"/>
        </a:p>
      </dsp:txBody>
      <dsp:txXfrm>
        <a:off x="4301285" y="2406423"/>
        <a:ext cx="1482071" cy="876752"/>
      </dsp:txXfrm>
    </dsp:sp>
    <dsp:sp modelId="{63DE9873-B178-4FBB-BDAB-D52167E33825}">
      <dsp:nvSpPr>
        <dsp:cNvPr id="0" name=""/>
        <dsp:cNvSpPr/>
      </dsp:nvSpPr>
      <dsp:spPr>
        <a:xfrm rot="18251368">
          <a:off x="5640837" y="2515569"/>
          <a:ext cx="775201" cy="17226"/>
        </a:xfrm>
        <a:custGeom>
          <a:avLst/>
          <a:gdLst/>
          <a:ahLst/>
          <a:cxnLst/>
          <a:rect l="0" t="0" r="0" b="0"/>
          <a:pathLst>
            <a:path>
              <a:moveTo>
                <a:pt x="0" y="8613"/>
              </a:moveTo>
              <a:lnTo>
                <a:pt x="775201" y="8613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6009058" y="2504802"/>
        <a:ext cx="38760" cy="38760"/>
      </dsp:txXfrm>
    </dsp:sp>
    <dsp:sp modelId="{449D201B-843E-43D7-B19D-339E6A482894}">
      <dsp:nvSpPr>
        <dsp:cNvPr id="0" name=""/>
        <dsp:cNvSpPr/>
      </dsp:nvSpPr>
      <dsp:spPr>
        <a:xfrm>
          <a:off x="6246243" y="1923787"/>
          <a:ext cx="2008325" cy="5595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3300" kern="1200" dirty="0"/>
        </a:p>
      </dsp:txBody>
      <dsp:txXfrm>
        <a:off x="6262632" y="1940176"/>
        <a:ext cx="1975547" cy="526779"/>
      </dsp:txXfrm>
    </dsp:sp>
    <dsp:sp modelId="{D80BD6D5-B585-436C-A4FD-C43C33AA021C}">
      <dsp:nvSpPr>
        <dsp:cNvPr id="0" name=""/>
        <dsp:cNvSpPr/>
      </dsp:nvSpPr>
      <dsp:spPr>
        <a:xfrm>
          <a:off x="5810633" y="2836186"/>
          <a:ext cx="435610" cy="17226"/>
        </a:xfrm>
        <a:custGeom>
          <a:avLst/>
          <a:gdLst/>
          <a:ahLst/>
          <a:cxnLst/>
          <a:rect l="0" t="0" r="0" b="0"/>
          <a:pathLst>
            <a:path>
              <a:moveTo>
                <a:pt x="0" y="8613"/>
              </a:moveTo>
              <a:lnTo>
                <a:pt x="435610" y="8613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500" kern="1200"/>
        </a:p>
      </dsp:txBody>
      <dsp:txXfrm>
        <a:off x="6017548" y="2833909"/>
        <a:ext cx="21780" cy="21780"/>
      </dsp:txXfrm>
    </dsp:sp>
    <dsp:sp modelId="{51A1977F-EF94-4F2B-95E8-D611263D9B70}">
      <dsp:nvSpPr>
        <dsp:cNvPr id="0" name=""/>
        <dsp:cNvSpPr/>
      </dsp:nvSpPr>
      <dsp:spPr>
        <a:xfrm>
          <a:off x="6246243" y="2565021"/>
          <a:ext cx="2008325" cy="5595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3300" kern="1200" dirty="0"/>
        </a:p>
      </dsp:txBody>
      <dsp:txXfrm>
        <a:off x="6262632" y="2581410"/>
        <a:ext cx="1975547" cy="526779"/>
      </dsp:txXfrm>
    </dsp:sp>
    <dsp:sp modelId="{C5C6A55C-D850-405F-BB84-E24CABB8BDBF}">
      <dsp:nvSpPr>
        <dsp:cNvPr id="0" name=""/>
        <dsp:cNvSpPr/>
      </dsp:nvSpPr>
      <dsp:spPr>
        <a:xfrm rot="3348632">
          <a:off x="5640837" y="3156803"/>
          <a:ext cx="775201" cy="17226"/>
        </a:xfrm>
        <a:custGeom>
          <a:avLst/>
          <a:gdLst/>
          <a:ahLst/>
          <a:cxnLst/>
          <a:rect l="0" t="0" r="0" b="0"/>
          <a:pathLst>
            <a:path>
              <a:moveTo>
                <a:pt x="0" y="8613"/>
              </a:moveTo>
              <a:lnTo>
                <a:pt x="775201" y="8613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6009058" y="3146037"/>
        <a:ext cx="38760" cy="38760"/>
      </dsp:txXfrm>
    </dsp:sp>
    <dsp:sp modelId="{27DEB3CE-5287-4D77-A835-B13348CCA260}">
      <dsp:nvSpPr>
        <dsp:cNvPr id="0" name=""/>
        <dsp:cNvSpPr/>
      </dsp:nvSpPr>
      <dsp:spPr>
        <a:xfrm>
          <a:off x="6246243" y="3206255"/>
          <a:ext cx="2008325" cy="5595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3300" kern="1200" dirty="0"/>
        </a:p>
      </dsp:txBody>
      <dsp:txXfrm>
        <a:off x="6262632" y="3222644"/>
        <a:ext cx="1975547" cy="526779"/>
      </dsp:txXfrm>
    </dsp:sp>
    <dsp:sp modelId="{8B10F737-810E-4408-A1CD-585EF7214F23}">
      <dsp:nvSpPr>
        <dsp:cNvPr id="0" name=""/>
        <dsp:cNvSpPr/>
      </dsp:nvSpPr>
      <dsp:spPr>
        <a:xfrm rot="4634455">
          <a:off x="3070000" y="3798038"/>
          <a:ext cx="1972406" cy="17226"/>
        </a:xfrm>
        <a:custGeom>
          <a:avLst/>
          <a:gdLst/>
          <a:ahLst/>
          <a:cxnLst/>
          <a:rect l="0" t="0" r="0" b="0"/>
          <a:pathLst>
            <a:path>
              <a:moveTo>
                <a:pt x="0" y="8613"/>
              </a:moveTo>
              <a:lnTo>
                <a:pt x="1972406" y="8613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700" kern="1200"/>
        </a:p>
      </dsp:txBody>
      <dsp:txXfrm>
        <a:off x="4006893" y="3757341"/>
        <a:ext cx="98620" cy="98620"/>
      </dsp:txXfrm>
    </dsp:sp>
    <dsp:sp modelId="{152FB5DD-2A67-4B8D-8EA8-7DFBF75EC510}">
      <dsp:nvSpPr>
        <dsp:cNvPr id="0" name=""/>
        <dsp:cNvSpPr/>
      </dsp:nvSpPr>
      <dsp:spPr>
        <a:xfrm>
          <a:off x="4274008" y="4302849"/>
          <a:ext cx="1536625" cy="9313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600" kern="1200" dirty="0"/>
        </a:p>
      </dsp:txBody>
      <dsp:txXfrm>
        <a:off x="4301285" y="4330126"/>
        <a:ext cx="1482071" cy="876752"/>
      </dsp:txXfrm>
    </dsp:sp>
    <dsp:sp modelId="{EA76E0CE-AA91-481D-B0A5-DE6E716A9E7B}">
      <dsp:nvSpPr>
        <dsp:cNvPr id="0" name=""/>
        <dsp:cNvSpPr/>
      </dsp:nvSpPr>
      <dsp:spPr>
        <a:xfrm rot="18251368">
          <a:off x="5640837" y="4439272"/>
          <a:ext cx="775201" cy="17226"/>
        </a:xfrm>
        <a:custGeom>
          <a:avLst/>
          <a:gdLst/>
          <a:ahLst/>
          <a:cxnLst/>
          <a:rect l="0" t="0" r="0" b="0"/>
          <a:pathLst>
            <a:path>
              <a:moveTo>
                <a:pt x="0" y="8613"/>
              </a:moveTo>
              <a:lnTo>
                <a:pt x="775201" y="8613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6009058" y="4428505"/>
        <a:ext cx="38760" cy="38760"/>
      </dsp:txXfrm>
    </dsp:sp>
    <dsp:sp modelId="{FC6F0BAC-853B-4D3D-A341-52DFBF355FD4}">
      <dsp:nvSpPr>
        <dsp:cNvPr id="0" name=""/>
        <dsp:cNvSpPr/>
      </dsp:nvSpPr>
      <dsp:spPr>
        <a:xfrm>
          <a:off x="6246243" y="3847489"/>
          <a:ext cx="2008325" cy="5595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3300" kern="1200" dirty="0"/>
        </a:p>
      </dsp:txBody>
      <dsp:txXfrm>
        <a:off x="6262632" y="3863878"/>
        <a:ext cx="1975547" cy="526779"/>
      </dsp:txXfrm>
    </dsp:sp>
    <dsp:sp modelId="{D8442281-6EDE-4251-BB49-59DFA60CCE80}">
      <dsp:nvSpPr>
        <dsp:cNvPr id="0" name=""/>
        <dsp:cNvSpPr/>
      </dsp:nvSpPr>
      <dsp:spPr>
        <a:xfrm>
          <a:off x="5810633" y="4759889"/>
          <a:ext cx="435610" cy="17226"/>
        </a:xfrm>
        <a:custGeom>
          <a:avLst/>
          <a:gdLst/>
          <a:ahLst/>
          <a:cxnLst/>
          <a:rect l="0" t="0" r="0" b="0"/>
          <a:pathLst>
            <a:path>
              <a:moveTo>
                <a:pt x="0" y="8613"/>
              </a:moveTo>
              <a:lnTo>
                <a:pt x="435610" y="8613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500" kern="1200"/>
        </a:p>
      </dsp:txBody>
      <dsp:txXfrm>
        <a:off x="6017548" y="4757612"/>
        <a:ext cx="21780" cy="21780"/>
      </dsp:txXfrm>
    </dsp:sp>
    <dsp:sp modelId="{A7242C10-1821-4444-9C25-E14C01F4AE47}">
      <dsp:nvSpPr>
        <dsp:cNvPr id="0" name=""/>
        <dsp:cNvSpPr/>
      </dsp:nvSpPr>
      <dsp:spPr>
        <a:xfrm>
          <a:off x="6246243" y="4488724"/>
          <a:ext cx="2008325" cy="5595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3300" kern="1200" dirty="0"/>
        </a:p>
      </dsp:txBody>
      <dsp:txXfrm>
        <a:off x="6262632" y="4505113"/>
        <a:ext cx="1975547" cy="526779"/>
      </dsp:txXfrm>
    </dsp:sp>
    <dsp:sp modelId="{DFD82D84-33F1-4994-B75A-9C776206701B}">
      <dsp:nvSpPr>
        <dsp:cNvPr id="0" name=""/>
        <dsp:cNvSpPr/>
      </dsp:nvSpPr>
      <dsp:spPr>
        <a:xfrm rot="3348632">
          <a:off x="5640837" y="5080506"/>
          <a:ext cx="775201" cy="17226"/>
        </a:xfrm>
        <a:custGeom>
          <a:avLst/>
          <a:gdLst/>
          <a:ahLst/>
          <a:cxnLst/>
          <a:rect l="0" t="0" r="0" b="0"/>
          <a:pathLst>
            <a:path>
              <a:moveTo>
                <a:pt x="0" y="8613"/>
              </a:moveTo>
              <a:lnTo>
                <a:pt x="775201" y="8613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6009058" y="5069739"/>
        <a:ext cx="38760" cy="38760"/>
      </dsp:txXfrm>
    </dsp:sp>
    <dsp:sp modelId="{525BAC64-78C8-48FB-86BC-D2783E221639}">
      <dsp:nvSpPr>
        <dsp:cNvPr id="0" name=""/>
        <dsp:cNvSpPr/>
      </dsp:nvSpPr>
      <dsp:spPr>
        <a:xfrm>
          <a:off x="6246243" y="5129958"/>
          <a:ext cx="2008325" cy="5595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3300" kern="1200" dirty="0"/>
        </a:p>
      </dsp:txBody>
      <dsp:txXfrm>
        <a:off x="6262632" y="5146347"/>
        <a:ext cx="1975547" cy="526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DC55E8A-9D27-3A49-9995-5E6023CA6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E433F60-25B4-C446-ABCB-AA77974EE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96FE1-C4E4-D446-87BD-A02D6B729F2F}" type="datetimeFigureOut">
              <a:t>29-01-2025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322219D-EBCB-EB42-B7E5-290A44B1B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28D745-92E9-C747-B2A0-6EDFC868B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A214-973D-D741-96DB-340BF266A3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36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1947D-3E69-7B44-AD59-F1BD27BA42C1}" type="datetimeFigureOut">
              <a:rPr lang="da-DK" smtClean="0"/>
              <a:t>29-01-2025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645C-D7FA-D74E-BD59-FA43DBFDCD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0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4125"/>
            <a:ext cx="4508500" cy="33813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9645C-D7FA-D74E-BD59-FA43DBFDCD63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38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772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2800" dirty="0"/>
              <a:t>Vejledning i brug af oprettet model:</a:t>
            </a:r>
          </a:p>
          <a:p>
            <a:r>
              <a:rPr lang="da-DK" sz="1400" dirty="0"/>
              <a:t>Hent tekstboksen frem ved at trykke på modellen. Her kan du skrive din tekst. Afslut IKKE med enter. Så laver du et nyt punkt.</a:t>
            </a:r>
          </a:p>
          <a:p>
            <a:r>
              <a:rPr lang="da-DK" sz="1400" dirty="0"/>
              <a:t>Du kan kopiere hele modellen ved at hø-klikke med musen, når musen er på linjen, der omkranser hele figuren.</a:t>
            </a:r>
          </a:p>
          <a:p>
            <a:endParaRPr lang="da-DK" sz="2800" dirty="0"/>
          </a:p>
          <a:p>
            <a:r>
              <a:rPr lang="da-DK" sz="1800" dirty="0"/>
              <a:t>Vejledning i at lave modeller:</a:t>
            </a:r>
          </a:p>
          <a:p>
            <a:r>
              <a:rPr lang="da-DK" sz="1400" dirty="0"/>
              <a:t>Vælg Indsæt – </a:t>
            </a:r>
            <a:r>
              <a:rPr lang="da-DK" sz="1400" dirty="0" err="1"/>
              <a:t>SmartArt</a:t>
            </a:r>
            <a:endParaRPr lang="da-DK" sz="1400" dirty="0"/>
          </a:p>
          <a:p>
            <a:endParaRPr lang="da-DK" sz="1400" dirty="0"/>
          </a:p>
          <a:p>
            <a:r>
              <a:rPr lang="da-DK" sz="1400" dirty="0"/>
              <a:t>Vælg modellen under hierarki</a:t>
            </a:r>
          </a:p>
          <a:p>
            <a:endParaRPr lang="da-DK" sz="1400" dirty="0"/>
          </a:p>
          <a:p>
            <a:r>
              <a:rPr lang="da-DK" sz="1400" dirty="0"/>
              <a:t>Indsæt flere punkter ved at trykke på modellen, så tekstboksen kommer frem. </a:t>
            </a:r>
          </a:p>
          <a:p>
            <a:r>
              <a:rPr lang="da-DK" sz="1400" dirty="0"/>
              <a:t>Når musen står på et punkt kan du trykke enter for at lave et nyt punkt og højre klik med musen for at  hæve/sænke punktet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370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56787" y="9826642"/>
            <a:ext cx="3252074" cy="4536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7996" y="9826642"/>
            <a:ext cx="378000" cy="4536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6787" y="861976"/>
            <a:ext cx="4687253" cy="3938626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6787" y="5282793"/>
            <a:ext cx="4687254" cy="12289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56785" y="6648025"/>
            <a:ext cx="2646000" cy="504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CE2C70F-8B96-4E4E-B34E-066A3A9C0DD1}" type="datetime2">
              <a:t>29. januar 2025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45702" y="2"/>
            <a:ext cx="7155900" cy="7472454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30ACF56-4E23-434A-82C9-C34794E963B3}"/>
              </a:ext>
            </a:extLst>
          </p:cNvPr>
          <p:cNvSpPr>
            <a:spLocks/>
          </p:cNvSpPr>
          <p:nvPr/>
        </p:nvSpPr>
        <p:spPr>
          <a:xfrm>
            <a:off x="4907499" y="7938000"/>
            <a:ext cx="7560000" cy="1461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117"/>
          </a:p>
        </p:txBody>
      </p:sp>
    </p:spTree>
    <p:extLst>
      <p:ext uri="{BB962C8B-B14F-4D97-AF65-F5344CB8AC3E}">
        <p14:creationId xmlns:p14="http://schemas.microsoft.com/office/powerpoint/2010/main" val="271222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786" y="517711"/>
            <a:ext cx="10131266" cy="1511432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E62D083-2BDD-D340-A09E-F85359BC90B1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6787" y="2633663"/>
            <a:ext cx="4687253" cy="6149657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53" y="2633663"/>
            <a:ext cx="4687200" cy="6161137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972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32140" y="0"/>
            <a:ext cx="4574789" cy="96012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786" y="517711"/>
            <a:ext cx="6502480" cy="1511432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C10D794-0D3C-4248-A9EF-8655F07F55A0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6786" y="2633663"/>
            <a:ext cx="6502480" cy="6149657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672640" y="7938000"/>
            <a:ext cx="430920" cy="85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6787" y="861976"/>
            <a:ext cx="5822395" cy="3938626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6787" y="5282793"/>
            <a:ext cx="5822395" cy="12289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2266" y="0"/>
            <a:ext cx="5339334" cy="96012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585574" y="9828000"/>
            <a:ext cx="1436846" cy="453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8EB97BDA-B607-8F40-96AC-837A594FAC50}" type="datetime2">
              <a:t>29. januar 2025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787" y="9147600"/>
            <a:ext cx="3252074" cy="45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996" y="9147600"/>
            <a:ext cx="378000" cy="45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672640" y="7938000"/>
            <a:ext cx="430920" cy="856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6788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786" y="2029143"/>
            <a:ext cx="9782333" cy="6765657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A3486B4-1B9F-5B40-99AA-FD6E1F739CC0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640" y="7938000"/>
            <a:ext cx="423408" cy="8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1478767" cy="96012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786" y="2029143"/>
            <a:ext cx="9782333" cy="6754177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49E0EC9-105D-AA4D-B93C-A8D28BC16FBA}" type="datetime2">
              <a:t>29.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2640" y="7938001"/>
            <a:ext cx="422490" cy="8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F7FBA79-B5BA-C44A-AD8B-01CB9230CC6F}" type="datetime2">
              <a:t>29.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8849006" cy="87948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787" y="816003"/>
            <a:ext cx="7259241" cy="7962528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2640" y="7938001"/>
            <a:ext cx="422490" cy="8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1478767" cy="96012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9A42810-16BF-BE4A-A7B3-41C621D67A33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73282" y="912671"/>
            <a:ext cx="3402000" cy="4536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640" y="7938000"/>
            <a:ext cx="423408" cy="8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9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DD3881A-90D8-0644-8729-49D075938286}" type="datetime2">
              <a:t>29. januar 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156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CDE69E9-383E-0C4E-8A75-39463FF896F9}" type="datetime2">
              <a:t>29. januar 2025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28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869" y="861976"/>
            <a:ext cx="10121184" cy="3938626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66868" y="5282794"/>
            <a:ext cx="64345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AB9C23E-4654-3C4D-A37F-0F8ECDE127FC}"/>
              </a:ext>
            </a:extLst>
          </p:cNvPr>
          <p:cNvSpPr>
            <a:spLocks/>
          </p:cNvSpPr>
          <p:nvPr/>
        </p:nvSpPr>
        <p:spPr>
          <a:xfrm>
            <a:off x="4907499" y="7865117"/>
            <a:ext cx="7560000" cy="1461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117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66868" y="5282794"/>
            <a:ext cx="64345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66868" y="5282794"/>
            <a:ext cx="64345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05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6787" y="861976"/>
            <a:ext cx="4687253" cy="3938626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6787" y="5282793"/>
            <a:ext cx="4687254" cy="12289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56785" y="6648025"/>
            <a:ext cx="2646000" cy="504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7C02CA63-04D0-5149-969D-03DED85C8808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56787" y="9826642"/>
            <a:ext cx="3252074" cy="4536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7996" y="9826642"/>
            <a:ext cx="378000" cy="4536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44040" y="2331417"/>
            <a:ext cx="7157560" cy="7269783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3987AF5-858C-3943-B8AD-30A8C20BD6C7}"/>
              </a:ext>
            </a:extLst>
          </p:cNvPr>
          <p:cNvSpPr>
            <a:spLocks/>
          </p:cNvSpPr>
          <p:nvPr/>
        </p:nvSpPr>
        <p:spPr>
          <a:xfrm>
            <a:off x="4907499" y="457362"/>
            <a:ext cx="7560000" cy="1461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117"/>
          </a:p>
        </p:txBody>
      </p:sp>
    </p:spTree>
    <p:extLst>
      <p:ext uri="{BB962C8B-B14F-4D97-AF65-F5344CB8AC3E}">
        <p14:creationId xmlns:p14="http://schemas.microsoft.com/office/powerpoint/2010/main" val="1118361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E23C-325F-4F9C-88FE-4D52B69F949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8533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56787" y="9826642"/>
            <a:ext cx="3252074" cy="4536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7996" y="9014215"/>
            <a:ext cx="378000" cy="4536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6787" y="861976"/>
            <a:ext cx="4687253" cy="3938626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6787" y="5282793"/>
            <a:ext cx="4687254" cy="122895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56785" y="6648025"/>
            <a:ext cx="2646000" cy="504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C4B3120-6308-42BC-B254-1EFBF9338568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45702" y="2"/>
            <a:ext cx="7155900" cy="7472454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pic>
        <p:nvPicPr>
          <p:cNvPr id="3" name="Billede 2" descr="Et billede, der indeholder tekst, Font/skrifttype, skærmbillede, hvid&#10;&#10;Automatisk genereret beskrivelse">
            <a:extLst>
              <a:ext uri="{FF2B5EF4-FFF2-40B4-BE49-F238E27FC236}">
                <a16:creationId xmlns:a16="http://schemas.microsoft.com/office/drawing/2014/main" id="{5BCF1D42-4BCB-FCD9-2EB4-832C5B5D11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71870" y="8644006"/>
            <a:ext cx="2271735" cy="7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3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6787" y="861976"/>
            <a:ext cx="4687253" cy="3938626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6787" y="5282793"/>
            <a:ext cx="4687254" cy="122895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56785" y="6648025"/>
            <a:ext cx="2646000" cy="504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C7AA79FC-8585-4E27-BCAF-1C019E858D77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56787" y="9826642"/>
            <a:ext cx="3252074" cy="4536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7996" y="9826642"/>
            <a:ext cx="378000" cy="4536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44040" y="2331417"/>
            <a:ext cx="7157560" cy="7269783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98" y="457362"/>
            <a:ext cx="3364402" cy="14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46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208860" y="-1287308"/>
            <a:ext cx="3402000" cy="4536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6787" y="2633664"/>
            <a:ext cx="4687253" cy="416576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6787" y="7281615"/>
            <a:ext cx="4687254" cy="122895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56785" y="8577948"/>
            <a:ext cx="2646000" cy="504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BA409F9-1470-4D38-9BFD-807BCDB3FCB9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56787" y="9826642"/>
            <a:ext cx="3252074" cy="4536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7996" y="9826642"/>
            <a:ext cx="378000" cy="4536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765058" y="563289"/>
            <a:ext cx="3402000" cy="4536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481988" y="2437252"/>
            <a:ext cx="4146123" cy="5528165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98" y="7938000"/>
            <a:ext cx="3364402" cy="14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11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56787" y="9826642"/>
            <a:ext cx="3252074" cy="4536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7996" y="9826642"/>
            <a:ext cx="378000" cy="4536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6787" y="861976"/>
            <a:ext cx="10131265" cy="3938626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6787" y="5282793"/>
            <a:ext cx="10131266" cy="122895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56785" y="6648025"/>
            <a:ext cx="2646000" cy="504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DA05B02-3B55-4FF5-A2A7-8DAD791AB121}" type="datetime2">
              <a:rPr lang="da-DK" smtClean="0"/>
              <a:t>29. januar 2025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98" y="7938000"/>
            <a:ext cx="3364402" cy="14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35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86" y="517711"/>
            <a:ext cx="9782333" cy="151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8F4223A-D443-4B8A-A66D-EB913AEE0186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6786" y="2633662"/>
            <a:ext cx="9782333" cy="616114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640" y="7938000"/>
            <a:ext cx="423408" cy="8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81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1478767" cy="96012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86" y="517711"/>
            <a:ext cx="9782333" cy="151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C9D7-5456-48CF-BDCA-819810F3BB2C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6786" y="2633663"/>
            <a:ext cx="9450000" cy="6149658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640" y="7938000"/>
            <a:ext cx="423408" cy="8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3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786" y="2633662"/>
            <a:ext cx="9450000" cy="61496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F3B214A-2E83-4C44-84C6-E0757773245C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786" y="9828000"/>
            <a:ext cx="4687253" cy="4536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Velkommen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995" y="9147600"/>
            <a:ext cx="378000" cy="4536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F7951E6E-B17C-A095-0E25-4964C280DB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862" y="323374"/>
            <a:ext cx="2955369" cy="388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</p:spTree>
    <p:extLst>
      <p:ext uri="{BB962C8B-B14F-4D97-AF65-F5344CB8AC3E}">
        <p14:creationId xmlns:p14="http://schemas.microsoft.com/office/powerpoint/2010/main" val="1329659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6786" y="2633662"/>
            <a:ext cx="4687254" cy="61496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633665"/>
            <a:ext cx="4687253" cy="616113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5B91BFA-DF38-465B-BD0D-59E90D8CE587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Region Sjælland PowerPoint skabelon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786" y="517711"/>
            <a:ext cx="10131266" cy="1511432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050828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786" y="517711"/>
            <a:ext cx="10131266" cy="1511432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825BFA4-3DD4-4BB0-8600-5ACD929784A7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6787" y="2633663"/>
            <a:ext cx="4687253" cy="616113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98979" y="2438372"/>
            <a:ext cx="4914000" cy="6552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155461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208860" y="-1287308"/>
            <a:ext cx="3402000" cy="4536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6787" y="2633664"/>
            <a:ext cx="4687253" cy="416576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6787" y="7281615"/>
            <a:ext cx="4687254" cy="12289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56785" y="8577948"/>
            <a:ext cx="2646000" cy="504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B44E4A5-526E-FA47-B361-EACC6888A313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56787" y="9826642"/>
            <a:ext cx="3252074" cy="4536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7996" y="9826642"/>
            <a:ext cx="378000" cy="4536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765058" y="563289"/>
            <a:ext cx="3402000" cy="4536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481988" y="2437252"/>
            <a:ext cx="4146123" cy="5528165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53254C1-E451-B541-A456-B70C3E394A73}"/>
              </a:ext>
            </a:extLst>
          </p:cNvPr>
          <p:cNvSpPr>
            <a:spLocks/>
          </p:cNvSpPr>
          <p:nvPr/>
        </p:nvSpPr>
        <p:spPr>
          <a:xfrm>
            <a:off x="4907499" y="7938000"/>
            <a:ext cx="7560000" cy="1461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117"/>
          </a:p>
        </p:txBody>
      </p:sp>
    </p:spTree>
    <p:extLst>
      <p:ext uri="{BB962C8B-B14F-4D97-AF65-F5344CB8AC3E}">
        <p14:creationId xmlns:p14="http://schemas.microsoft.com/office/powerpoint/2010/main" val="2507966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786" y="517711"/>
            <a:ext cx="10131266" cy="1511432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19A7A70-F403-4E80-A2A2-17CC92559F51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6787" y="2633663"/>
            <a:ext cx="4687253" cy="614965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53" y="2633663"/>
            <a:ext cx="4687200" cy="6161137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073133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32140" y="0"/>
            <a:ext cx="4574789" cy="96012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786" y="517711"/>
            <a:ext cx="6502480" cy="1511432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BC62D6F-8F50-41B0-8DD5-BEADB2937909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6786" y="2633663"/>
            <a:ext cx="6502480" cy="614965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672640" y="7938000"/>
            <a:ext cx="430920" cy="85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0782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6787" y="861976"/>
            <a:ext cx="5822395" cy="3938626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6787" y="5282793"/>
            <a:ext cx="5822395" cy="12289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2266" y="0"/>
            <a:ext cx="5339334" cy="96012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585574" y="9828000"/>
            <a:ext cx="1436846" cy="453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D7FCCBA-2970-4080-8F4B-ED05A031515D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787" y="9147600"/>
            <a:ext cx="3252074" cy="45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996" y="9147600"/>
            <a:ext cx="378000" cy="45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672640" y="7938000"/>
            <a:ext cx="430920" cy="856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517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786" y="2029143"/>
            <a:ext cx="9782333" cy="6765657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039DF0CC-CC93-486A-9572-76D82C54B8D3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640" y="7938000"/>
            <a:ext cx="423408" cy="8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16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1478767" cy="96012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786" y="2029143"/>
            <a:ext cx="9782333" cy="6754177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A663FBD-A802-4C9E-9F36-AC5E85C987C3}" type="datetime2">
              <a:rPr lang="da-DK" smtClean="0"/>
              <a:t>29.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2640" y="7938001"/>
            <a:ext cx="422490" cy="8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0CEA81B-7E45-49AF-882E-AFBA8B1A92D0}" type="datetime2">
              <a:rPr lang="da-DK" smtClean="0"/>
              <a:t>29. januar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8849006" cy="87948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787" y="816003"/>
            <a:ext cx="7259241" cy="7962528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2640" y="7938001"/>
            <a:ext cx="422490" cy="8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47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1478767" cy="96012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721410E4-04CE-4236-877D-B07AA722EF15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73282" y="912671"/>
            <a:ext cx="3402000" cy="4536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640" y="7938000"/>
            <a:ext cx="423408" cy="8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87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43B5E71-608E-4BA9-B162-429A95760A1B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3932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C34B524-B61B-4784-AE7C-BB7CB6EB9246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67884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869" y="861976"/>
            <a:ext cx="10121184" cy="3938626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66868" y="5282794"/>
            <a:ext cx="64345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66868" y="5282794"/>
            <a:ext cx="64345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66868" y="5282794"/>
            <a:ext cx="64345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A82586A-4EEE-EE07-EC30-532455BA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AAE7-3E2B-4A3F-9331-9D713CB86C90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BFB5731-F38C-D136-9F9E-6BC9AE62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3F39D1-6873-FC98-7B49-4B5CDE96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651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56787" y="9826642"/>
            <a:ext cx="3252074" cy="4536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7996" y="9826642"/>
            <a:ext cx="378000" cy="4536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6787" y="861976"/>
            <a:ext cx="10131265" cy="3938626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6787" y="5282793"/>
            <a:ext cx="10131266" cy="12289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56785" y="6648025"/>
            <a:ext cx="2646000" cy="504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3645A4C-C1A9-2A44-8A54-A0520AF49DC7}" type="datetime2">
              <a:t>29. januar 2025</a:t>
            </a:fld>
            <a:endParaRPr lang="da-DK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2FDCE6A-8630-0B47-9D2D-EA90FF7A3F52}"/>
              </a:ext>
            </a:extLst>
          </p:cNvPr>
          <p:cNvSpPr>
            <a:spLocks/>
          </p:cNvSpPr>
          <p:nvPr/>
        </p:nvSpPr>
        <p:spPr>
          <a:xfrm>
            <a:off x="4907499" y="7938000"/>
            <a:ext cx="7560000" cy="1461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117"/>
          </a:p>
        </p:txBody>
      </p:sp>
    </p:spTree>
    <p:extLst>
      <p:ext uri="{BB962C8B-B14F-4D97-AF65-F5344CB8AC3E}">
        <p14:creationId xmlns:p14="http://schemas.microsoft.com/office/powerpoint/2010/main" val="113399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el og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lnSpc>
                <a:spcPts val="31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tx1"/>
                </a:solidFill>
              </a:defRPr>
            </a:lvl2pPr>
            <a:lvl3pPr>
              <a:lnSpc>
                <a:spcPts val="2300"/>
              </a:lnSpc>
              <a:spcBef>
                <a:spcPts val="0"/>
              </a:spcBef>
              <a:spcAft>
                <a:spcPts val="1800"/>
              </a:spcAft>
              <a:defRPr sz="2000">
                <a:solidFill>
                  <a:schemeClr val="tx1"/>
                </a:solidFill>
              </a:defRPr>
            </a:lvl3pPr>
            <a:lvl4pPr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tx1"/>
                </a:solidFill>
              </a:defRPr>
            </a:lvl4pPr>
            <a:lvl5pPr>
              <a:lnSpc>
                <a:spcPts val="1900"/>
              </a:lnSpc>
              <a:spcBef>
                <a:spcPts val="0"/>
              </a:spcBef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A4DE62-6C9A-45A2-BA9B-44FD26DE1D93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1F50-39BA-4586-8B54-E51EE54A86B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993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86" y="517711"/>
            <a:ext cx="9782333" cy="151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7B4518F-8771-8840-85B4-8977E79AA872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6786" y="2633662"/>
            <a:ext cx="9782333" cy="616114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640" y="7938000"/>
            <a:ext cx="423408" cy="8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1478767" cy="96012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86" y="517711"/>
            <a:ext cx="9782333" cy="151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287-2676-EE4B-87D2-C869B39F4328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6786" y="2633663"/>
            <a:ext cx="9450000" cy="6149658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640" y="7938000"/>
            <a:ext cx="423408" cy="8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786" y="2633662"/>
            <a:ext cx="9450000" cy="61496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F1B4D30-4FCE-D841-97A9-E3E846A1497D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995" y="9147600"/>
            <a:ext cx="378000" cy="4536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9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6786" y="2633662"/>
            <a:ext cx="4687254" cy="614966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633665"/>
            <a:ext cx="4687253" cy="6161137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65E74D4-259A-D347-AE44-D19452CECF80}" type="datetime2">
              <a:t>29. januar 2025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786" y="517711"/>
            <a:ext cx="10131266" cy="1511432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3870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786" y="517711"/>
            <a:ext cx="10131266" cy="1511432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534310F-D02A-2341-AD05-D490B35CBB97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6787" y="2633663"/>
            <a:ext cx="4687253" cy="6161137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98979" y="2438372"/>
            <a:ext cx="4914000" cy="6552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40621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86" y="517711"/>
            <a:ext cx="10131267" cy="151341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786" y="2633661"/>
            <a:ext cx="10131267" cy="6190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1" y="9828000"/>
            <a:ext cx="1436846" cy="453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4565F2E-0EDE-A54A-B128-67E457F3F694}" type="datetime2"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786" y="9147600"/>
            <a:ext cx="4687253" cy="453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996" y="9147600"/>
            <a:ext cx="378000" cy="453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640" y="7938000"/>
            <a:ext cx="423408" cy="8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3024" userDrawn="1">
          <p15:clr>
            <a:srgbClr val="F26B43"/>
          </p15:clr>
        </p15:guide>
        <p15:guide id="1" pos="4032" userDrawn="1">
          <p15:clr>
            <a:srgbClr val="F26B43"/>
          </p15:clr>
        </p15:guide>
        <p15:guide id="2" pos="603" userDrawn="1">
          <p15:clr>
            <a:srgbClr val="F26B43"/>
          </p15:clr>
        </p15:guide>
        <p15:guide id="3" pos="6985" userDrawn="1">
          <p15:clr>
            <a:srgbClr val="F26B43"/>
          </p15:clr>
        </p15:guide>
        <p15:guide id="4" pos="3794" userDrawn="1">
          <p15:clr>
            <a:srgbClr val="F26B43"/>
          </p15:clr>
        </p15:guide>
        <p15:guide id="5" pos="3555" userDrawn="1">
          <p15:clr>
            <a:srgbClr val="F26B43"/>
          </p15:clr>
        </p15:guide>
        <p15:guide id="6" pos="4699" userDrawn="1">
          <p15:clr>
            <a:srgbClr val="F26B43"/>
          </p15:clr>
        </p15:guide>
        <p15:guide id="7" pos="5175" userDrawn="1">
          <p15:clr>
            <a:srgbClr val="F26B43"/>
          </p15:clr>
        </p15:guide>
        <p15:guide id="8" pos="2889" userDrawn="1">
          <p15:clr>
            <a:srgbClr val="F26B43"/>
          </p15:clr>
        </p15:guide>
        <p15:guide id="9" pos="2413" userDrawn="1">
          <p15:clr>
            <a:srgbClr val="F26B43"/>
          </p15:clr>
        </p15:guide>
        <p15:guide id="10" orient="horz" pos="5533" userDrawn="1">
          <p15:clr>
            <a:srgbClr val="F26B43"/>
          </p15:clr>
        </p15:guide>
        <p15:guide id="11" orient="horz" pos="1278" userDrawn="1">
          <p15:clr>
            <a:srgbClr val="F26B43"/>
          </p15:clr>
        </p15:guide>
        <p15:guide id="12" orient="horz" pos="165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86" y="517711"/>
            <a:ext cx="10131267" cy="151341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786" y="2633661"/>
            <a:ext cx="10131267" cy="6190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1" y="9828000"/>
            <a:ext cx="1436846" cy="453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89DD84C-7B1A-4B6E-BDCC-2F3FB97FD5C7}" type="datetime2">
              <a:rPr lang="da-DK" smtClean="0"/>
              <a:t>29. januar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786" y="9147600"/>
            <a:ext cx="4687253" cy="453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996" y="9147600"/>
            <a:ext cx="378000" cy="453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640" y="7938000"/>
            <a:ext cx="423408" cy="8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0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3024">
          <p15:clr>
            <a:srgbClr val="F26B43"/>
          </p15:clr>
        </p15:guide>
        <p15:guide id="1" pos="4032">
          <p15:clr>
            <a:srgbClr val="F26B43"/>
          </p15:clr>
        </p15:guide>
        <p15:guide id="2" pos="603">
          <p15:clr>
            <a:srgbClr val="F26B43"/>
          </p15:clr>
        </p15:guide>
        <p15:guide id="3" pos="6985">
          <p15:clr>
            <a:srgbClr val="F26B43"/>
          </p15:clr>
        </p15:guide>
        <p15:guide id="4" pos="3794">
          <p15:clr>
            <a:srgbClr val="F26B43"/>
          </p15:clr>
        </p15:guide>
        <p15:guide id="5" pos="3555">
          <p15:clr>
            <a:srgbClr val="F26B43"/>
          </p15:clr>
        </p15:guide>
        <p15:guide id="6" pos="4699">
          <p15:clr>
            <a:srgbClr val="F26B43"/>
          </p15:clr>
        </p15:guide>
        <p15:guide id="7" pos="5175">
          <p15:clr>
            <a:srgbClr val="F26B43"/>
          </p15:clr>
        </p15:guide>
        <p15:guide id="8" pos="2889">
          <p15:clr>
            <a:srgbClr val="F26B43"/>
          </p15:clr>
        </p15:guide>
        <p15:guide id="9" pos="2413">
          <p15:clr>
            <a:srgbClr val="F26B43"/>
          </p15:clr>
        </p15:guide>
        <p15:guide id="10" orient="horz" pos="5533">
          <p15:clr>
            <a:srgbClr val="F26B43"/>
          </p15:clr>
        </p15:guide>
        <p15:guide id="11" orient="horz" pos="1278">
          <p15:clr>
            <a:srgbClr val="F26B43"/>
          </p15:clr>
        </p15:guide>
        <p15:guide id="12" orient="horz" pos="16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958516" y="3230662"/>
            <a:ext cx="5736197" cy="2813304"/>
          </a:xfrm>
        </p:spPr>
        <p:txBody>
          <a:bodyPr wrap="square" anchor="b">
            <a:normAutofit fontScale="90000"/>
          </a:bodyPr>
          <a:lstStyle/>
          <a:p>
            <a:r>
              <a:rPr lang="da-DK" sz="6000" dirty="0"/>
              <a:t>Skabelon </a:t>
            </a:r>
            <a:br>
              <a:rPr lang="da-DK" sz="6000" dirty="0"/>
            </a:br>
            <a:br>
              <a:rPr lang="da-DK" sz="6000" dirty="0"/>
            </a:br>
            <a:r>
              <a:rPr lang="da-DK" sz="6000" dirty="0"/>
              <a:t>Driverdiagram</a:t>
            </a:r>
            <a:br>
              <a:rPr lang="da-DK" sz="4400" dirty="0"/>
            </a:br>
            <a:br>
              <a:rPr lang="da-DK" sz="4400" dirty="0"/>
            </a:br>
            <a:endParaRPr lang="da-DK" sz="4400" dirty="0">
              <a:solidFill>
                <a:srgbClr val="FF0000"/>
              </a:solidFill>
            </a:endParaRP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958517" y="5670193"/>
            <a:ext cx="6781226" cy="20103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da-DK" sz="2800" dirty="0">
                <a:solidFill>
                  <a:srgbClr val="FFFFFF"/>
                </a:solidFill>
                <a:latin typeface="Verdana"/>
              </a:rPr>
              <a:t>Udfyld, justér og tilpas løbende driverdiagrammet gennem forbedringsarbejdet.</a:t>
            </a:r>
          </a:p>
          <a:p>
            <a:pPr>
              <a:lnSpc>
                <a:spcPct val="100000"/>
              </a:lnSpc>
              <a:defRPr/>
            </a:pPr>
            <a:r>
              <a:rPr lang="da-DK" sz="2800" dirty="0">
                <a:solidFill>
                  <a:srgbClr val="FFFFFF"/>
                </a:solidFill>
                <a:latin typeface="Verdana"/>
              </a:rPr>
              <a:t>Gem nyere versioner, så du/I kan se udviklingen</a:t>
            </a:r>
            <a:endParaRPr lang="da-DK" sz="3200" dirty="0">
              <a:solidFill>
                <a:srgbClr val="FF0000"/>
              </a:solidFill>
            </a:endParaRPr>
          </a:p>
        </p:txBody>
      </p:sp>
      <p:pic>
        <p:nvPicPr>
          <p:cNvPr id="14" name="Pladsholder til billede 13" descr="Et billede, der indeholder skitse, tegning, Stregtegning, illustration/afbildning&#10;&#10;Automatisk genereret beskrivelse">
            <a:extLst>
              <a:ext uri="{FF2B5EF4-FFF2-40B4-BE49-F238E27FC236}">
                <a16:creationId xmlns:a16="http://schemas.microsoft.com/office/drawing/2014/main" id="{8CB5CFD2-D3E9-4F7D-6EEF-E48137F8263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850" r="21193"/>
          <a:stretch/>
        </p:blipFill>
        <p:spPr>
          <a:xfrm>
            <a:off x="6343317" y="0"/>
            <a:ext cx="6454577" cy="6172200"/>
          </a:xfr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0CC16574-614D-CB0C-F019-8D74A234F717}"/>
              </a:ext>
            </a:extLst>
          </p:cNvPr>
          <p:cNvSpPr txBox="1">
            <a:spLocks/>
          </p:cNvSpPr>
          <p:nvPr/>
        </p:nvSpPr>
        <p:spPr>
          <a:xfrm>
            <a:off x="84093" y="9195389"/>
            <a:ext cx="1748847" cy="345910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Forbedringsrejsen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45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38CF1-5575-F7CB-1722-4E87FFA3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/>
              <a:t>Kort om driverdiagrammet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F672247-FE9C-A8D1-EF19-C5609A89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Forbedringsrejsen Region Sjælland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15B5D1B-0D95-FF1D-C26E-709C7739D5B3}"/>
              </a:ext>
            </a:extLst>
          </p:cNvPr>
          <p:cNvSpPr txBox="1"/>
          <p:nvPr/>
        </p:nvSpPr>
        <p:spPr>
          <a:xfrm>
            <a:off x="759656" y="3127425"/>
            <a:ext cx="10736657" cy="429104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400050" indent="-400050">
              <a:buFont typeface="Arial" panose="020B0604020202020204" pitchFamily="34" charset="0"/>
              <a:buChar char="•"/>
            </a:pPr>
            <a:r>
              <a:rPr lang="da-DK" sz="1680" dirty="0"/>
              <a:t>Driverdiagrammer kan bruges som prioriteringsredskab, styringsredskab og forklaringsredskab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da-DK" sz="1680" dirty="0"/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da-DK" sz="1680" dirty="0"/>
              <a:t>Driverdiagrammer på flere niveauer kan give overblik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da-DK" sz="1680" dirty="0"/>
              <a:t>Driverdiagrammer er dynamiske og justeres undervejs</a:t>
            </a:r>
          </a:p>
          <a:p>
            <a:endParaRPr lang="da-DK" sz="1680" dirty="0"/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da-DK" sz="1680" dirty="0"/>
              <a:t>De primære drivere er de temaer, der skal arbejdes med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da-DK" sz="1680" dirty="0"/>
              <a:t>De sekundære drivere er de varige arbejdsgange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da-DK" sz="1680" dirty="0"/>
              <a:t>PDSA afprøvninger er det, vi skal afprøve for at få arbejdsgangene til at lykkes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da-DK" sz="1680" dirty="0"/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da-DK" sz="1680" dirty="0"/>
              <a:t>Lav HVORDAN og HVORFOR testen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da-DK" sz="2964" dirty="0"/>
          </a:p>
          <a:p>
            <a:r>
              <a:rPr lang="da-DK" sz="1540" dirty="0"/>
              <a:t>Når du læser fra venstre mod højre skal det være tydeligt HVORDAN I vil nå målet</a:t>
            </a:r>
          </a:p>
          <a:p>
            <a:r>
              <a:rPr lang="da-DK" sz="1540" dirty="0"/>
              <a:t>Når du læser fra højre mod venstre skal det være tydeligt HVORFOR I har de valgte handlinger</a:t>
            </a:r>
          </a:p>
          <a:p>
            <a:endParaRPr lang="da-DK" sz="1540" dirty="0"/>
          </a:p>
          <a:p>
            <a:pPr marL="400050" indent="-400050">
              <a:buFont typeface="Arial" panose="020B0604020202020204" pitchFamily="34" charset="0"/>
              <a:buChar char="•"/>
            </a:pPr>
            <a:endParaRPr lang="da-DK" sz="1540" dirty="0"/>
          </a:p>
          <a:p>
            <a:endParaRPr lang="da-DK" sz="196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E53F295-5680-9543-635D-E6BF6DB668AB}"/>
              </a:ext>
            </a:extLst>
          </p:cNvPr>
          <p:cNvSpPr txBox="1"/>
          <p:nvPr/>
        </p:nvSpPr>
        <p:spPr>
          <a:xfrm>
            <a:off x="7887653" y="8914212"/>
            <a:ext cx="6400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i="1" dirty="0"/>
              <a:t>Se kvalitetsguiden.dk, s. 66</a:t>
            </a:r>
          </a:p>
        </p:txBody>
      </p:sp>
    </p:spTree>
    <p:extLst>
      <p:ext uri="{BB962C8B-B14F-4D97-AF65-F5344CB8AC3E}">
        <p14:creationId xmlns:p14="http://schemas.microsoft.com/office/powerpoint/2010/main" val="278113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1A7FE-089D-A70E-8A2A-39E187DE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86" y="243968"/>
            <a:ext cx="10131267" cy="727343"/>
          </a:xfrm>
        </p:spPr>
        <p:txBody>
          <a:bodyPr/>
          <a:lstStyle/>
          <a:p>
            <a:pPr algn="ctr"/>
            <a:r>
              <a:rPr lang="da-DK" sz="5400" dirty="0"/>
              <a:t>Driverdiagram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277494A-78D7-F4BB-147B-AF352833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Forbedringsrejsen Region Sjælland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EC85CDD-34E0-9ECD-E3B6-66594B609C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880426"/>
              </p:ext>
            </p:extLst>
          </p:nvPr>
        </p:nvGraphicFramePr>
        <p:xfrm>
          <a:off x="1159329" y="2504036"/>
          <a:ext cx="10482942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7B38D652-1860-9F82-3126-2934F64938C5}"/>
              </a:ext>
            </a:extLst>
          </p:cNvPr>
          <p:cNvSpPr txBox="1"/>
          <p:nvPr/>
        </p:nvSpPr>
        <p:spPr>
          <a:xfrm>
            <a:off x="3516016" y="1586863"/>
            <a:ext cx="431208" cy="3016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960" dirty="0"/>
              <a:t>Mål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02F23A1-BBD7-89CD-C70D-6A06EBAA2148}"/>
              </a:ext>
            </a:extLst>
          </p:cNvPr>
          <p:cNvSpPr txBox="1"/>
          <p:nvPr/>
        </p:nvSpPr>
        <p:spPr>
          <a:xfrm>
            <a:off x="4922162" y="1598562"/>
            <a:ext cx="2044855" cy="3016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960" dirty="0"/>
              <a:t>Primære drivere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5CBDDE9-6507-A343-0533-ECC739789507}"/>
              </a:ext>
            </a:extLst>
          </p:cNvPr>
          <p:cNvSpPr txBox="1"/>
          <p:nvPr/>
        </p:nvSpPr>
        <p:spPr>
          <a:xfrm>
            <a:off x="7403087" y="1598562"/>
            <a:ext cx="2415148" cy="3016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960" dirty="0"/>
              <a:t>Sekundære drivere</a:t>
            </a:r>
          </a:p>
        </p:txBody>
      </p:sp>
    </p:spTree>
    <p:extLst>
      <p:ext uri="{BB962C8B-B14F-4D97-AF65-F5344CB8AC3E}">
        <p14:creationId xmlns:p14="http://schemas.microsoft.com/office/powerpoint/2010/main" val="1705432513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SLIDE DECK.pptx" id="{03E9885C-54EA-4591-A64D-2040EFDFDC6F}" vid="{3AE01255-B085-40CC-8835-212EF44F16F4}"/>
    </a:ext>
  </a:extLst>
</a:theme>
</file>

<file path=ppt/theme/theme2.xml><?xml version="1.0" encoding="utf-8"?>
<a:theme xmlns:a="http://schemas.openxmlformats.org/drawingml/2006/main" name="2_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1" id="{60A7A0E7-E1F7-4808-9EF1-529F227A12C2}" vid="{F99A4A55-DFE8-4C59-B5A5-6B4A94FCB8F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202E653270D148B44BFE719E05D09D" ma:contentTypeVersion="15" ma:contentTypeDescription="Opret et nyt dokument." ma:contentTypeScope="" ma:versionID="de48665279c8ee47f10f8e2b0ae7f197">
  <xsd:schema xmlns:xsd="http://www.w3.org/2001/XMLSchema" xmlns:xs="http://www.w3.org/2001/XMLSchema" xmlns:p="http://schemas.microsoft.com/office/2006/metadata/properties" xmlns:ns2="f4242636-9457-4851-afeb-c051671b5b80" xmlns:ns3="a19b205a-e8a4-472a-8842-47417cc097e3" targetNamespace="http://schemas.microsoft.com/office/2006/metadata/properties" ma:root="true" ma:fieldsID="fecf7875020263f223e52e3d24820efb" ns2:_="" ns3:_="">
    <xsd:import namespace="f4242636-9457-4851-afeb-c051671b5b80"/>
    <xsd:import namespace="a19b205a-e8a4-472a-8842-47417cc09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42636-9457-4851-afeb-c051671b5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50ceaa23-9ef4-4dd2-b232-72db6cbbe2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b205a-e8a4-472a-8842-47417cc097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2fd9992-4c35-4f9a-9ac7-e28febfe573f}" ma:internalName="TaxCatchAll" ma:showField="CatchAllData" ma:web="a19b205a-e8a4-472a-8842-47417cc097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9b205a-e8a4-472a-8842-47417cc097e3" xsi:nil="true"/>
    <lcf76f155ced4ddcb4097134ff3c332f xmlns="f4242636-9457-4851-afeb-c051671b5b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128779-19BC-4BF9-B42E-12B98FD119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2E445B-A66F-4108-9060-49B4D058B1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242636-9457-4851-afeb-c051671b5b80"/>
    <ds:schemaRef ds:uri="a19b205a-e8a4-472a-8842-47417cc09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2CA0D7-2F3E-432A-9FF0-33B5CC15554A}">
  <ds:schemaRefs>
    <ds:schemaRef ds:uri="http://schemas.microsoft.com/office/2006/metadata/properties"/>
    <ds:schemaRef ds:uri="http://purl.org/dc/terms/"/>
    <ds:schemaRef ds:uri="053d26b7-4c3c-43b7-a62b-3cbf4218d9af"/>
    <ds:schemaRef ds:uri="http://purl.org/dc/elements/1.1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04BCE6AD-BBF3-4DFC-854B-44DF9D626904"/>
    <ds:schemaRef ds:uri="e2f33766-0e0b-4863-aba2-3da1f4b3f2e0"/>
    <ds:schemaRef ds:uri="http://www.w3.org/XML/1998/namespace"/>
    <ds:schemaRef ds:uri="http://purl.org/dc/dcmitype/"/>
    <ds:schemaRef ds:uri="a19b205a-e8a4-472a-8842-47417cc097e3"/>
    <ds:schemaRef ds:uri="f4242636-9457-4851-afeb-c051671b5b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 DECK</Template>
  <TotalTime>678</TotalTime>
  <Words>259</Words>
  <Application>Microsoft Office PowerPoint</Application>
  <PresentationFormat>A3-papir (297 x 420 mm)</PresentationFormat>
  <Paragraphs>40</Paragraphs>
  <Slides>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Verdana</vt:lpstr>
      <vt:lpstr>Region Sjælland - PPT</vt:lpstr>
      <vt:lpstr>2_Region Sjælland - PPT</vt:lpstr>
      <vt:lpstr>Skabelon   Driverdiagram  </vt:lpstr>
      <vt:lpstr>Kort om driverdiagrammet</vt:lpstr>
      <vt:lpstr>Driverdiagram</vt:lpstr>
    </vt:vector>
  </TitlesOfParts>
  <Company>Region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Skabelon_Driverdiagram</dc:title>
  <dc:creator>Malene Egsgaard-Toft</dc:creator>
  <cp:lastModifiedBy>Rikke Ulka</cp:lastModifiedBy>
  <cp:revision>48</cp:revision>
  <cp:lastPrinted>2023-01-06T13:55:01Z</cp:lastPrinted>
  <dcterms:created xsi:type="dcterms:W3CDTF">2022-08-10T12:19:20Z</dcterms:created>
  <dcterms:modified xsi:type="dcterms:W3CDTF">2025-01-29T13:16:36Z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0x010100D6202E653270D148B44BFE719E05D09D</vt:lpwstr>
  </property>
  <property fmtid="{D5CDD505-2E9C-101B-9397-08002B2CF9AE}" pid="3" name="CCMOneDriveID">
    <vt:lpwstr/>
  </property>
  <property fmtid="{D5CDD505-2E9C-101B-9397-08002B2CF9AE}" pid="4" name="CCMOneDriveOwnerID">
    <vt:lpwstr/>
  </property>
  <property fmtid="{D5CDD505-2E9C-101B-9397-08002B2CF9AE}" pid="5" name="CCMOneDriveItemID">
    <vt:lpwstr/>
  </property>
  <property fmtid="{D5CDD505-2E9C-101B-9397-08002B2CF9AE}" pid="6" name="CCMIsSharedOnOneDrive">
    <vt:bool>false</vt:bool>
  </property>
  <property fmtid="{D5CDD505-2E9C-101B-9397-08002B2CF9AE}" pid="7" name="Classification">
    <vt:lpwstr/>
  </property>
  <property fmtid="{D5CDD505-2E9C-101B-9397-08002B2CF9AE}" pid="8" name="CCMSystem">
    <vt:lpwstr> </vt:lpwstr>
  </property>
  <property fmtid="{D5CDD505-2E9C-101B-9397-08002B2CF9AE}" pid="9" name="Enhed">
    <vt:lpwstr/>
  </property>
  <property fmtid="{D5CDD505-2E9C-101B-9397-08002B2CF9AE}" pid="10" name="CCMEventContext">
    <vt:lpwstr>1d546c27-40e5-4bfe-a087-b8e609afd75d</vt:lpwstr>
  </property>
  <property fmtid="{D5CDD505-2E9C-101B-9397-08002B2CF9AE}" pid="11" name="Dokumenttype">
    <vt:lpwstr/>
  </property>
  <property fmtid="{D5CDD505-2E9C-101B-9397-08002B2CF9AE}" pid="12" name="CCMCommunication">
    <vt:lpwstr/>
  </property>
  <property fmtid="{D5CDD505-2E9C-101B-9397-08002B2CF9AE}" pid="13" name="MediaServiceImageTags">
    <vt:lpwstr/>
  </property>
</Properties>
</file>